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0848-546C-428C-B923-9BE24D8ECDE1}" type="datetimeFigureOut">
              <a:rPr lang="fi-FI" smtClean="0"/>
              <a:t>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CE4D-B61F-4F6B-8EFB-A732B5B14C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5604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0848-546C-428C-B923-9BE24D8ECDE1}" type="datetimeFigureOut">
              <a:rPr lang="fi-FI" smtClean="0"/>
              <a:t>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CE4D-B61F-4F6B-8EFB-A732B5B14C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0533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0848-546C-428C-B923-9BE24D8ECDE1}" type="datetimeFigureOut">
              <a:rPr lang="fi-FI" smtClean="0"/>
              <a:t>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CE4D-B61F-4F6B-8EFB-A732B5B14C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352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0848-546C-428C-B923-9BE24D8ECDE1}" type="datetimeFigureOut">
              <a:rPr lang="fi-FI" smtClean="0"/>
              <a:t>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CE4D-B61F-4F6B-8EFB-A732B5B14C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319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0848-546C-428C-B923-9BE24D8ECDE1}" type="datetimeFigureOut">
              <a:rPr lang="fi-FI" smtClean="0"/>
              <a:t>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CE4D-B61F-4F6B-8EFB-A732B5B14C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462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0848-546C-428C-B923-9BE24D8ECDE1}" type="datetimeFigureOut">
              <a:rPr lang="fi-FI" smtClean="0"/>
              <a:t>4.12.2018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CE4D-B61F-4F6B-8EFB-A732B5B14C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9383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0848-546C-428C-B923-9BE24D8ECDE1}" type="datetimeFigureOut">
              <a:rPr lang="fi-FI" smtClean="0"/>
              <a:t>4.12.2018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CE4D-B61F-4F6B-8EFB-A732B5B14C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7635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0848-546C-428C-B923-9BE24D8ECDE1}" type="datetimeFigureOut">
              <a:rPr lang="fi-FI" smtClean="0"/>
              <a:t>4.12.2018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CE4D-B61F-4F6B-8EFB-A732B5B14C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617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0848-546C-428C-B923-9BE24D8ECDE1}" type="datetimeFigureOut">
              <a:rPr lang="fi-FI" smtClean="0"/>
              <a:t>4.12.2018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CE4D-B61F-4F6B-8EFB-A732B5B14C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428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0848-546C-428C-B923-9BE24D8ECDE1}" type="datetimeFigureOut">
              <a:rPr lang="fi-FI" smtClean="0"/>
              <a:t>4.12.2018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CE4D-B61F-4F6B-8EFB-A732B5B14C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5531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00848-546C-428C-B923-9BE24D8ECDE1}" type="datetimeFigureOut">
              <a:rPr lang="fi-FI" smtClean="0"/>
              <a:t>4.12.2018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CE4D-B61F-4F6B-8EFB-A732B5B14C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21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00848-546C-428C-B923-9BE24D8ECDE1}" type="datetimeFigureOut">
              <a:rPr lang="fi-FI" smtClean="0"/>
              <a:t>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DCE4D-B61F-4F6B-8EFB-A732B5B14C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0998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476250"/>
          </a:xfrm>
        </p:spPr>
        <p:txBody>
          <a:bodyPr/>
          <a:lstStyle/>
          <a:p>
            <a:r>
              <a:rPr lang="fi-FI" altLang="fi-FI" sz="2800"/>
              <a:t>CONTROL OF HEARTBEAT</a:t>
            </a:r>
            <a:endParaRPr lang="en-US" altLang="fi-FI" sz="280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03389" y="549276"/>
            <a:ext cx="8785225" cy="4824413"/>
          </a:xfrm>
        </p:spPr>
        <p:txBody>
          <a:bodyPr>
            <a:normAutofit lnSpcReduction="10000"/>
          </a:bodyPr>
          <a:lstStyle/>
          <a:p>
            <a:r>
              <a:rPr lang="fi-FI" altLang="fi-FI" sz="2000" dirty="0" err="1"/>
              <a:t>Cardiac</a:t>
            </a:r>
            <a:r>
              <a:rPr lang="fi-FI" altLang="fi-FI" sz="2000" dirty="0"/>
              <a:t> </a:t>
            </a:r>
            <a:r>
              <a:rPr lang="fi-FI" altLang="fi-FI" sz="2000" dirty="0" err="1"/>
              <a:t>muscle</a:t>
            </a:r>
            <a:r>
              <a:rPr lang="fi-FI" altLang="fi-FI" sz="2000" dirty="0"/>
              <a:t> </a:t>
            </a:r>
            <a:r>
              <a:rPr lang="fi-FI" altLang="fi-FI" sz="2000" dirty="0" err="1"/>
              <a:t>tissue</a:t>
            </a:r>
            <a:r>
              <a:rPr lang="fi-FI" altLang="fi-FI" sz="2000" dirty="0"/>
              <a:t> </a:t>
            </a:r>
            <a:r>
              <a:rPr lang="fi-FI" altLang="fi-FI" sz="2000" dirty="0" err="1"/>
              <a:t>can</a:t>
            </a:r>
            <a:r>
              <a:rPr lang="fi-FI" altLang="fi-FI" sz="2000" dirty="0"/>
              <a:t> </a:t>
            </a:r>
            <a:r>
              <a:rPr lang="fi-FI" altLang="fi-FI" sz="2000" dirty="0" err="1"/>
              <a:t>contract</a:t>
            </a:r>
            <a:r>
              <a:rPr lang="fi-FI" altLang="fi-FI" sz="2000" dirty="0"/>
              <a:t> on </a:t>
            </a:r>
            <a:r>
              <a:rPr lang="fi-FI" altLang="fi-FI" sz="2000" dirty="0" err="1"/>
              <a:t>its</a:t>
            </a:r>
            <a:r>
              <a:rPr lang="fi-FI" altLang="fi-FI" sz="2000" dirty="0"/>
              <a:t> </a:t>
            </a:r>
            <a:r>
              <a:rPr lang="fi-FI" altLang="fi-FI" sz="2000" dirty="0" err="1"/>
              <a:t>own</a:t>
            </a:r>
            <a:r>
              <a:rPr lang="fi-FI" altLang="fi-FI" sz="2000" dirty="0"/>
              <a:t> </a:t>
            </a:r>
            <a:r>
              <a:rPr lang="fi-FI" altLang="fi-FI" sz="2000" dirty="0" err="1"/>
              <a:t>without</a:t>
            </a:r>
            <a:r>
              <a:rPr lang="fi-FI" altLang="fi-FI" sz="2000" dirty="0"/>
              <a:t> </a:t>
            </a:r>
            <a:r>
              <a:rPr lang="fi-FI" altLang="fi-FI" sz="2000" dirty="0" err="1"/>
              <a:t>being</a:t>
            </a:r>
            <a:r>
              <a:rPr lang="fi-FI" altLang="fi-FI" sz="2000" dirty="0"/>
              <a:t> </a:t>
            </a:r>
            <a:r>
              <a:rPr lang="fi-FI" altLang="fi-FI" sz="2000" dirty="0" err="1"/>
              <a:t>stiumulated</a:t>
            </a:r>
            <a:r>
              <a:rPr lang="fi-FI" altLang="fi-FI" sz="2000" dirty="0"/>
              <a:t> </a:t>
            </a:r>
            <a:r>
              <a:rPr lang="fi-FI" altLang="fi-FI" sz="2000" dirty="0" err="1"/>
              <a:t>by</a:t>
            </a:r>
            <a:r>
              <a:rPr lang="fi-FI" altLang="fi-FI" sz="2000" dirty="0"/>
              <a:t> a </a:t>
            </a:r>
            <a:r>
              <a:rPr lang="fi-FI" altLang="fi-FI" sz="2000" dirty="0" err="1"/>
              <a:t>nerve</a:t>
            </a:r>
            <a:endParaRPr lang="fi-FI" altLang="fi-FI" sz="2000" dirty="0"/>
          </a:p>
          <a:p>
            <a:r>
              <a:rPr lang="fi-FI" altLang="fi-FI" sz="2000" dirty="0"/>
              <a:t>One </a:t>
            </a:r>
            <a:r>
              <a:rPr lang="fi-FI" altLang="fi-FI" sz="2000" dirty="0" err="1"/>
              <a:t>region</a:t>
            </a:r>
            <a:r>
              <a:rPr lang="fi-FI" altLang="fi-FI" sz="2000" dirty="0"/>
              <a:t> </a:t>
            </a:r>
            <a:r>
              <a:rPr lang="fi-FI" altLang="fi-FI" sz="2000" dirty="0" err="1"/>
              <a:t>begins</a:t>
            </a:r>
            <a:r>
              <a:rPr lang="fi-FI" altLang="fi-FI" sz="2000" dirty="0"/>
              <a:t> </a:t>
            </a:r>
            <a:r>
              <a:rPr lang="fi-FI" altLang="fi-FI" sz="2000" dirty="0" err="1"/>
              <a:t>each</a:t>
            </a:r>
            <a:r>
              <a:rPr lang="fi-FI" altLang="fi-FI" sz="2000" dirty="0"/>
              <a:t> </a:t>
            </a:r>
            <a:r>
              <a:rPr lang="fi-FI" altLang="fi-FI" sz="2000" dirty="0" err="1"/>
              <a:t>contraction</a:t>
            </a:r>
            <a:r>
              <a:rPr lang="fi-FI" altLang="fi-FI" sz="2000" dirty="0"/>
              <a:t>, </a:t>
            </a:r>
            <a:r>
              <a:rPr lang="fi-FI" altLang="fi-FI" sz="2000" dirty="0" err="1"/>
              <a:t>called</a:t>
            </a:r>
            <a:r>
              <a:rPr lang="fi-FI" altLang="fi-FI" sz="2000" dirty="0"/>
              <a:t> </a:t>
            </a:r>
            <a:r>
              <a:rPr lang="fi-FI" altLang="fi-FI" sz="2000" dirty="0" err="1"/>
              <a:t>the</a:t>
            </a:r>
            <a:r>
              <a:rPr lang="fi-FI" altLang="fi-FI" sz="2000" dirty="0"/>
              <a:t> </a:t>
            </a:r>
            <a:r>
              <a:rPr lang="fi-FI" altLang="fi-FI" sz="2000" dirty="0" err="1">
                <a:solidFill>
                  <a:srgbClr val="CC0000"/>
                </a:solidFill>
              </a:rPr>
              <a:t>pacemaker</a:t>
            </a:r>
            <a:endParaRPr lang="fi-FI" altLang="fi-FI" sz="2000" dirty="0">
              <a:solidFill>
                <a:srgbClr val="CC0000"/>
              </a:solidFill>
            </a:endParaRPr>
          </a:p>
          <a:p>
            <a:r>
              <a:rPr lang="fi-FI" altLang="fi-FI" sz="2000" dirty="0"/>
              <a:t>It is </a:t>
            </a:r>
            <a:r>
              <a:rPr lang="fi-FI" altLang="fi-FI" sz="2000" dirty="0" err="1"/>
              <a:t>located</a:t>
            </a:r>
            <a:r>
              <a:rPr lang="fi-FI" altLang="fi-FI" sz="2000" dirty="0"/>
              <a:t> in </a:t>
            </a:r>
            <a:r>
              <a:rPr lang="fi-FI" altLang="fi-FI" sz="2000" dirty="0" err="1"/>
              <a:t>the</a:t>
            </a:r>
            <a:r>
              <a:rPr lang="fi-FI" altLang="fi-FI" sz="2000" dirty="0"/>
              <a:t> </a:t>
            </a:r>
            <a:r>
              <a:rPr lang="fi-FI" altLang="fi-FI" sz="2000" dirty="0" err="1"/>
              <a:t>right</a:t>
            </a:r>
            <a:r>
              <a:rPr lang="fi-FI" altLang="fi-FI" sz="2000" dirty="0"/>
              <a:t> atrium</a:t>
            </a:r>
          </a:p>
          <a:p>
            <a:r>
              <a:rPr lang="fi-FI" altLang="fi-FI" sz="2000" dirty="0" err="1"/>
              <a:t>Each</a:t>
            </a:r>
            <a:r>
              <a:rPr lang="fi-FI" altLang="fi-FI" sz="2000" dirty="0"/>
              <a:t> </a:t>
            </a:r>
            <a:r>
              <a:rPr lang="fi-FI" altLang="fi-FI" sz="2000" dirty="0" err="1"/>
              <a:t>time</a:t>
            </a:r>
            <a:r>
              <a:rPr lang="fi-FI" altLang="fi-FI" sz="2000" dirty="0"/>
              <a:t> it </a:t>
            </a:r>
            <a:r>
              <a:rPr lang="fi-FI" altLang="fi-FI" sz="2000" dirty="0" err="1"/>
              <a:t>sends</a:t>
            </a:r>
            <a:r>
              <a:rPr lang="fi-FI" altLang="fi-FI" sz="2000" dirty="0"/>
              <a:t> out a </a:t>
            </a:r>
            <a:r>
              <a:rPr lang="fi-FI" altLang="fi-FI" sz="2000" dirty="0" err="1"/>
              <a:t>signal</a:t>
            </a:r>
            <a:r>
              <a:rPr lang="fi-FI" altLang="fi-FI" sz="2000" dirty="0"/>
              <a:t>, </a:t>
            </a:r>
            <a:r>
              <a:rPr lang="fi-FI" altLang="fi-FI" sz="2000" dirty="0" err="1"/>
              <a:t>the</a:t>
            </a:r>
            <a:r>
              <a:rPr lang="fi-FI" altLang="fi-FI" sz="2000" dirty="0"/>
              <a:t> </a:t>
            </a:r>
            <a:r>
              <a:rPr lang="fi-FI" altLang="fi-FI" sz="2000" dirty="0" err="1"/>
              <a:t>heart</a:t>
            </a:r>
            <a:r>
              <a:rPr lang="fi-FI" altLang="fi-FI" sz="2000" dirty="0"/>
              <a:t> </a:t>
            </a:r>
            <a:r>
              <a:rPr lang="fi-FI" altLang="fi-FI" sz="2000" dirty="0" err="1"/>
              <a:t>beats</a:t>
            </a:r>
            <a:endParaRPr lang="fi-FI" altLang="fi-FI" sz="2000" dirty="0"/>
          </a:p>
          <a:p>
            <a:r>
              <a:rPr lang="fi-FI" altLang="fi-FI" sz="2000" dirty="0" err="1"/>
              <a:t>Nerves</a:t>
            </a:r>
            <a:r>
              <a:rPr lang="fi-FI" altLang="fi-FI" sz="2000" dirty="0"/>
              <a:t> and </a:t>
            </a:r>
            <a:r>
              <a:rPr lang="fi-FI" altLang="fi-FI" sz="2000" dirty="0" err="1"/>
              <a:t>hormones</a:t>
            </a:r>
            <a:r>
              <a:rPr lang="fi-FI" altLang="fi-FI" sz="2000" dirty="0"/>
              <a:t> </a:t>
            </a:r>
            <a:r>
              <a:rPr lang="fi-FI" altLang="fi-FI" sz="2000" dirty="0" err="1"/>
              <a:t>transmit</a:t>
            </a:r>
            <a:r>
              <a:rPr lang="fi-FI" altLang="fi-FI" sz="2000" dirty="0"/>
              <a:t> </a:t>
            </a:r>
            <a:r>
              <a:rPr lang="fi-FI" altLang="fi-FI" sz="2000" dirty="0" err="1"/>
              <a:t>messages</a:t>
            </a:r>
            <a:r>
              <a:rPr lang="fi-FI" altLang="fi-FI" sz="2000" dirty="0"/>
              <a:t> to </a:t>
            </a:r>
            <a:r>
              <a:rPr lang="fi-FI" altLang="fi-FI" sz="2000" dirty="0" err="1"/>
              <a:t>the</a:t>
            </a:r>
            <a:r>
              <a:rPr lang="fi-FI" altLang="fi-FI" sz="2000" dirty="0"/>
              <a:t> </a:t>
            </a:r>
            <a:r>
              <a:rPr lang="fi-FI" altLang="fi-FI" sz="2000" dirty="0" err="1"/>
              <a:t>pacemaker</a:t>
            </a:r>
            <a:endParaRPr lang="fi-FI" altLang="fi-FI" sz="2000" dirty="0"/>
          </a:p>
          <a:p>
            <a:pPr>
              <a:buFontTx/>
              <a:buNone/>
            </a:pPr>
            <a:r>
              <a:rPr lang="fi-FI" altLang="fi-FI" sz="2000" dirty="0"/>
              <a:t>		--One </a:t>
            </a:r>
            <a:r>
              <a:rPr lang="fi-FI" altLang="fi-FI" sz="2000" dirty="0" err="1"/>
              <a:t>nerve</a:t>
            </a:r>
            <a:r>
              <a:rPr lang="fi-FI" altLang="fi-FI" sz="2000" dirty="0"/>
              <a:t> </a:t>
            </a:r>
            <a:r>
              <a:rPr lang="fi-FI" altLang="fi-FI" sz="2000" dirty="0" err="1"/>
              <a:t>carries</a:t>
            </a:r>
            <a:r>
              <a:rPr lang="fi-FI" altLang="fi-FI" sz="2000" dirty="0"/>
              <a:t> </a:t>
            </a:r>
            <a:r>
              <a:rPr lang="fi-FI" altLang="fi-FI" sz="2000" dirty="0" err="1"/>
              <a:t>messages</a:t>
            </a:r>
            <a:r>
              <a:rPr lang="fi-FI" altLang="fi-FI" sz="2000" dirty="0"/>
              <a:t> </a:t>
            </a:r>
            <a:r>
              <a:rPr lang="fi-FI" altLang="fi-FI" sz="2000" dirty="0" err="1"/>
              <a:t>from</a:t>
            </a:r>
            <a:r>
              <a:rPr lang="fi-FI" altLang="fi-FI" sz="2000" dirty="0"/>
              <a:t> </a:t>
            </a:r>
            <a:r>
              <a:rPr lang="fi-FI" altLang="fi-FI" sz="2000" dirty="0" err="1"/>
              <a:t>brain</a:t>
            </a:r>
            <a:r>
              <a:rPr lang="fi-FI" altLang="fi-FI" sz="2000" dirty="0"/>
              <a:t> to </a:t>
            </a:r>
            <a:r>
              <a:rPr lang="fi-FI" altLang="fi-FI" sz="2000" dirty="0" err="1"/>
              <a:t>pacemaker</a:t>
            </a:r>
            <a:r>
              <a:rPr lang="fi-FI" altLang="fi-FI" sz="2000" dirty="0"/>
              <a:t>, </a:t>
            </a:r>
            <a:r>
              <a:rPr lang="fi-FI" altLang="fi-FI" sz="2000" dirty="0" err="1"/>
              <a:t>speeding</a:t>
            </a:r>
            <a:r>
              <a:rPr lang="fi-FI" altLang="fi-FI" sz="2000" dirty="0"/>
              <a:t> it </a:t>
            </a:r>
          </a:p>
          <a:p>
            <a:pPr>
              <a:buFontTx/>
              <a:buNone/>
            </a:pPr>
            <a:r>
              <a:rPr lang="fi-FI" altLang="fi-FI" sz="2000" dirty="0"/>
              <a:t>                </a:t>
            </a:r>
            <a:r>
              <a:rPr lang="fi-FI" altLang="fi-FI" sz="2000" dirty="0" err="1"/>
              <a:t>up</a:t>
            </a:r>
            <a:endParaRPr lang="fi-FI" altLang="fi-FI" sz="2000" dirty="0"/>
          </a:p>
          <a:p>
            <a:pPr>
              <a:buFontTx/>
              <a:buNone/>
            </a:pPr>
            <a:endParaRPr lang="fi-FI" altLang="fi-FI" sz="2000" dirty="0"/>
          </a:p>
          <a:p>
            <a:pPr>
              <a:buFontTx/>
              <a:buNone/>
            </a:pPr>
            <a:r>
              <a:rPr lang="fi-FI" altLang="fi-FI" sz="2000" dirty="0"/>
              <a:t>		--A </a:t>
            </a:r>
            <a:r>
              <a:rPr lang="fi-FI" altLang="fi-FI" sz="2000" dirty="0" err="1"/>
              <a:t>second</a:t>
            </a:r>
            <a:r>
              <a:rPr lang="fi-FI" altLang="fi-FI" sz="2000" dirty="0"/>
              <a:t> </a:t>
            </a:r>
            <a:r>
              <a:rPr lang="fi-FI" altLang="fi-FI" sz="2000" dirty="0" err="1"/>
              <a:t>never</a:t>
            </a:r>
            <a:r>
              <a:rPr lang="fi-FI" altLang="fi-FI" sz="2000" dirty="0"/>
              <a:t> </a:t>
            </a:r>
            <a:r>
              <a:rPr lang="fi-FI" altLang="fi-FI" sz="2000" dirty="0" err="1"/>
              <a:t>carries</a:t>
            </a:r>
            <a:r>
              <a:rPr lang="fi-FI" altLang="fi-FI" sz="2000" dirty="0"/>
              <a:t> </a:t>
            </a:r>
            <a:r>
              <a:rPr lang="fi-FI" altLang="fi-FI" sz="2000" dirty="0" err="1"/>
              <a:t>messages</a:t>
            </a:r>
            <a:r>
              <a:rPr lang="fi-FI" altLang="fi-FI" sz="2000" dirty="0"/>
              <a:t> </a:t>
            </a:r>
            <a:r>
              <a:rPr lang="fi-FI" altLang="fi-FI" sz="2000" dirty="0" err="1"/>
              <a:t>from</a:t>
            </a:r>
            <a:r>
              <a:rPr lang="fi-FI" altLang="fi-FI" sz="2000" dirty="0"/>
              <a:t> </a:t>
            </a:r>
            <a:r>
              <a:rPr lang="fi-FI" altLang="fi-FI" sz="2000" dirty="0" err="1"/>
              <a:t>the</a:t>
            </a:r>
            <a:r>
              <a:rPr lang="fi-FI" altLang="fi-FI" sz="2000" dirty="0"/>
              <a:t> </a:t>
            </a:r>
            <a:r>
              <a:rPr lang="fi-FI" altLang="fi-FI" sz="2000" dirty="0" err="1"/>
              <a:t>brain</a:t>
            </a:r>
            <a:r>
              <a:rPr lang="fi-FI" altLang="fi-FI" sz="2000" dirty="0"/>
              <a:t> to </a:t>
            </a:r>
            <a:r>
              <a:rPr lang="fi-FI" altLang="fi-FI" sz="2000" dirty="0" err="1"/>
              <a:t>pacemaker</a:t>
            </a:r>
            <a:r>
              <a:rPr lang="fi-FI" altLang="fi-FI" sz="2000" dirty="0"/>
              <a:t>, </a:t>
            </a:r>
          </a:p>
          <a:p>
            <a:pPr>
              <a:buFontTx/>
              <a:buNone/>
            </a:pPr>
            <a:r>
              <a:rPr lang="fi-FI" altLang="fi-FI" sz="2000" dirty="0"/>
              <a:t>		  </a:t>
            </a:r>
            <a:r>
              <a:rPr lang="fi-FI" altLang="fi-FI" sz="2000" dirty="0" err="1"/>
              <a:t>having</a:t>
            </a:r>
            <a:r>
              <a:rPr lang="fi-FI" altLang="fi-FI" sz="2000" dirty="0"/>
              <a:t> it </a:t>
            </a:r>
            <a:r>
              <a:rPr lang="fi-FI" altLang="fi-FI" sz="2000" dirty="0" err="1"/>
              <a:t>slow</a:t>
            </a:r>
            <a:r>
              <a:rPr lang="fi-FI" altLang="fi-FI" sz="2000" dirty="0"/>
              <a:t> </a:t>
            </a:r>
            <a:r>
              <a:rPr lang="fi-FI" altLang="fi-FI" sz="2000" dirty="0" err="1"/>
              <a:t>down</a:t>
            </a:r>
            <a:endParaRPr lang="fi-FI" altLang="fi-FI" sz="2000" dirty="0"/>
          </a:p>
          <a:p>
            <a:pPr>
              <a:buFontTx/>
              <a:buNone/>
            </a:pPr>
            <a:endParaRPr lang="fi-FI" altLang="fi-FI" sz="2000" dirty="0"/>
          </a:p>
          <a:p>
            <a:pPr>
              <a:buFontTx/>
              <a:buNone/>
            </a:pPr>
            <a:r>
              <a:rPr lang="fi-FI" altLang="fi-FI" sz="2000" dirty="0"/>
              <a:t>		--</a:t>
            </a:r>
            <a:r>
              <a:rPr lang="fi-FI" altLang="fi-FI" sz="2000" dirty="0" err="1"/>
              <a:t>Adrenalin</a:t>
            </a:r>
            <a:r>
              <a:rPr lang="fi-FI" altLang="fi-FI" sz="2000" dirty="0"/>
              <a:t>, </a:t>
            </a:r>
            <a:r>
              <a:rPr lang="fi-FI" altLang="fi-FI" sz="2000" dirty="0" err="1"/>
              <a:t>carried</a:t>
            </a:r>
            <a:r>
              <a:rPr lang="fi-FI" altLang="fi-FI" sz="2000" dirty="0"/>
              <a:t> </a:t>
            </a:r>
            <a:r>
              <a:rPr lang="fi-FI" altLang="fi-FI" sz="2000" dirty="0" err="1"/>
              <a:t>by</a:t>
            </a:r>
            <a:r>
              <a:rPr lang="fi-FI" altLang="fi-FI" sz="2000" dirty="0"/>
              <a:t> </a:t>
            </a:r>
            <a:r>
              <a:rPr lang="fi-FI" altLang="fi-FI" sz="2000" dirty="0" err="1"/>
              <a:t>the</a:t>
            </a:r>
            <a:r>
              <a:rPr lang="fi-FI" altLang="fi-FI" sz="2000" dirty="0"/>
              <a:t> </a:t>
            </a:r>
            <a:r>
              <a:rPr lang="fi-FI" altLang="fi-FI" sz="2000" dirty="0" err="1"/>
              <a:t>bloodstream</a:t>
            </a:r>
            <a:r>
              <a:rPr lang="fi-FI" altLang="fi-FI" sz="2000" dirty="0"/>
              <a:t>, </a:t>
            </a:r>
            <a:r>
              <a:rPr lang="fi-FI" altLang="fi-FI" sz="2000" dirty="0" err="1"/>
              <a:t>speeds</a:t>
            </a:r>
            <a:r>
              <a:rPr lang="fi-FI" altLang="fi-FI" sz="2000" dirty="0"/>
              <a:t> </a:t>
            </a:r>
            <a:r>
              <a:rPr lang="fi-FI" altLang="fi-FI" sz="2000" dirty="0" err="1"/>
              <a:t>up</a:t>
            </a:r>
            <a:r>
              <a:rPr lang="fi-FI" altLang="fi-FI" sz="2000" dirty="0"/>
              <a:t> </a:t>
            </a:r>
            <a:r>
              <a:rPr lang="fi-FI" altLang="fi-FI" sz="2000" dirty="0" err="1"/>
              <a:t>heart</a:t>
            </a:r>
            <a:r>
              <a:rPr lang="fi-FI" altLang="fi-FI" sz="2000" dirty="0"/>
              <a:t> </a:t>
            </a:r>
            <a:r>
              <a:rPr lang="fi-FI" altLang="fi-FI" sz="2000" dirty="0" err="1"/>
              <a:t>rate</a:t>
            </a:r>
            <a:endParaRPr lang="fi-FI" altLang="fi-FI" sz="2000" dirty="0"/>
          </a:p>
          <a:p>
            <a:endParaRPr lang="en-US" altLang="fi-FI" sz="2000" dirty="0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fi-FI"/>
              <a:t/>
            </a:r>
            <a:br>
              <a:rPr lang="en-US" altLang="fi-FI"/>
            </a:br>
            <a:endParaRPr lang="en-US" altLang="fi-FI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fi-FI"/>
              <a:t/>
            </a:r>
            <a:br>
              <a:rPr lang="en-US" altLang="fi-FI"/>
            </a:br>
            <a:endParaRPr lang="en-US" altLang="fi-FI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fi-FI"/>
              <a:t/>
            </a:r>
            <a:br>
              <a:rPr lang="en-US" altLang="fi-FI"/>
            </a:br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77137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Laajakuva</PresentationFormat>
  <Paragraphs>16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CONTROL OF HEARTBEAT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 OF HEARTBEAT</dc:title>
  <dc:creator>Lerch Adam</dc:creator>
  <cp:lastModifiedBy>Lerch Adam</cp:lastModifiedBy>
  <cp:revision>1</cp:revision>
  <dcterms:created xsi:type="dcterms:W3CDTF">2018-12-04T12:40:24Z</dcterms:created>
  <dcterms:modified xsi:type="dcterms:W3CDTF">2018-12-04T12:40:30Z</dcterms:modified>
</cp:coreProperties>
</file>