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3/15/2019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3/15/2019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3/15/2019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3/15/2019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3/15/2019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3/15/2019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3/15/2019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i-FI" dirty="0" err="1" smtClean="0"/>
              <a:t>Vilket</a:t>
            </a:r>
            <a:r>
              <a:rPr lang="fi-FI" dirty="0" smtClean="0"/>
              <a:t> datum </a:t>
            </a:r>
            <a:r>
              <a:rPr lang="fi-FI" dirty="0" err="1" smtClean="0"/>
              <a:t>är</a:t>
            </a:r>
            <a:r>
              <a:rPr lang="fi-FI" dirty="0" smtClean="0"/>
              <a:t> </a:t>
            </a:r>
            <a:r>
              <a:rPr lang="fi-FI" dirty="0" err="1" smtClean="0"/>
              <a:t>det</a:t>
            </a:r>
            <a:r>
              <a:rPr lang="fi-FI" dirty="0" smtClean="0"/>
              <a:t> </a:t>
            </a:r>
            <a:r>
              <a:rPr lang="fi-FI" dirty="0" err="1" smtClean="0"/>
              <a:t>idag</a:t>
            </a:r>
            <a:r>
              <a:rPr lang="fi-FI" dirty="0" smtClean="0"/>
              <a:t>?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600" dirty="0" smtClean="0"/>
              <a:t>PÄIVÄYKSEN ILMAISEMINEN</a:t>
            </a:r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3162062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 smtClean="0"/>
              <a:t>1) </a:t>
            </a:r>
            <a:r>
              <a:rPr lang="fi-FI" u="sng" dirty="0" err="1" smtClean="0"/>
              <a:t>den</a:t>
            </a:r>
            <a:r>
              <a:rPr lang="fi-FI" dirty="0" smtClean="0"/>
              <a:t>-Artikkeli </a:t>
            </a:r>
            <a:br>
              <a:rPr lang="fi-FI" dirty="0" smtClean="0"/>
            </a:br>
            <a:r>
              <a:rPr lang="fi-FI" dirty="0" smtClean="0"/>
              <a:t>järjestysluvun eteen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3200" dirty="0" smtClean="0"/>
              <a:t>viidestoista maaliskuuta</a:t>
            </a:r>
          </a:p>
          <a:p>
            <a:r>
              <a:rPr lang="fi-FI" sz="3200" dirty="0" smtClean="0"/>
              <a:t>= </a:t>
            </a:r>
            <a:r>
              <a:rPr lang="fi-FI" sz="3200" u="sng" dirty="0" err="1" smtClean="0"/>
              <a:t>den</a:t>
            </a:r>
            <a:r>
              <a:rPr lang="fi-FI" sz="3200" dirty="0" smtClean="0"/>
              <a:t> </a:t>
            </a:r>
            <a:r>
              <a:rPr lang="fi-FI" sz="3200" dirty="0" err="1" smtClean="0"/>
              <a:t>femtonde</a:t>
            </a:r>
            <a:r>
              <a:rPr lang="fi-FI" sz="3200" dirty="0" smtClean="0"/>
              <a:t> mars</a:t>
            </a:r>
          </a:p>
          <a:p>
            <a:endParaRPr lang="fi-FI" sz="3200" dirty="0"/>
          </a:p>
          <a:p>
            <a:r>
              <a:rPr lang="fi-FI" sz="3200" dirty="0" smtClean="0"/>
              <a:t>Kahdeskymmenes joulukuuta</a:t>
            </a:r>
          </a:p>
          <a:p>
            <a:r>
              <a:rPr lang="fi-FI" sz="3200" dirty="0" smtClean="0"/>
              <a:t>= </a:t>
            </a:r>
            <a:r>
              <a:rPr lang="fi-FI" sz="3200" u="sng" dirty="0" err="1" smtClean="0"/>
              <a:t>den</a:t>
            </a:r>
            <a:r>
              <a:rPr lang="fi-FI" sz="3200" dirty="0" smtClean="0"/>
              <a:t> </a:t>
            </a:r>
            <a:r>
              <a:rPr lang="fi-FI" sz="3200" dirty="0" err="1" smtClean="0"/>
              <a:t>tjugonde</a:t>
            </a:r>
            <a:r>
              <a:rPr lang="fi-FI" sz="3200" dirty="0" smtClean="0"/>
              <a:t> </a:t>
            </a:r>
            <a:r>
              <a:rPr lang="fi-FI" sz="3200" dirty="0" err="1" smtClean="0"/>
              <a:t>december</a:t>
            </a:r>
            <a:endParaRPr lang="fi-FI" sz="3200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209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 smtClean="0"/>
              <a:t>2) Kuukausi pienellä, </a:t>
            </a:r>
            <a:br>
              <a:rPr lang="fi-FI" dirty="0" smtClean="0"/>
            </a:br>
            <a:r>
              <a:rPr lang="fi-FI" dirty="0" smtClean="0"/>
              <a:t>ei prepositiota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3200" dirty="0" smtClean="0"/>
              <a:t>Toinen kesäkuuta</a:t>
            </a:r>
          </a:p>
          <a:p>
            <a:r>
              <a:rPr lang="fi-FI" sz="3200" dirty="0" smtClean="0"/>
              <a:t>= </a:t>
            </a:r>
            <a:r>
              <a:rPr lang="fi-FI" sz="3200" dirty="0" err="1" smtClean="0"/>
              <a:t>den</a:t>
            </a:r>
            <a:r>
              <a:rPr lang="fi-FI" sz="3200" dirty="0" smtClean="0"/>
              <a:t> </a:t>
            </a:r>
            <a:r>
              <a:rPr lang="fi-FI" sz="3200" dirty="0" err="1" smtClean="0"/>
              <a:t>andra</a:t>
            </a:r>
            <a:r>
              <a:rPr lang="fi-FI" sz="3200" dirty="0" smtClean="0"/>
              <a:t> </a:t>
            </a:r>
            <a:r>
              <a:rPr lang="fi-FI" sz="3200" u="sng" dirty="0" err="1" smtClean="0"/>
              <a:t>j</a:t>
            </a:r>
            <a:r>
              <a:rPr lang="fi-FI" sz="3200" dirty="0" err="1" smtClean="0"/>
              <a:t>uni</a:t>
            </a:r>
            <a:endParaRPr lang="fi-FI" sz="3200" dirty="0" smtClean="0"/>
          </a:p>
          <a:p>
            <a:endParaRPr lang="fi-FI" sz="3200" dirty="0"/>
          </a:p>
          <a:p>
            <a:r>
              <a:rPr lang="fi-FI" sz="3200" dirty="0" smtClean="0"/>
              <a:t>Kuukauden eteen </a:t>
            </a:r>
            <a:r>
              <a:rPr lang="fi-FI" sz="3200" u="sng" dirty="0" smtClean="0"/>
              <a:t>ei</a:t>
            </a:r>
            <a:r>
              <a:rPr lang="fi-FI" sz="3200" dirty="0" smtClean="0"/>
              <a:t> </a:t>
            </a:r>
            <a:r>
              <a:rPr lang="fi-FI" sz="3200" dirty="0" smtClean="0"/>
              <a:t>prepositiota</a:t>
            </a:r>
          </a:p>
          <a:p>
            <a:endParaRPr lang="fi-FI" sz="3200" dirty="0" smtClean="0"/>
          </a:p>
          <a:p>
            <a:r>
              <a:rPr lang="fi-FI" sz="3200" dirty="0" smtClean="0"/>
              <a:t>Kuudes heinäkuuta</a:t>
            </a:r>
          </a:p>
          <a:p>
            <a:r>
              <a:rPr lang="fi-FI" sz="3200" dirty="0" smtClean="0"/>
              <a:t>= </a:t>
            </a:r>
            <a:r>
              <a:rPr lang="fi-FI" sz="3200" dirty="0" err="1" smtClean="0"/>
              <a:t>den</a:t>
            </a:r>
            <a:r>
              <a:rPr lang="fi-FI" sz="3200" dirty="0" smtClean="0"/>
              <a:t> </a:t>
            </a:r>
            <a:r>
              <a:rPr lang="fi-FI" sz="3200" dirty="0" err="1" smtClean="0"/>
              <a:t>sjätte</a:t>
            </a:r>
            <a:r>
              <a:rPr lang="fi-FI" sz="3200" u="sng" dirty="0" smtClean="0"/>
              <a:t> </a:t>
            </a:r>
            <a:r>
              <a:rPr lang="fi-FI" sz="3200" dirty="0" err="1" smtClean="0"/>
              <a:t>juli</a:t>
            </a:r>
            <a:endParaRPr lang="fi-FI" sz="3200" dirty="0" smtClean="0"/>
          </a:p>
          <a:p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2495942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i-FI" dirty="0" smtClean="0"/>
              <a:t>3) Vuosiluku on perusluku!!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3200" dirty="0" smtClean="0"/>
              <a:t>Sanotaan kahden ryhmissä, kuten </a:t>
            </a:r>
            <a:r>
              <a:rPr lang="fi-FI" sz="3200" dirty="0" err="1" smtClean="0"/>
              <a:t>enkussakin</a:t>
            </a:r>
            <a:r>
              <a:rPr lang="fi-FI" sz="3200" dirty="0" smtClean="0"/>
              <a:t>:</a:t>
            </a:r>
          </a:p>
          <a:p>
            <a:r>
              <a:rPr lang="fi-FI" sz="3200" dirty="0" smtClean="0"/>
              <a:t>1961 = 19 – SATAA – 61</a:t>
            </a:r>
          </a:p>
          <a:p>
            <a:r>
              <a:rPr lang="fi-FI" sz="3200" dirty="0"/>
              <a:t> </a:t>
            </a:r>
            <a:r>
              <a:rPr lang="fi-FI" sz="3200" dirty="0" smtClean="0"/>
              <a:t>        = </a:t>
            </a:r>
            <a:r>
              <a:rPr lang="fi-FI" sz="3200" dirty="0" smtClean="0"/>
              <a:t>NITTON</a:t>
            </a:r>
            <a:r>
              <a:rPr lang="fi-FI" sz="3200" u="sng" dirty="0" smtClean="0"/>
              <a:t>HUNDRA</a:t>
            </a:r>
            <a:r>
              <a:rPr lang="fi-FI" sz="3200" dirty="0" smtClean="0"/>
              <a:t>SEXTIOETT</a:t>
            </a:r>
            <a:endParaRPr lang="fi-FI" sz="3200" dirty="0"/>
          </a:p>
          <a:p>
            <a:r>
              <a:rPr lang="fi-FI" sz="3200" dirty="0" smtClean="0"/>
              <a:t>2019 </a:t>
            </a:r>
            <a:r>
              <a:rPr lang="fi-FI" sz="3200" dirty="0" smtClean="0"/>
              <a:t> </a:t>
            </a:r>
          </a:p>
          <a:p>
            <a:r>
              <a:rPr lang="fi-FI" sz="3200" dirty="0" smtClean="0"/>
              <a:t>= TJUGOHUNDRANITTON</a:t>
            </a:r>
            <a:endParaRPr lang="fi-FI" sz="3200" dirty="0" smtClean="0"/>
          </a:p>
          <a:p>
            <a:r>
              <a:rPr lang="fi-FI" sz="3200" dirty="0" smtClean="0"/>
              <a:t>1855 </a:t>
            </a:r>
            <a:endParaRPr lang="fi-FI" sz="3200" dirty="0" smtClean="0"/>
          </a:p>
          <a:p>
            <a:r>
              <a:rPr lang="fi-FI" sz="3200" dirty="0" smtClean="0"/>
              <a:t>= </a:t>
            </a:r>
            <a:r>
              <a:rPr lang="fi-FI" sz="3200" dirty="0" smtClean="0"/>
              <a:t>ARTONHUNDRAFEMTIOFEM</a:t>
            </a:r>
          </a:p>
          <a:p>
            <a:pPr marL="0" indent="0">
              <a:buNone/>
            </a:pPr>
            <a:endParaRPr lang="fi-FI" sz="3200" dirty="0" smtClean="0"/>
          </a:p>
          <a:p>
            <a:endParaRPr lang="fi-FI" sz="3200" dirty="0" smtClean="0"/>
          </a:p>
          <a:p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2418822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i-FI" dirty="0" smtClean="0"/>
              <a:t>4) kirjeen päiväys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3200" dirty="0" smtClean="0"/>
              <a:t>15.maaliskuuta 2019</a:t>
            </a:r>
          </a:p>
          <a:p>
            <a:r>
              <a:rPr lang="fi-FI" sz="3200" dirty="0" smtClean="0"/>
              <a:t>= </a:t>
            </a:r>
            <a:r>
              <a:rPr lang="fi-FI" sz="3200" dirty="0" err="1" smtClean="0"/>
              <a:t>Den</a:t>
            </a:r>
            <a:r>
              <a:rPr lang="fi-FI" sz="3200" dirty="0" smtClean="0"/>
              <a:t> 15</a:t>
            </a:r>
            <a:r>
              <a:rPr lang="fi-FI" sz="3200" u="sng" dirty="0" smtClean="0"/>
              <a:t> </a:t>
            </a:r>
            <a:r>
              <a:rPr lang="fi-FI" sz="3200" dirty="0" smtClean="0"/>
              <a:t>mars 2019</a:t>
            </a:r>
          </a:p>
          <a:p>
            <a:endParaRPr lang="fi-FI" sz="3200" dirty="0" smtClean="0"/>
          </a:p>
          <a:p>
            <a:r>
              <a:rPr lang="fi-FI" sz="3200" dirty="0" smtClean="0"/>
              <a:t>=&gt; EI PISTETTÄ järjestysluvun perään!!</a:t>
            </a:r>
          </a:p>
          <a:p>
            <a:endParaRPr lang="fi-FI" sz="3200" dirty="0" smtClean="0"/>
          </a:p>
          <a:p>
            <a:r>
              <a:rPr lang="fi-FI" sz="3200" dirty="0" smtClean="0"/>
              <a:t>31.toukokuuta 2001</a:t>
            </a:r>
          </a:p>
          <a:p>
            <a:r>
              <a:rPr lang="fi-FI" sz="3200" dirty="0" smtClean="0"/>
              <a:t>= </a:t>
            </a:r>
            <a:r>
              <a:rPr lang="fi-FI" sz="3200" dirty="0" err="1" smtClean="0"/>
              <a:t>den</a:t>
            </a:r>
            <a:r>
              <a:rPr lang="fi-FI" sz="3200" dirty="0" smtClean="0"/>
              <a:t> 31 </a:t>
            </a:r>
            <a:r>
              <a:rPr lang="fi-FI" sz="3200" dirty="0" err="1" smtClean="0"/>
              <a:t>maj</a:t>
            </a:r>
            <a:r>
              <a:rPr lang="fi-FI" sz="3200" dirty="0" smtClean="0"/>
              <a:t> 2001</a:t>
            </a:r>
          </a:p>
          <a:p>
            <a:endParaRPr lang="fi-FI" sz="3200" dirty="0" smtClean="0"/>
          </a:p>
          <a:p>
            <a:endParaRPr lang="fi-FI" sz="3200" dirty="0" smtClean="0"/>
          </a:p>
          <a:p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3356540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 smtClean="0"/>
              <a:t>Vinkki / hätävara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5800" y="1841680"/>
            <a:ext cx="10820400" cy="4790940"/>
          </a:xfrm>
        </p:spPr>
        <p:txBody>
          <a:bodyPr>
            <a:normAutofit/>
          </a:bodyPr>
          <a:lstStyle/>
          <a:p>
            <a:r>
              <a:rPr lang="fi-FI" sz="3200" dirty="0" smtClean="0"/>
              <a:t>Jos et osaa / et ole varma kuukauden nimestä, sen voi sanoa järjestysluvulla (kuten suomessakin):</a:t>
            </a:r>
          </a:p>
          <a:p>
            <a:r>
              <a:rPr lang="fi-FI" sz="3200" dirty="0" smtClean="0"/>
              <a:t>14.10. </a:t>
            </a:r>
          </a:p>
          <a:p>
            <a:r>
              <a:rPr lang="fi-FI" sz="3200" dirty="0" smtClean="0"/>
              <a:t>= </a:t>
            </a:r>
            <a:r>
              <a:rPr lang="fi-FI" sz="3200" dirty="0" err="1" smtClean="0"/>
              <a:t>den</a:t>
            </a:r>
            <a:r>
              <a:rPr lang="fi-FI" sz="3200" dirty="0" smtClean="0"/>
              <a:t>  </a:t>
            </a:r>
            <a:r>
              <a:rPr lang="fi-FI" sz="3200" dirty="0" err="1" smtClean="0"/>
              <a:t>fjortonde</a:t>
            </a:r>
            <a:r>
              <a:rPr lang="fi-FI" sz="3200" dirty="0" smtClean="0"/>
              <a:t> </a:t>
            </a:r>
            <a:r>
              <a:rPr lang="fi-FI" sz="3200" u="sng" dirty="0" smtClean="0"/>
              <a:t>i</a:t>
            </a:r>
            <a:r>
              <a:rPr lang="fi-FI" sz="3200" dirty="0" smtClean="0"/>
              <a:t> </a:t>
            </a:r>
            <a:r>
              <a:rPr lang="fi-FI" sz="3200" dirty="0" err="1" smtClean="0"/>
              <a:t>tionde</a:t>
            </a:r>
            <a:endParaRPr lang="fi-FI" sz="3200" dirty="0" smtClean="0"/>
          </a:p>
          <a:p>
            <a:pPr lvl="1"/>
            <a:r>
              <a:rPr lang="fi-FI" sz="2400" dirty="0"/>
              <a:t> </a:t>
            </a:r>
            <a:r>
              <a:rPr lang="fi-FI" sz="2400" dirty="0" smtClean="0"/>
              <a:t>                           </a:t>
            </a:r>
            <a:r>
              <a:rPr lang="fi-FI" sz="2400" dirty="0" err="1" smtClean="0"/>
              <a:t>huom.prepositio</a:t>
            </a:r>
            <a:r>
              <a:rPr lang="fi-FI" sz="2400" dirty="0" smtClean="0"/>
              <a:t>!!</a:t>
            </a:r>
            <a:endParaRPr lang="fi-FI" sz="2400" dirty="0" smtClean="0"/>
          </a:p>
          <a:p>
            <a:r>
              <a:rPr lang="fi-FI" sz="3200" dirty="0" smtClean="0"/>
              <a:t>24.12</a:t>
            </a:r>
          </a:p>
          <a:p>
            <a:r>
              <a:rPr lang="fi-FI" sz="3200" dirty="0" smtClean="0"/>
              <a:t>= </a:t>
            </a:r>
            <a:r>
              <a:rPr lang="fi-FI" sz="3200" dirty="0" err="1" smtClean="0"/>
              <a:t>den</a:t>
            </a:r>
            <a:r>
              <a:rPr lang="fi-FI" sz="3200" dirty="0" smtClean="0"/>
              <a:t> </a:t>
            </a:r>
            <a:r>
              <a:rPr lang="fi-FI" sz="3200" dirty="0" err="1" smtClean="0"/>
              <a:t>tjugofjärde</a:t>
            </a:r>
            <a:r>
              <a:rPr lang="fi-FI" sz="3200" dirty="0" smtClean="0"/>
              <a:t> i </a:t>
            </a:r>
            <a:r>
              <a:rPr lang="fi-FI" sz="3200" dirty="0" err="1" smtClean="0"/>
              <a:t>tolfte</a:t>
            </a:r>
            <a:endParaRPr lang="fi-FI" sz="3200" dirty="0" smtClean="0"/>
          </a:p>
          <a:p>
            <a:r>
              <a:rPr lang="fi-FI" sz="3200" dirty="0" smtClean="0"/>
              <a:t>31.5.</a:t>
            </a:r>
          </a:p>
          <a:p>
            <a:r>
              <a:rPr lang="fi-FI" sz="3200" dirty="0" smtClean="0"/>
              <a:t>= </a:t>
            </a:r>
            <a:r>
              <a:rPr lang="fi-FI" sz="3200" dirty="0" err="1" smtClean="0"/>
              <a:t>den</a:t>
            </a:r>
            <a:r>
              <a:rPr lang="fi-FI" sz="3200" dirty="0" smtClean="0"/>
              <a:t> </a:t>
            </a:r>
            <a:r>
              <a:rPr lang="fi-FI" sz="3200" dirty="0" err="1" smtClean="0"/>
              <a:t>trettioförsta</a:t>
            </a:r>
            <a:r>
              <a:rPr lang="fi-FI" sz="3200" dirty="0" smtClean="0"/>
              <a:t> i </a:t>
            </a:r>
            <a:r>
              <a:rPr lang="fi-FI" sz="3200" dirty="0" err="1" smtClean="0"/>
              <a:t>femte</a:t>
            </a:r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3278270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i-FI" dirty="0" smtClean="0"/>
              <a:t>			tehtäviä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3200" dirty="0" smtClean="0"/>
              <a:t>1) Ope sanelee päiväyksiä, merkkaa numeroin!</a:t>
            </a:r>
          </a:p>
          <a:p>
            <a:endParaRPr lang="fi-FI" sz="3200" dirty="0"/>
          </a:p>
          <a:p>
            <a:r>
              <a:rPr lang="fi-FI" sz="3200" dirty="0" smtClean="0"/>
              <a:t>2) Kirjoita numeroin 3 päiväystä, vuosiluku mukaan</a:t>
            </a:r>
          </a:p>
          <a:p>
            <a:r>
              <a:rPr lang="fi-FI" sz="3200" dirty="0" smtClean="0"/>
              <a:t>-&gt; sanele nämä parille vuorotellen</a:t>
            </a:r>
          </a:p>
          <a:p>
            <a:r>
              <a:rPr lang="fi-FI" sz="3200" dirty="0" smtClean="0"/>
              <a:t>-&gt; pari merkitsee numeroin</a:t>
            </a:r>
          </a:p>
          <a:p>
            <a:r>
              <a:rPr lang="fi-FI" sz="3200" dirty="0" smtClean="0"/>
              <a:t>-&gt; tarkistakaa lopuksi</a:t>
            </a:r>
          </a:p>
          <a:p>
            <a:pPr marL="0" indent="0">
              <a:buNone/>
            </a:pPr>
            <a:endParaRPr lang="fi-FI" sz="3200" dirty="0" smtClean="0"/>
          </a:p>
        </p:txBody>
      </p:sp>
    </p:spTree>
    <p:extLst>
      <p:ext uri="{BB962C8B-B14F-4D97-AF65-F5344CB8AC3E}">
        <p14:creationId xmlns:p14="http://schemas.microsoft.com/office/powerpoint/2010/main" val="1422496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iivistymisjuova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Tiivistymisjuova</Template>
  <TotalTime>37</TotalTime>
  <Words>171</Words>
  <Application>Microsoft Office PowerPoint</Application>
  <PresentationFormat>Laajakuva</PresentationFormat>
  <Paragraphs>50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0" baseType="lpstr">
      <vt:lpstr>Arial</vt:lpstr>
      <vt:lpstr>Century Gothic</vt:lpstr>
      <vt:lpstr>Tiivistymisjuova</vt:lpstr>
      <vt:lpstr>Vilket datum är det idag?</vt:lpstr>
      <vt:lpstr>1) den-Artikkeli  järjestysluvun eteen</vt:lpstr>
      <vt:lpstr>2) Kuukausi pienellä,  ei prepositiota</vt:lpstr>
      <vt:lpstr>3) Vuosiluku on perusluku!!</vt:lpstr>
      <vt:lpstr>4) kirjeen päiväys</vt:lpstr>
      <vt:lpstr>Vinkki / hätävara</vt:lpstr>
      <vt:lpstr>   tehtäviä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Vilket datum är det idag?</dc:title>
  <dc:creator>Asiakas</dc:creator>
  <cp:lastModifiedBy>Asiakas</cp:lastModifiedBy>
  <cp:revision>5</cp:revision>
  <dcterms:created xsi:type="dcterms:W3CDTF">2019-03-15T07:03:25Z</dcterms:created>
  <dcterms:modified xsi:type="dcterms:W3CDTF">2019-03-15T07:46:48Z</dcterms:modified>
</cp:coreProperties>
</file>