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1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5BD112-C73A-43D1-878A-CDEA7F886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BEA478E-DA96-4366-9A6D-C99749420C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9A2715-AAB7-470F-AFB9-E3B523311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B09F98-2776-4721-8780-2702FCA43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9913A7-9336-4070-8A98-BD6949564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261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CF937-CEC8-44C7-B506-7A32E7AF3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9482663-C3DE-49E7-9BD0-588C50F8E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77129F-5D7E-4461-A86F-98B6B91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E573C7-CA25-4271-8699-B7478D193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5A7C14-F13A-4D0A-8890-40483B583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58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2D64A7-3B7E-4E06-8F18-D56B0CD313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477B010-07FC-444B-9600-95AB52600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22D5D7-E2F9-4922-8D64-3E0201EC5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D667DE-A61A-44CF-896F-C5241731E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504DF0-59F2-414B-A32C-5AD255483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5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46A6DF-4F16-4634-B496-51CC248EC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B91726-598F-4384-9A8E-86405EDC1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FCC658-4AA8-4CCC-9B63-687611FD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1C2472-8D42-4487-9CCF-E5AB352D9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3494EB-24EB-4017-909E-B1FAB915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51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565007-1BC7-40D0-AB20-E97FF75E7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079334-1C64-4130-A382-E36A3C0FC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531C30-BB1F-4857-B122-24BCE2247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E35258-CF23-4FDA-B3A4-97EEFD031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78F997-3AC5-4AA8-87EC-3763A3095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58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6EED78-7E7A-4FAA-A5B2-EE253F282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F3DE6B-09E3-417D-984F-C796E45D47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E99CE7A-E712-4FB3-9801-D56EC5D67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A4C1C22-A0D9-4331-86DB-4A41904B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AE4C25-9C48-4FBC-95AC-7528C68B5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E2543B-794E-43AE-96EA-830A9108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021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F2973C-3002-4EED-BF2E-0FEC5CE00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08460C-7375-45FD-B317-6A4BA2BB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4684C0E-1662-4196-9731-19F9CAD7C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808FD88-FFB9-418A-9014-80207C0EB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0FB13AB-346A-4346-A8DE-F88904725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E677A92-50E5-45BD-BDF1-08895B94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DDF0C9F-B5D7-4E5B-A0A8-B9A2DB075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0ADA14-DA7D-435F-B6C5-B5156FA2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80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2D91A5-EA4A-44D2-93E2-EB250CDD5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DD16BAB-2C22-4838-BC16-C3183AE2E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347616E-ADEB-4F72-87D4-77D1AC1F5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6493A9E-FCE6-42B6-8E4E-6503BD648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39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69B7EBE-885B-4632-A4A5-6E2E04C96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431075A-916C-4E01-B8D2-9940F9991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E8221D4-7555-48CE-BEE2-1899401DA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5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1163F1-2CC4-4618-AE7B-6A6AF6A62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C2863C-0DD0-44DC-845B-9AC3F7FFF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C37F637-B114-4BE9-A0F0-B03E8319E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7993B2-522F-4006-896C-CCD4720A2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425FD80-2B26-496B-A229-91029147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86A517-227D-4372-9F0D-8EE59EBD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088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2233C0-EDE7-42A4-8405-0D7722BA5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F73359C-C180-48CD-B6D4-428B440FA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F759583-A046-4BE0-AC97-ECEA5F8A6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4EDBBD-EBCD-44CD-9648-C2734F85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B1A5CB-1FCD-472B-8A20-A3A689F5C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BD5C69-71AC-46A0-943B-803634485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31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4449993-C7E2-400D-AAE6-8F3C2F863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DB4663-24DF-4BDE-A6BA-BC97E4BCB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A6FB00-4126-4AFD-A375-AFFB08604C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E9D5-AD65-49FC-93D0-C81F0AC239F2}" type="datetimeFigureOut">
              <a:rPr lang="fi-FI" smtClean="0"/>
              <a:t>21.11.2017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CAA838-0D2F-4E05-AAE6-E76953B9B3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31C9C3-E738-42F1-910E-B7900EDBD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C0334-2741-42B1-BCCA-4B194EA1A5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17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C25242-B4B1-4E17-BB0A-E4F1B110BD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Reilun </a:t>
            </a:r>
            <a:r>
              <a:rPr lang="fi-FI" dirty="0" err="1"/>
              <a:t>Somen</a:t>
            </a:r>
            <a:r>
              <a:rPr lang="fi-FI" dirty="0"/>
              <a:t> säännöt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F92D57E-550C-4847-A0EE-748C99E6B8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Vuorelan koulu 4AB</a:t>
            </a:r>
          </a:p>
        </p:txBody>
      </p:sp>
    </p:spTree>
    <p:extLst>
      <p:ext uri="{BB962C8B-B14F-4D97-AF65-F5344CB8AC3E}">
        <p14:creationId xmlns:p14="http://schemas.microsoft.com/office/powerpoint/2010/main" val="1337280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7FAB86-7FB1-4EB8-8DDC-AFF0894B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9065CC-1E15-45E2-B61E-9EB17D5FE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8. Kunnioita toisten ihmisarvoa. Toisten ihmisten henkilökohtaisia ominaisuuksia on syytä tuoda esiin vain silloin, kun niillä on todellista ja olennaista merkitystä viestisi kannalta. </a:t>
            </a:r>
          </a:p>
        </p:txBody>
      </p:sp>
    </p:spTree>
    <p:extLst>
      <p:ext uri="{BB962C8B-B14F-4D97-AF65-F5344CB8AC3E}">
        <p14:creationId xmlns:p14="http://schemas.microsoft.com/office/powerpoint/2010/main" val="2375643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CB31CC-DFC5-42AB-977A-65558AA4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7F60C-BA71-4E02-864B-CC2E71349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9. Kunnioita toisten yksityisyyttä. Toisten yksityisasioiden tuominen esiin on tarpeetonta ja usein loukkaavaa. Sama koskee omaakin yksityiselämää. </a:t>
            </a:r>
          </a:p>
        </p:txBody>
      </p:sp>
    </p:spTree>
    <p:extLst>
      <p:ext uri="{BB962C8B-B14F-4D97-AF65-F5344CB8AC3E}">
        <p14:creationId xmlns:p14="http://schemas.microsoft.com/office/powerpoint/2010/main" val="2263158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EC84E1-BC68-4D32-95B0-A355684EF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EE3196-BC59-43C5-B761-4E181B7E0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10. Kunnioita oikeutta. Jokaisella on oikeus tulla tuomituksi lain mukaan. Ketään ei saa leimata syylliseksi ennen tuomiota. Myös rikoksesta tuomitulla on oikeus yksityisyyteen. </a:t>
            </a:r>
          </a:p>
        </p:txBody>
      </p:sp>
    </p:spTree>
    <p:extLst>
      <p:ext uri="{BB962C8B-B14F-4D97-AF65-F5344CB8AC3E}">
        <p14:creationId xmlns:p14="http://schemas.microsoft.com/office/powerpoint/2010/main" val="551911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379568-61BD-4D78-97A0-0D6410F0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71617A-52BB-4BCD-A05B-C00C600DD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11. Mieti, kenelle viestisi välittyy. Pyri siihen, että jakamasi tieto on merkityksellistä ja kiinnostavaa yleisöllesi. Käytä hyväksi mahdollisuuksia rajoittaa yleisöä. </a:t>
            </a:r>
          </a:p>
        </p:txBody>
      </p:sp>
    </p:spTree>
    <p:extLst>
      <p:ext uri="{BB962C8B-B14F-4D97-AF65-F5344CB8AC3E}">
        <p14:creationId xmlns:p14="http://schemas.microsoft.com/office/powerpoint/2010/main" val="3960121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008363-25BC-4415-B1E7-06449610B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CB6345-5B62-4A0D-A8E1-0D8BADC26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12. Älä aiheuta harmia. Jos viestistäsi voi aiheutua haittaa tai mielipahaa toiselle, älä julkaise sitä, ellei asiasi ei ole erityisen tärkeä. </a:t>
            </a:r>
          </a:p>
          <a:p>
            <a:r>
              <a:rPr lang="fi-FI" dirty="0"/>
              <a:t>Lähde: Etiikka.fi Reilun </a:t>
            </a:r>
            <a:r>
              <a:rPr lang="fi-FI" dirty="0" err="1"/>
              <a:t>somen</a:t>
            </a:r>
            <a:r>
              <a:rPr lang="fi-FI" dirty="0"/>
              <a:t> säännöt Etiikka.fi</a:t>
            </a:r>
          </a:p>
        </p:txBody>
      </p:sp>
    </p:spTree>
    <p:extLst>
      <p:ext uri="{BB962C8B-B14F-4D97-AF65-F5344CB8AC3E}">
        <p14:creationId xmlns:p14="http://schemas.microsoft.com/office/powerpoint/2010/main" val="3405083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A6CC4D-C41D-4F62-9F5E-5AD878AA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Luokan </a:t>
            </a:r>
            <a:r>
              <a:rPr lang="fi-FI" dirty="0" err="1"/>
              <a:t>Whatsapp</a:t>
            </a:r>
            <a:r>
              <a:rPr lang="fi-FI" dirty="0"/>
              <a:t> -säännöt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7C2C84-0470-4C3F-BC72-E54B94201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Pohtikaa ryhmissä luokan omia </a:t>
            </a:r>
            <a:r>
              <a:rPr lang="fi-FI" dirty="0" err="1"/>
              <a:t>Whatsapp</a:t>
            </a:r>
            <a:r>
              <a:rPr lang="fi-FI" dirty="0"/>
              <a:t> –sääntöjä.</a:t>
            </a:r>
          </a:p>
          <a:p>
            <a:pPr lvl="1"/>
            <a:r>
              <a:rPr lang="fi-FI" dirty="0"/>
              <a:t>Miksi käytetään?</a:t>
            </a:r>
          </a:p>
          <a:p>
            <a:pPr lvl="1"/>
            <a:r>
              <a:rPr lang="fi-FI" dirty="0"/>
              <a:t>Miten käytetään?</a:t>
            </a:r>
          </a:p>
          <a:p>
            <a:pPr lvl="1"/>
            <a:r>
              <a:rPr lang="fi-FI" dirty="0"/>
              <a:t>Milloin käytetään?</a:t>
            </a:r>
          </a:p>
          <a:p>
            <a:pPr lvl="1"/>
            <a:r>
              <a:rPr lang="fi-FI" dirty="0"/>
              <a:t>Muita kysymyksiä?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r>
              <a:rPr lang="fi-FI" dirty="0"/>
              <a:t>Kootaan ryhmien ajatuksista luokan </a:t>
            </a:r>
            <a:r>
              <a:rPr lang="fi-FI" dirty="0" err="1"/>
              <a:t>Whatsapp</a:t>
            </a:r>
            <a:r>
              <a:rPr lang="fi-FI" dirty="0"/>
              <a:t> –säännöt.</a:t>
            </a:r>
          </a:p>
        </p:txBody>
      </p:sp>
    </p:spTree>
    <p:extLst>
      <p:ext uri="{BB962C8B-B14F-4D97-AF65-F5344CB8AC3E}">
        <p14:creationId xmlns:p14="http://schemas.microsoft.com/office/powerpoint/2010/main" val="221198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7C74A8-0EC2-4D94-A428-0E53216CE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Reilun </a:t>
            </a:r>
            <a:r>
              <a:rPr lang="fi-FI" dirty="0" err="1"/>
              <a:t>Somen</a:t>
            </a:r>
            <a:r>
              <a:rPr lang="fi-FI" dirty="0"/>
              <a:t> 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6FE171-F3E7-4155-9BBD-670FAE5D1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Sananvapaus tarkoittaa, että jokaisella on oikeus ilmaista, julkistaa ja vastaanottaa tietoa, ajatuksia ja mielipiteitä kenenkään ennalta estämättä. Se tuo mukanaan vastuun sanotusta: sananvapautta voi käyttää myös väärin. Nämä säännöt on tarkoitettu jokaisen ohjenuoraksi oikeaan toimintaan sosiaalisessa mediassa. </a:t>
            </a:r>
          </a:p>
        </p:txBody>
      </p:sp>
    </p:spTree>
    <p:extLst>
      <p:ext uri="{BB962C8B-B14F-4D97-AF65-F5344CB8AC3E}">
        <p14:creationId xmlns:p14="http://schemas.microsoft.com/office/powerpoint/2010/main" val="23181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5DFA64-B8F3-4397-8C36-AD1468457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8B54F4-B877-45A9-BF4C-AC9723870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1. Erottele tieto ja mielipide. Esitä tietona vain sellaista, mikä on totta. Erota oma pohdintasi, kantasi ja arvelusi tiedosta. </a:t>
            </a:r>
          </a:p>
        </p:txBody>
      </p:sp>
    </p:spTree>
    <p:extLst>
      <p:ext uri="{BB962C8B-B14F-4D97-AF65-F5344CB8AC3E}">
        <p14:creationId xmlns:p14="http://schemas.microsoft.com/office/powerpoint/2010/main" val="361823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D83940-56CD-4753-98F5-5BE3A3F1F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D2B831-054C-48D5-87FA-E7154110D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2. Perustele väitteesi. Tuo lähteesi ja perustelusi selvästi esille. Muuten muut eivät voi arvioida sanomaasi. Pohjaa asiantuntemukseen. </a:t>
            </a:r>
          </a:p>
        </p:txBody>
      </p:sp>
    </p:spTree>
    <p:extLst>
      <p:ext uri="{BB962C8B-B14F-4D97-AF65-F5344CB8AC3E}">
        <p14:creationId xmlns:p14="http://schemas.microsoft.com/office/powerpoint/2010/main" val="176899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8E96F6-DA4B-45A7-A8F7-3E8D03C1E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A4DEC6-12CF-473E-8845-135AD3EC7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3. Myönnä ja korjaa virheesi. Kaikki tekevät virheitä. Älä selittele turhaan. Anna yleisöllesi mahdollisuus huomauttaa virheistäsi. </a:t>
            </a:r>
          </a:p>
        </p:txBody>
      </p:sp>
    </p:spTree>
    <p:extLst>
      <p:ext uri="{BB962C8B-B14F-4D97-AF65-F5344CB8AC3E}">
        <p14:creationId xmlns:p14="http://schemas.microsoft.com/office/powerpoint/2010/main" val="2499456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EF3DFE-AEBC-4129-ADB8-5AEEE84AE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1B449E-C720-41CA-AC82-FA7F76BEA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4. Ole avoin. Tuo esiin oma osuutesi käsiteltävänä olevaan asiaan. </a:t>
            </a:r>
          </a:p>
        </p:txBody>
      </p:sp>
    </p:spTree>
    <p:extLst>
      <p:ext uri="{BB962C8B-B14F-4D97-AF65-F5344CB8AC3E}">
        <p14:creationId xmlns:p14="http://schemas.microsoft.com/office/powerpoint/2010/main" val="3974706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5634E5-3339-48E9-B683-D5397FE5B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1B3EF8-A21F-4C58-B7B5-F505670C6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5. Älä jankuta. Kyseenalaista myös omat kantasi ja ole valmis muuttamaan niitä. Muuten vakuutat vain ne, jotka ovat jo valmiiksi samaa mieltä kanssasi. </a:t>
            </a:r>
          </a:p>
        </p:txBody>
      </p:sp>
    </p:spTree>
    <p:extLst>
      <p:ext uri="{BB962C8B-B14F-4D97-AF65-F5344CB8AC3E}">
        <p14:creationId xmlns:p14="http://schemas.microsoft.com/office/powerpoint/2010/main" val="169202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C59243-01C4-4B31-94B9-068796A45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7293FF-9446-4FDF-BD3F-82D326AD4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6. Älä provosoi. Omia kantoja esittäessä on lupa olla kärkevä, mutta turhaan provosoimalla tai provosoitumalla syöt vain omaa uskottavuuttasi. </a:t>
            </a:r>
          </a:p>
        </p:txBody>
      </p:sp>
    </p:spTree>
    <p:extLst>
      <p:ext uri="{BB962C8B-B14F-4D97-AF65-F5344CB8AC3E}">
        <p14:creationId xmlns:p14="http://schemas.microsoft.com/office/powerpoint/2010/main" val="3660459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04B0C5-AB14-4086-8F9B-08F57B0C0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C967AD-9662-4937-B62F-92EFFEB02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7. Älä johda harhaan. Myös toden väitteen voi esittää tavalla, joka antaa asioista väärän kuvan. Ole rehellinen yleisöllesi. </a:t>
            </a:r>
          </a:p>
        </p:txBody>
      </p:sp>
    </p:spTree>
    <p:extLst>
      <p:ext uri="{BB962C8B-B14F-4D97-AF65-F5344CB8AC3E}">
        <p14:creationId xmlns:p14="http://schemas.microsoft.com/office/powerpoint/2010/main" val="175745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Laajakuva</PresentationFormat>
  <Paragraphs>26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Office-teema</vt:lpstr>
      <vt:lpstr>Reilun Somen säännöt </vt:lpstr>
      <vt:lpstr>Reilun Somen säännöt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Luokan Whatsapp -säännöt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Reilun Somen säännöt </dc:title>
  <dc:creator>Jauhiainen Markus Juhani</dc:creator>
  <cp:lastModifiedBy>Jauhiainen Markus Juhani</cp:lastModifiedBy>
  <cp:revision>1</cp:revision>
  <dcterms:created xsi:type="dcterms:W3CDTF">2017-11-21T17:44:42Z</dcterms:created>
  <dcterms:modified xsi:type="dcterms:W3CDTF">2017-11-21T17:44:59Z</dcterms:modified>
</cp:coreProperties>
</file>