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USKONTO YHTEISÖSSÄ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Uskonto ja yhteiskunta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Uskonnon ja yhteiskunnan välillä on kaikissa kulttuureissa vuorovaikutusta!</a:t>
            </a:r>
          </a:p>
          <a:p>
            <a:r>
              <a:rPr lang="fi-FI"/>
              <a:t>Uskonto voi vaikuttaa yhteiskunnassa valtakulttuurina tai osittaisena vaikuttajana.</a:t>
            </a:r>
          </a:p>
          <a:p>
            <a:r>
              <a:rPr lang="fi-FI"/>
              <a:t>Valtakulttuurina uskonto on silloin, kun se vaikuttaa suoraan yhteiskunnalliseen päätöksentekoon (esim. lait).</a:t>
            </a:r>
          </a:p>
          <a:p>
            <a:r>
              <a:rPr lang="fi-FI"/>
              <a:t>Osittaista vaikuttamista on se, kun päätöksenteossa ja toiminnassa otetaan huomioon myös uskontojen näkemykset.</a:t>
            </a:r>
          </a:p>
        </p:txBody>
      </p:sp>
    </p:spTree>
    <p:extLst>
      <p:ext uri="{BB962C8B-B14F-4D97-AF65-F5344CB8AC3E}">
        <p14:creationId xmlns:p14="http://schemas.microsoft.com/office/powerpoint/2010/main" val="874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295401" y="1745672"/>
            <a:ext cx="9601196" cy="4130195"/>
          </a:xfrm>
        </p:spPr>
        <p:txBody>
          <a:bodyPr/>
          <a:lstStyle/>
          <a:p>
            <a:r>
              <a:rPr lang="fi-FI" dirty="0"/>
              <a:t>Joissain yhteiskunnissa vallanpitäjät suhtautuvat tiettyyn uskontoon tai yleensä uskontoihin kielteisesti.</a:t>
            </a:r>
          </a:p>
          <a:p>
            <a:r>
              <a:rPr lang="fi-FI" dirty="0"/>
              <a:t>Uskonnot tukevat yhteiskunnan valtarakenteita, ovat kriittisiä, eristäytyvät tai ovat yhteiskunnan vastaisia! </a:t>
            </a:r>
          </a:p>
          <a:p>
            <a:r>
              <a:rPr lang="fi-FI" dirty="0"/>
              <a:t>Mikäli uskonnolliset arvot ja normit poikkeavat selkeästi yhteiskunnan arvoista, syntyy ristiriita niiden välille (esim. pukeutuminen)</a:t>
            </a:r>
          </a:p>
          <a:p>
            <a:r>
              <a:rPr lang="fi-FI" dirty="0"/>
              <a:t>Uskonnonvapauden kannalta on tärkeää, missä määrin yhteiskunta saa vaikuttaa uskonnollisen vakaumuksen ilmaisemiseen.</a:t>
            </a:r>
          </a:p>
        </p:txBody>
      </p:sp>
    </p:spTree>
    <p:extLst>
      <p:ext uri="{BB962C8B-B14F-4D97-AF65-F5344CB8AC3E}">
        <p14:creationId xmlns:p14="http://schemas.microsoft.com/office/powerpoint/2010/main" val="718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Uskonnollisuuden 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/>
              <a:t>Valtionkirkko = kirkko, joka on osa yhteiskuntaa</a:t>
            </a:r>
          </a:p>
          <a:p>
            <a:r>
              <a:rPr lang="fi-FI"/>
              <a:t>Vapaakirkko = kirkon itsenäisyys ja riippumattomuus valtiosta</a:t>
            </a:r>
          </a:p>
          <a:p>
            <a:r>
              <a:rPr lang="fi-FI"/>
              <a:t>Kansankirkko = jonkun uskonnon merkittävä asema maan asukkaiden keskuudessa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Kansalaisuskonnollisuus = ei liity mihinkään tiettyyn kirkkokuntaan vaan yleisesti kristillisiin arvoihin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45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Uskonnonvapaus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Positiivinen uskonnonvapaus: yksilöllä on oikeus harjoittaa uskontoa ja kuulua uskonnolliseen yhdyskuntaan</a:t>
            </a:r>
          </a:p>
          <a:p>
            <a:r>
              <a:rPr lang="fi-FI"/>
              <a:t>Negatiivinen uskonnonvapaus: Suomessa ei tarvitse kuulua mihinkään uskonnolliseen yhdyskuntaan eikä osallistua omantuntonsa vastaisesti uskonnon harjoittamiseen</a:t>
            </a:r>
          </a:p>
          <a:p>
            <a:r>
              <a:rPr lang="fi-FI"/>
              <a:t>Uskonnonvapauslaki Suomessa: 18-vuotias on uskonnollisesti täysi-ikäinen, mutta 15-vuotias voi halutessaan liittyä/erota uskontokuntaan/-sta huoltajien suostumuksella</a:t>
            </a:r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3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Tehtäviä: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Etsi tietoa uskonnonvapauden toteutumisesta vähintään viidestä eri maasta (esim. Saksa, Ranska, Italia, Turkki, Ruotsi, Iso-Britannia, Yhdysvallat) ja kirjoita ne muistiin vihkoon.</a:t>
            </a:r>
          </a:p>
          <a:p>
            <a:r>
              <a:rPr lang="fi-FI"/>
              <a:t>Etsi uutisia/esimerkkejä netistä, jotka liittyvät uskonnonvapauteen. Kirjoita faktat vihkoosi (mitä, missä, milloin, miksi jne..)</a:t>
            </a:r>
          </a:p>
        </p:txBody>
      </p:sp>
    </p:spTree>
    <p:extLst>
      <p:ext uri="{BB962C8B-B14F-4D97-AF65-F5344CB8AC3E}">
        <p14:creationId xmlns:p14="http://schemas.microsoft.com/office/powerpoint/2010/main" val="37693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Laajakuva</PresentationFormat>
  <Paragraphs>23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Orgaaninen</vt:lpstr>
      <vt:lpstr>USKONTO YHTEISÖSSÄ</vt:lpstr>
      <vt:lpstr>Uskonto ja yhteiskunta</vt:lpstr>
      <vt:lpstr>PowerPoint-esitys</vt:lpstr>
      <vt:lpstr>Uskonnollisuuden muodot</vt:lpstr>
      <vt:lpstr>Uskonnonvapaus</vt:lpstr>
      <vt:lpstr>Tehtäviä: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USKONTO YHTEISÖSSÄ</dc:title>
  <dc:creator>Dahl Kirsi Tuulikki</dc:creator>
  <cp:lastModifiedBy>Dahl Kirsi Tuulikki</cp:lastModifiedBy>
  <cp:revision>2</cp:revision>
  <dcterms:modified xsi:type="dcterms:W3CDTF">2018-08-11T13:13:06Z</dcterms:modified>
</cp:coreProperties>
</file>