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59" r:id="rId4"/>
    <p:sldId id="261" r:id="rId5"/>
    <p:sldId id="263" r:id="rId6"/>
    <p:sldId id="264" r:id="rId7"/>
    <p:sldId id="265" r:id="rId8"/>
    <p:sldId id="266" r:id="rId9"/>
    <p:sldId id="267" r:id="rId10"/>
    <p:sldId id="268" r:id="rId11"/>
  </p:sldIdLst>
  <p:sldSz cx="9144000" cy="6858000" type="screen4x3"/>
  <p:notesSz cx="6724650" cy="9774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sa Mattsson" initials="DM" lastIdx="1" clrIdx="0">
    <p:extLst>
      <p:ext uri="{19B8F6BF-5375-455C-9EA6-DF929625EA0E}">
        <p15:presenceInfo xmlns:p15="http://schemas.microsoft.com/office/powerpoint/2012/main" userId="S-1-5-21-1960196076-1761455337-2765466999-5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fi-FI" smtClean="0"/>
              <a:t>Muokkaa perustyyl. napsautt.</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lvl1pPr algn="l">
              <a:defRPr/>
            </a:lvl1pPr>
          </a:lstStyle>
          <a:p>
            <a:fld id="{CFA5F7AA-E829-4FA0-862D-4AA7648A4D2F}" type="datetimeFigureOut">
              <a:rPr lang="fi-FI" smtClean="0"/>
              <a:t>18.12.2017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3D5072-6315-4144-B648-75E847A52F65}" type="slidenum">
              <a:rPr lang="fi-FI" smtClean="0"/>
              <a:t>‹#›</a:t>
            </a:fld>
            <a:endParaRPr lang="fi-FI"/>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179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CFA5F7AA-E829-4FA0-862D-4AA7648A4D2F}" type="datetimeFigureOut">
              <a:rPr lang="fi-FI" smtClean="0"/>
              <a:t>18.12.2017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1079971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fi-FI" smtClean="0"/>
              <a:t>Muokkaa perustyyl. napsautt.</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CFA5F7AA-E829-4FA0-862D-4AA7648A4D2F}" type="datetimeFigureOut">
              <a:rPr lang="fi-FI" smtClean="0"/>
              <a:t>18.12.2017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3D5072-6315-4144-B648-75E847A52F65}" type="slidenum">
              <a:rPr lang="fi-FI" smtClean="0"/>
              <a:t>‹#›</a:t>
            </a:fld>
            <a:endParaRPr lang="fi-FI"/>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04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CFA5F7AA-E829-4FA0-862D-4AA7648A4D2F}" type="datetimeFigureOut">
              <a:rPr lang="fi-FI" smtClean="0"/>
              <a:t>18.12.2017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312183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fi-FI" smtClean="0"/>
              <a:t>Muokkaa perustyyl. napsautt.</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CFA5F7AA-E829-4FA0-862D-4AA7648A4D2F}" type="datetimeFigureOut">
              <a:rPr lang="fi-FI" smtClean="0"/>
              <a:t>18.12.2017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3D5072-6315-4144-B648-75E847A52F65}" type="slidenum">
              <a:rPr lang="fi-FI" smtClean="0"/>
              <a:t>‹#›</a:t>
            </a:fld>
            <a:endParaRPr lang="fi-FI"/>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866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fi-FI" smtClean="0"/>
              <a:t>Muokkaa perustyyl. napsautt.</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CFA5F7AA-E829-4FA0-862D-4AA7648A4D2F}" type="datetimeFigureOut">
              <a:rPr lang="fi-FI" smtClean="0"/>
              <a:t>18.12.2017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129752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768096" y="2967788"/>
            <a:ext cx="3566160" cy="3341572"/>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i-FI" smtClean="0"/>
              <a:t>Muokkaa tekstin perustyylejä</a:t>
            </a:r>
          </a:p>
        </p:txBody>
      </p:sp>
      <p:sp>
        <p:nvSpPr>
          <p:cNvPr id="6" name="Content Placeholder 5"/>
          <p:cNvSpPr>
            <a:spLocks noGrp="1"/>
          </p:cNvSpPr>
          <p:nvPr>
            <p:ph sz="quarter" idx="4"/>
          </p:nvPr>
        </p:nvSpPr>
        <p:spPr>
          <a:xfrm>
            <a:off x="4491990" y="2967788"/>
            <a:ext cx="3566160" cy="3341572"/>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CFA5F7AA-E829-4FA0-862D-4AA7648A4D2F}" type="datetimeFigureOut">
              <a:rPr lang="fi-FI" smtClean="0"/>
              <a:t>18.12.2017</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78004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CFA5F7AA-E829-4FA0-862D-4AA7648A4D2F}" type="datetimeFigureOut">
              <a:rPr lang="fi-FI" smtClean="0"/>
              <a:t>18.12.2017</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396391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5F7AA-E829-4FA0-862D-4AA7648A4D2F}" type="datetimeFigureOut">
              <a:rPr lang="fi-FI" smtClean="0"/>
              <a:t>18.12.2017</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135509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fi-FI" smtClean="0"/>
              <a:t>Muokkaa perustyyl. napsautt.</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CFA5F7AA-E829-4FA0-862D-4AA7648A4D2F}" type="datetimeFigureOut">
              <a:rPr lang="fi-FI" smtClean="0"/>
              <a:t>18.12.2017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193331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a:t>
            </a:r>
          </a:p>
        </p:txBody>
      </p:sp>
      <p:sp>
        <p:nvSpPr>
          <p:cNvPr id="5" name="Date Placeholder 4"/>
          <p:cNvSpPr>
            <a:spLocks noGrp="1"/>
          </p:cNvSpPr>
          <p:nvPr>
            <p:ph type="dt" sz="half" idx="10"/>
          </p:nvPr>
        </p:nvSpPr>
        <p:spPr/>
        <p:txBody>
          <a:bodyPr/>
          <a:lstStyle/>
          <a:p>
            <a:fld id="{CFA5F7AA-E829-4FA0-862D-4AA7648A4D2F}" type="datetimeFigureOut">
              <a:rPr lang="fi-FI" smtClean="0"/>
              <a:t>18.12.2017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C3D5072-6315-4144-B648-75E847A52F65}" type="slidenum">
              <a:rPr lang="fi-FI" smtClean="0"/>
              <a:t>‹#›</a:t>
            </a:fld>
            <a:endParaRPr lang="fi-FI"/>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718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FA5F7AA-E829-4FA0-862D-4AA7648A4D2F}" type="datetimeFigureOut">
              <a:rPr lang="fi-FI" smtClean="0"/>
              <a:t>18.12.2017</a:t>
            </a:fld>
            <a:endParaRPr lang="fi-FI"/>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i-FI"/>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C3D5072-6315-4144-B648-75E847A52F65}" type="slidenum">
              <a:rPr lang="fi-FI" smtClean="0"/>
              <a:t>‹#›</a:t>
            </a:fld>
            <a:endParaRPr lang="fi-FI"/>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6384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24544" y="5085184"/>
            <a:ext cx="5829300" cy="1463040"/>
          </a:xfrm>
        </p:spPr>
        <p:txBody>
          <a:bodyPr>
            <a:normAutofit/>
          </a:bodyPr>
          <a:lstStyle/>
          <a:p>
            <a:r>
              <a:rPr lang="fi-FI" sz="1600" dirty="0" smtClean="0"/>
              <a:t>Hiekanpään koulu - Jopo</a:t>
            </a:r>
            <a:br>
              <a:rPr lang="fi-FI" sz="1600" dirty="0" smtClean="0"/>
            </a:br>
            <a:r>
              <a:rPr lang="fi-FI" dirty="0" smtClean="0"/>
              <a:t>TYÖPAIKKAOPISKELU </a:t>
            </a:r>
            <a:br>
              <a:rPr lang="fi-FI" dirty="0" smtClean="0"/>
            </a:br>
            <a:r>
              <a:rPr lang="fi-FI" i="1" dirty="0" smtClean="0">
                <a:solidFill>
                  <a:srgbClr val="FF0000"/>
                </a:solidFill>
              </a:rPr>
              <a:t>Moilas Pieksämäki</a:t>
            </a:r>
            <a:endParaRPr lang="fi-FI" i="1" dirty="0">
              <a:solidFill>
                <a:srgbClr val="FF0000"/>
              </a:solidFill>
            </a:endParaRPr>
          </a:p>
        </p:txBody>
      </p:sp>
      <p:sp>
        <p:nvSpPr>
          <p:cNvPr id="3" name="Alaotsikko 2"/>
          <p:cNvSpPr>
            <a:spLocks noGrp="1"/>
          </p:cNvSpPr>
          <p:nvPr>
            <p:ph type="subTitle" idx="1"/>
          </p:nvPr>
        </p:nvSpPr>
        <p:spPr>
          <a:xfrm>
            <a:off x="6444208" y="5301208"/>
            <a:ext cx="6400800" cy="1473200"/>
          </a:xfrm>
        </p:spPr>
        <p:txBody>
          <a:bodyPr>
            <a:normAutofit/>
          </a:bodyPr>
          <a:lstStyle/>
          <a:p>
            <a:r>
              <a:rPr lang="fi-FI" i="1" dirty="0" smtClean="0">
                <a:solidFill>
                  <a:srgbClr val="FF0000"/>
                </a:solidFill>
              </a:rPr>
              <a:t>Disa Mattsson</a:t>
            </a:r>
            <a:endParaRPr lang="fi-FI" i="1" dirty="0">
              <a:solidFill>
                <a:srgbClr val="FF0000"/>
              </a:solidFill>
            </a:endParaRPr>
          </a:p>
          <a:p>
            <a:r>
              <a:rPr lang="fi-FI" i="1" dirty="0" smtClean="0">
                <a:solidFill>
                  <a:srgbClr val="FF0000"/>
                </a:solidFill>
              </a:rPr>
              <a:t>Jakso 2. </a:t>
            </a:r>
            <a:r>
              <a:rPr lang="fi-FI" i="1" dirty="0">
                <a:solidFill>
                  <a:srgbClr val="FF0000"/>
                </a:solidFill>
              </a:rPr>
              <a:t> </a:t>
            </a:r>
            <a:r>
              <a:rPr lang="fi-FI" i="1" dirty="0" smtClean="0">
                <a:solidFill>
                  <a:srgbClr val="FF0000"/>
                </a:solidFill>
              </a:rPr>
              <a:t>9.11 - 15.12.2017</a:t>
            </a:r>
          </a:p>
        </p:txBody>
      </p:sp>
    </p:spTree>
    <p:extLst>
      <p:ext uri="{BB962C8B-B14F-4D97-AF65-F5344CB8AC3E}">
        <p14:creationId xmlns:p14="http://schemas.microsoft.com/office/powerpoint/2010/main" val="79166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VIIKKO 6</a:t>
            </a:r>
            <a:endParaRPr lang="fi-FI" dirty="0"/>
          </a:p>
        </p:txBody>
      </p:sp>
      <p:sp>
        <p:nvSpPr>
          <p:cNvPr id="3" name="Tekstiruutu 2"/>
          <p:cNvSpPr txBox="1"/>
          <p:nvPr/>
        </p:nvSpPr>
        <p:spPr>
          <a:xfrm>
            <a:off x="2219744" y="1418931"/>
            <a:ext cx="5184576" cy="1754326"/>
          </a:xfrm>
          <a:prstGeom prst="rect">
            <a:avLst/>
          </a:prstGeom>
          <a:noFill/>
        </p:spPr>
        <p:txBody>
          <a:bodyPr wrap="square" rtlCol="0">
            <a:spAutoFit/>
          </a:bodyPr>
          <a:lstStyle/>
          <a:p>
            <a:r>
              <a:rPr lang="fi-FI" dirty="0" smtClean="0"/>
              <a:t>Kuudennella viikolla menin 6 ja pääsin 12. Tein molempina päivinä aikalailla samoja hommia. Aamulla vein just uunista tulleita sämpylöitä, pullia ja  piirakoita myymälään myyntiin ja ,sitten laittelin pullapitkoja pusseihin. Loppupäivän pellitin pullia, piirakoita, croissanteja ja viinereitä.</a:t>
            </a:r>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1" y="2575187"/>
            <a:ext cx="2411760" cy="4282814"/>
          </a:xfrm>
          <a:prstGeom prst="rect">
            <a:avLst/>
          </a:prstGeom>
        </p:spPr>
      </p:pic>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800" y="3068960"/>
            <a:ext cx="2016224" cy="3580420"/>
          </a:xfrm>
          <a:prstGeom prst="rect">
            <a:avLst/>
          </a:prstGeom>
        </p:spPr>
      </p:pic>
    </p:spTree>
    <p:extLst>
      <p:ext uri="{BB962C8B-B14F-4D97-AF65-F5344CB8AC3E}">
        <p14:creationId xmlns:p14="http://schemas.microsoft.com/office/powerpoint/2010/main" val="145840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Omat tavoitteet työpaikkajaksolta</a:t>
            </a:r>
            <a:endParaRPr lang="fi-FI" dirty="0"/>
          </a:p>
        </p:txBody>
      </p:sp>
      <p:sp>
        <p:nvSpPr>
          <p:cNvPr id="3" name="Sisällön paikkamerkki 2"/>
          <p:cNvSpPr>
            <a:spLocks noGrp="1"/>
          </p:cNvSpPr>
          <p:nvPr>
            <p:ph idx="1"/>
          </p:nvPr>
        </p:nvSpPr>
        <p:spPr/>
        <p:txBody>
          <a:bodyPr/>
          <a:lstStyle/>
          <a:p>
            <a:r>
              <a:rPr lang="fi-FI" dirty="0" smtClean="0"/>
              <a:t>Olin työpaikkaopiskelussa Moilasella 9.11 – 15.12</a:t>
            </a:r>
          </a:p>
          <a:p>
            <a:pPr marL="0" indent="0">
              <a:buNone/>
            </a:pPr>
            <a:r>
              <a:rPr lang="fi-FI" dirty="0"/>
              <a:t> </a:t>
            </a:r>
            <a:r>
              <a:rPr lang="fi-FI" dirty="0" smtClean="0"/>
              <a:t>Valitsin tämän työpaikan koska äitini on täällä töissä ja äiti ehdotti sitä.</a:t>
            </a:r>
          </a:p>
          <a:p>
            <a:pPr marL="0" indent="0">
              <a:buNone/>
            </a:pPr>
            <a:r>
              <a:rPr lang="fi-FI" dirty="0"/>
              <a:t> </a:t>
            </a:r>
            <a:r>
              <a:rPr lang="fi-FI" dirty="0" smtClean="0"/>
              <a:t>Odotuksena työpaikasta on, että töitä riittää.</a:t>
            </a:r>
          </a:p>
          <a:p>
            <a:r>
              <a:rPr lang="fi-FI" dirty="0" smtClean="0"/>
              <a:t>Halusin oppia oma aloitteisuutta.</a:t>
            </a:r>
            <a:endParaRPr lang="fi-FI" dirty="0"/>
          </a:p>
        </p:txBody>
      </p:sp>
    </p:spTree>
    <p:extLst>
      <p:ext uri="{BB962C8B-B14F-4D97-AF65-F5344CB8AC3E}">
        <p14:creationId xmlns:p14="http://schemas.microsoft.com/office/powerpoint/2010/main" val="4070102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0"/>
            <a:ext cx="8229600" cy="1143000"/>
          </a:xfrm>
        </p:spPr>
        <p:txBody>
          <a:bodyPr/>
          <a:lstStyle/>
          <a:p>
            <a:r>
              <a:rPr lang="fi-FI" dirty="0" smtClean="0"/>
              <a:t>Työpaikan yleisesittely</a:t>
            </a:r>
            <a:endParaRPr lang="fi-FI" dirty="0"/>
          </a:p>
        </p:txBody>
      </p:sp>
      <p:sp>
        <p:nvSpPr>
          <p:cNvPr id="3" name="Sisällön paikkamerkki 2"/>
          <p:cNvSpPr>
            <a:spLocks noGrp="1"/>
          </p:cNvSpPr>
          <p:nvPr>
            <p:ph idx="1"/>
          </p:nvPr>
        </p:nvSpPr>
        <p:spPr>
          <a:xfrm>
            <a:off x="539552" y="260648"/>
            <a:ext cx="8229600" cy="5184576"/>
          </a:xfrm>
        </p:spPr>
        <p:txBody>
          <a:bodyPr>
            <a:normAutofit fontScale="92500"/>
          </a:bodyPr>
          <a:lstStyle/>
          <a:p>
            <a:endParaRPr lang="fi-FI" dirty="0" smtClean="0"/>
          </a:p>
          <a:p>
            <a:r>
              <a:rPr lang="fi-FI" sz="3100" dirty="0" smtClean="0"/>
              <a:t>Moilanen</a:t>
            </a:r>
          </a:p>
          <a:p>
            <a:r>
              <a:rPr lang="fi-FI" altLang="fi-FI" sz="2600" dirty="0" smtClean="0"/>
              <a:t>Moilanen aloitti toimintansa 58 vuotta sitten, kun </a:t>
            </a:r>
            <a:r>
              <a:rPr lang="fi-FI" altLang="fi-FI" sz="2600" dirty="0" smtClean="0"/>
              <a:t>Saimi </a:t>
            </a:r>
            <a:r>
              <a:rPr lang="fi-FI" altLang="fi-FI" sz="2600" dirty="0" smtClean="0"/>
              <a:t>Moilanen aloitti toiminnan normaalissa omakotitalossa vuonna 1955.  Moilanen on perheyritys. Se on kasvanut yhdeksi Suomen suurimmiksi leipomoista ja yhteensä 130 työntekijän konserniksi, johon kuuluu Moilas oy, Moilas Leipomo oy ja </a:t>
            </a:r>
            <a:r>
              <a:rPr lang="fi-FI" altLang="fi-FI" sz="2600" dirty="0"/>
              <a:t>O</a:t>
            </a:r>
            <a:r>
              <a:rPr lang="fi-FI" altLang="fi-FI" sz="2600" dirty="0" smtClean="0"/>
              <a:t>y Moilas GF ltd.</a:t>
            </a:r>
          </a:p>
          <a:p>
            <a:r>
              <a:rPr lang="fi-FI" sz="2600" dirty="0" smtClean="0"/>
              <a:t>Moilas yritys sijaitsee naarajärven rannalla, Pieksämäen kunnassa kahdessa erillisessä rakennuksessa. Toinen leipomoista on naarajärven perällä, se on Moilasen gluteeniton leipomo.</a:t>
            </a:r>
          </a:p>
          <a:p>
            <a:r>
              <a:rPr lang="fi-FI" sz="2600" dirty="0" smtClean="0"/>
              <a:t> </a:t>
            </a:r>
            <a:r>
              <a:rPr lang="fi-FI" dirty="0" smtClean="0"/>
              <a:t>Henkilökunnan määrä on noin 100-130.</a:t>
            </a:r>
          </a:p>
          <a:p>
            <a:pPr>
              <a:lnSpc>
                <a:spcPct val="80000"/>
              </a:lnSpc>
              <a:buSzPct val="75000"/>
              <a:buNone/>
            </a:pPr>
            <a:r>
              <a:rPr lang="fi-FI" altLang="fi-FI" sz="2800" dirty="0" smtClean="0"/>
              <a:t>	</a:t>
            </a:r>
            <a:endParaRPr lang="fi-FI" dirty="0" smtClean="0"/>
          </a:p>
          <a:p>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3573016"/>
            <a:ext cx="1541659" cy="3291198"/>
          </a:xfrm>
          <a:prstGeom prst="rect">
            <a:avLst/>
          </a:prstGeom>
        </p:spPr>
      </p:pic>
    </p:spTree>
    <p:extLst>
      <p:ext uri="{BB962C8B-B14F-4D97-AF65-F5344CB8AC3E}">
        <p14:creationId xmlns:p14="http://schemas.microsoft.com/office/powerpoint/2010/main" val="167866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Pohdinta</a:t>
            </a:r>
            <a:endParaRPr lang="fi-FI" dirty="0"/>
          </a:p>
        </p:txBody>
      </p:sp>
      <p:sp>
        <p:nvSpPr>
          <p:cNvPr id="3" name="Sisällön paikkamerkki 2"/>
          <p:cNvSpPr>
            <a:spLocks noGrp="1"/>
          </p:cNvSpPr>
          <p:nvPr>
            <p:ph idx="1"/>
          </p:nvPr>
        </p:nvSpPr>
        <p:spPr>
          <a:xfrm>
            <a:off x="827584" y="1988840"/>
            <a:ext cx="7408333" cy="3450696"/>
          </a:xfrm>
        </p:spPr>
        <p:txBody>
          <a:bodyPr>
            <a:normAutofit/>
          </a:bodyPr>
          <a:lstStyle/>
          <a:p>
            <a:r>
              <a:rPr lang="fi-FI" dirty="0" smtClean="0"/>
              <a:t>Töissä mukavinta oli varmaan pussittaminen eli, Laittaa pullapitkoja ja sämpylöitä pusseihin. </a:t>
            </a:r>
          </a:p>
          <a:p>
            <a:r>
              <a:rPr lang="fi-FI" dirty="0" smtClean="0"/>
              <a:t>Opin oma-aloitteisuutta.</a:t>
            </a:r>
          </a:p>
          <a:p>
            <a:r>
              <a:rPr lang="fi-FI" dirty="0" smtClean="0"/>
              <a:t>Ongelmia jakson aikana ei ollut.</a:t>
            </a:r>
          </a:p>
          <a:p>
            <a:r>
              <a:rPr lang="fi-FI" dirty="0" smtClean="0"/>
              <a:t>Töissä sain tarpeeksi apua ja ohjausta</a:t>
            </a:r>
          </a:p>
          <a:p>
            <a:r>
              <a:rPr lang="fi-FI" dirty="0" smtClean="0"/>
              <a:t>En tiedä kiinnostaisiko ala tulevaisuudessa.</a:t>
            </a:r>
          </a:p>
          <a:p>
            <a:r>
              <a:rPr lang="fi-FI" dirty="0" smtClean="0"/>
              <a:t>Ammattinimikkeitä: Johto, logistiikka ja varastot, ostot, tuotanto, tuotehallinta, vienti, myynti ja markkinointi, tuotekehitys.</a:t>
            </a:r>
          </a:p>
        </p:txBody>
      </p:sp>
    </p:spTree>
    <p:extLst>
      <p:ext uri="{BB962C8B-B14F-4D97-AF65-F5344CB8AC3E}">
        <p14:creationId xmlns:p14="http://schemas.microsoft.com/office/powerpoint/2010/main" val="3933319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VIIKKO 1</a:t>
            </a:r>
            <a:endParaRPr lang="fi-FI" dirty="0"/>
          </a:p>
        </p:txBody>
      </p:sp>
      <p:sp>
        <p:nvSpPr>
          <p:cNvPr id="3" name="Tekstiruutu 2"/>
          <p:cNvSpPr txBox="1"/>
          <p:nvPr/>
        </p:nvSpPr>
        <p:spPr>
          <a:xfrm>
            <a:off x="495779" y="2084832"/>
            <a:ext cx="5256584" cy="1477328"/>
          </a:xfrm>
          <a:prstGeom prst="rect">
            <a:avLst/>
          </a:prstGeom>
          <a:noFill/>
        </p:spPr>
        <p:txBody>
          <a:bodyPr wrap="square" rtlCol="0">
            <a:spAutoFit/>
          </a:bodyPr>
          <a:lstStyle/>
          <a:p>
            <a:r>
              <a:rPr lang="fi-FI" dirty="0" smtClean="0"/>
              <a:t>Olin töissä tuotannon puolella. Ensimmäisellä viikolla pellitin piirakoita ja pussitin pullapitkoja ja leipiä. Ekalla viikolla oli myös tettiläinen töissä samassa paikassa. Torstaina menin töihin 7 ja lopetin klo 13 ja perjantaina menin töihin 6 ja lopetin klo 12.</a:t>
            </a:r>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73323" y="2960161"/>
            <a:ext cx="4773166" cy="2686508"/>
          </a:xfrm>
          <a:prstGeom prst="rect">
            <a:avLst/>
          </a:prstGeom>
        </p:spPr>
      </p:pic>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450" y="3981314"/>
            <a:ext cx="1512168" cy="2684098"/>
          </a:xfrm>
          <a:prstGeom prst="rect">
            <a:avLst/>
          </a:prstGeom>
        </p:spPr>
      </p:pic>
      <p:pic>
        <p:nvPicPr>
          <p:cNvPr id="6" name="Kuv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2116" y="3593446"/>
            <a:ext cx="1744536" cy="3096552"/>
          </a:xfrm>
          <a:prstGeom prst="rect">
            <a:avLst/>
          </a:prstGeom>
        </p:spPr>
      </p:pic>
    </p:spTree>
    <p:extLst>
      <p:ext uri="{BB962C8B-B14F-4D97-AF65-F5344CB8AC3E}">
        <p14:creationId xmlns:p14="http://schemas.microsoft.com/office/powerpoint/2010/main" val="2307834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VIIKKO 2</a:t>
            </a:r>
            <a:endParaRPr lang="fi-FI" dirty="0"/>
          </a:p>
        </p:txBody>
      </p:sp>
      <p:sp>
        <p:nvSpPr>
          <p:cNvPr id="3" name="Tekstiruutu 2"/>
          <p:cNvSpPr txBox="1"/>
          <p:nvPr/>
        </p:nvSpPr>
        <p:spPr>
          <a:xfrm>
            <a:off x="768096" y="2708920"/>
            <a:ext cx="2507760" cy="2308324"/>
          </a:xfrm>
          <a:prstGeom prst="rect">
            <a:avLst/>
          </a:prstGeom>
          <a:noFill/>
        </p:spPr>
        <p:txBody>
          <a:bodyPr wrap="square" rtlCol="0">
            <a:spAutoFit/>
          </a:bodyPr>
          <a:lstStyle/>
          <a:p>
            <a:r>
              <a:rPr lang="fi-FI" dirty="0" smtClean="0"/>
              <a:t>Toisella viikolla menin molempina päivin klo 6 töihin ja pääsin 12. Pellitin piirakoita ja pussitin sämpylöitä ja pullapitkoja. Perjantai päivän päätteeksi leivoin pipareita</a:t>
            </a:r>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4097" y="2278672"/>
            <a:ext cx="2579903" cy="4579328"/>
          </a:xfrm>
          <a:prstGeom prst="rect">
            <a:avLst/>
          </a:prstGeom>
        </p:spPr>
      </p:pic>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501" y="1556792"/>
            <a:ext cx="2986596" cy="5301208"/>
          </a:xfrm>
          <a:prstGeom prst="rect">
            <a:avLst/>
          </a:prstGeom>
        </p:spPr>
      </p:pic>
    </p:spTree>
    <p:extLst>
      <p:ext uri="{BB962C8B-B14F-4D97-AF65-F5344CB8AC3E}">
        <p14:creationId xmlns:p14="http://schemas.microsoft.com/office/powerpoint/2010/main" val="86213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VIIKKO 3</a:t>
            </a:r>
            <a:endParaRPr lang="fi-FI" dirty="0"/>
          </a:p>
        </p:txBody>
      </p:sp>
      <p:sp>
        <p:nvSpPr>
          <p:cNvPr id="3" name="Tekstiruutu 2"/>
          <p:cNvSpPr txBox="1"/>
          <p:nvPr/>
        </p:nvSpPr>
        <p:spPr>
          <a:xfrm>
            <a:off x="3059832" y="2068033"/>
            <a:ext cx="3456384" cy="2308324"/>
          </a:xfrm>
          <a:prstGeom prst="rect">
            <a:avLst/>
          </a:prstGeom>
          <a:noFill/>
        </p:spPr>
        <p:txBody>
          <a:bodyPr wrap="square" rtlCol="0">
            <a:spAutoFit/>
          </a:bodyPr>
          <a:lstStyle/>
          <a:p>
            <a:r>
              <a:rPr lang="fi-FI" dirty="0" smtClean="0"/>
              <a:t>Kolmannella viikolla molempina päivinä menin 6 ja pääsin 12. Torstaina pellitin piirakoita, sämpylöitä ja pullia. Pussitin myös pullapitkoja ja sämpylöitä. Perjantaina tein samaa kuin torstaina ja lisäksi leivoin myös vähän pipareita.</a:t>
            </a:r>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651926" y="3368331"/>
            <a:ext cx="4005062" cy="2254192"/>
          </a:xfrm>
          <a:prstGeom prst="rect">
            <a:avLst/>
          </a:prstGeom>
        </p:spPr>
      </p:pic>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982" y="2780928"/>
            <a:ext cx="2219863" cy="3940257"/>
          </a:xfrm>
          <a:prstGeom prst="rect">
            <a:avLst/>
          </a:prstGeom>
        </p:spPr>
      </p:pic>
    </p:spTree>
    <p:extLst>
      <p:ext uri="{BB962C8B-B14F-4D97-AF65-F5344CB8AC3E}">
        <p14:creationId xmlns:p14="http://schemas.microsoft.com/office/powerpoint/2010/main" val="311155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VIIKKO 4</a:t>
            </a:r>
            <a:endParaRPr lang="fi-FI" dirty="0"/>
          </a:p>
        </p:txBody>
      </p:sp>
      <p:sp>
        <p:nvSpPr>
          <p:cNvPr id="3" name="Tekstiruutu 2"/>
          <p:cNvSpPr txBox="1"/>
          <p:nvPr/>
        </p:nvSpPr>
        <p:spPr>
          <a:xfrm>
            <a:off x="768096" y="2492896"/>
            <a:ext cx="2592288" cy="3416320"/>
          </a:xfrm>
          <a:prstGeom prst="rect">
            <a:avLst/>
          </a:prstGeom>
          <a:noFill/>
        </p:spPr>
        <p:txBody>
          <a:bodyPr wrap="square" rtlCol="0">
            <a:spAutoFit/>
          </a:bodyPr>
          <a:lstStyle/>
          <a:p>
            <a:r>
              <a:rPr lang="fi-FI" dirty="0" smtClean="0"/>
              <a:t>Neljännellä viikolla menin taas molempina päivinä klo 6.00 ja pääsin 12.00. Kuudesta seitsemään laitoin koreihin uunista tulleita tuoreita leivoksia ja seitsemästä kahdeksaan pussitin pullapitkoja. Loppu päivän pellitin piirakoita, sämpylöitä, croissanteja yms.</a:t>
            </a:r>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576562" y="3290562"/>
            <a:ext cx="4077072" cy="3057804"/>
          </a:xfrm>
          <a:prstGeom prst="rect">
            <a:avLst/>
          </a:prstGeom>
        </p:spPr>
      </p:pic>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3" y="25213"/>
            <a:ext cx="1946244" cy="3454583"/>
          </a:xfrm>
          <a:prstGeom prst="rect">
            <a:avLst/>
          </a:prstGeom>
        </p:spPr>
      </p:pic>
    </p:spTree>
    <p:extLst>
      <p:ext uri="{BB962C8B-B14F-4D97-AF65-F5344CB8AC3E}">
        <p14:creationId xmlns:p14="http://schemas.microsoft.com/office/powerpoint/2010/main" val="199311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VIKKO 5</a:t>
            </a:r>
            <a:endParaRPr lang="fi-FI" dirty="0"/>
          </a:p>
        </p:txBody>
      </p:sp>
      <p:sp>
        <p:nvSpPr>
          <p:cNvPr id="3" name="Tekstiruutu 2"/>
          <p:cNvSpPr txBox="1"/>
          <p:nvPr/>
        </p:nvSpPr>
        <p:spPr>
          <a:xfrm>
            <a:off x="323528" y="2636912"/>
            <a:ext cx="3096344" cy="2031325"/>
          </a:xfrm>
          <a:prstGeom prst="rect">
            <a:avLst/>
          </a:prstGeom>
          <a:noFill/>
        </p:spPr>
        <p:txBody>
          <a:bodyPr wrap="square" rtlCol="0">
            <a:spAutoFit/>
          </a:bodyPr>
          <a:lstStyle/>
          <a:p>
            <a:r>
              <a:rPr lang="fi-FI" dirty="0" smtClean="0"/>
              <a:t>Viidennellä viikolla oli aikalailla samoja hommia kun edellisilläkin viikoilla ,mutta perjantaina kerkesin tehdä kaikki hommat ennen kuin työaika loppui niin autoin äitiä myymälän puolella.</a:t>
            </a:r>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64681" y="3554220"/>
            <a:ext cx="4196626" cy="2362011"/>
          </a:xfrm>
          <a:prstGeom prst="rect">
            <a:avLst/>
          </a:prstGeom>
        </p:spPr>
      </p:pic>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95799" y="2745025"/>
            <a:ext cx="5229198" cy="2943179"/>
          </a:xfrm>
          <a:prstGeom prst="rect">
            <a:avLst/>
          </a:prstGeom>
        </p:spPr>
      </p:pic>
    </p:spTree>
    <p:extLst>
      <p:ext uri="{BB962C8B-B14F-4D97-AF65-F5344CB8AC3E}">
        <p14:creationId xmlns:p14="http://schemas.microsoft.com/office/powerpoint/2010/main" val="4698757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i">
  <a:themeElements>
    <a:clrScheme name="Integraal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i">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i">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337</TotalTime>
  <Words>409</Words>
  <Application>Microsoft Office PowerPoint</Application>
  <PresentationFormat>Näytössä katseltava diaesitys (4:3)</PresentationFormat>
  <Paragraphs>34</Paragraphs>
  <Slides>10</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10</vt:i4>
      </vt:variant>
    </vt:vector>
  </HeadingPairs>
  <TitlesOfParts>
    <vt:vector size="14" baseType="lpstr">
      <vt:lpstr>Tw Cen MT</vt:lpstr>
      <vt:lpstr>Tw Cen MT Condensed</vt:lpstr>
      <vt:lpstr>Wingdings 3</vt:lpstr>
      <vt:lpstr>Integraali</vt:lpstr>
      <vt:lpstr>Hiekanpään koulu - Jopo TYÖPAIKKAOPISKELU  Moilas Pieksämäki</vt:lpstr>
      <vt:lpstr>Omat tavoitteet työpaikkajaksolta</vt:lpstr>
      <vt:lpstr>Työpaikan yleisesittely</vt:lpstr>
      <vt:lpstr>Pohdinta</vt:lpstr>
      <vt:lpstr>VIIKKO 1</vt:lpstr>
      <vt:lpstr>VIIKKO 2</vt:lpstr>
      <vt:lpstr>VIIKKO 3</vt:lpstr>
      <vt:lpstr>VIIKKO 4</vt:lpstr>
      <vt:lpstr>VIKKO 5</vt:lpstr>
      <vt:lpstr>VIIKKO 6</vt:lpstr>
    </vt:vector>
  </TitlesOfParts>
  <Company>Pieksämäen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TYÖPAIKKAOPISKELU</dc:title>
  <dc:creator>Ilkka Tarvainen</dc:creator>
  <cp:lastModifiedBy>Disa Mattsson</cp:lastModifiedBy>
  <cp:revision>35</cp:revision>
  <cp:lastPrinted>2014-12-17T10:38:59Z</cp:lastPrinted>
  <dcterms:created xsi:type="dcterms:W3CDTF">2014-12-15T09:08:56Z</dcterms:created>
  <dcterms:modified xsi:type="dcterms:W3CDTF">2017-12-18T11:09:17Z</dcterms:modified>
</cp:coreProperties>
</file>