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64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87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500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4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44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557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78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92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08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78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4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67C61-3C42-45F1-89CB-379603E74AF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FEF9A-6A6B-4B21-82A8-E0B45695D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19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4 Perimä ja ympäristö muovaavat persoonallisuutta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58984" y="270126"/>
            <a:ext cx="5834495" cy="1325563"/>
          </a:xfrm>
        </p:spPr>
        <p:txBody>
          <a:bodyPr>
            <a:noAutofit/>
          </a:bodyPr>
          <a:lstStyle/>
          <a:p>
            <a:pPr algn="ctr"/>
            <a:r>
              <a:rPr lang="fi-FI" sz="36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Geenien ja ympäristön vaikutus persoonallisuuteen</a:t>
            </a:r>
            <a:endParaRPr lang="fi-FI" sz="36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Perimä selittää noin puolet persoonallisuudesta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63" dirty="0" smtClean="0"/>
              <a:t>Kaksostutkimukset tukevat 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Myös ympäristö vaikuttaa siihen, minkälainen persoonallisuudesta muovautuu </a:t>
            </a:r>
            <a:r>
              <a:rPr lang="fi-FI" sz="2800" dirty="0" smtClean="0">
                <a:sym typeface="Symbol"/>
              </a:rPr>
              <a:t></a:t>
            </a:r>
            <a:r>
              <a:rPr lang="fi-FI" sz="1800" dirty="0" smtClean="0"/>
              <a:t> </a:t>
            </a:r>
            <a:r>
              <a:rPr lang="fi-FI" sz="2800" dirty="0" smtClean="0"/>
              <a:t>perimän ja ympäristön vuorovaikutus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Perimän ja ympäristön eri muotoja ovat reaktiivinen, </a:t>
            </a:r>
            <a:r>
              <a:rPr lang="fi-FI" sz="2800" dirty="0" err="1" smtClean="0"/>
              <a:t>evokatiivinen</a:t>
            </a:r>
            <a:r>
              <a:rPr lang="fi-FI" sz="2800" dirty="0" smtClean="0"/>
              <a:t> ja </a:t>
            </a:r>
            <a:r>
              <a:rPr lang="fi-FI" sz="2800" dirty="0" err="1" smtClean="0"/>
              <a:t>proaktiivinen</a:t>
            </a:r>
            <a:r>
              <a:rPr lang="fi-FI" sz="2800" dirty="0" smtClean="0"/>
              <a:t> vuorovaikutus.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66516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09454" y="365128"/>
            <a:ext cx="5605895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Perimän ja ympäristön toimivat vuorovaikutuksessa</a:t>
            </a:r>
            <a:endParaRPr lang="fi-FI" sz="36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924" y="1703807"/>
            <a:ext cx="7846558" cy="4498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174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32808" y="365128"/>
            <a:ext cx="5782541" cy="1059911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Persoonallisuus ja aivot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686296"/>
            <a:ext cx="7886700" cy="4490667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Persoonallisuuteen vaikuttavat myös yksilölliset erot aivojen toiminnassa.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Eroja on esimerkiksi siinä, kuinka suuren määrän aktivaatiota ihmiset kokevat miellyttävänä.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Myös aivovauriot ja aivoihin vaikuttavat sairaudet, kuten Alzheimerin tauti, voivat vaikuttaa persoonallisuuteen.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Muutokset aivojen välittäjäaineissa voivat vahvistaa tai heikentää tiettyjen persoonallisuuden piirteiden ilmenemistä.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9117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45772" y="365128"/>
            <a:ext cx="5969577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Kulttuuri vaikuttaa persoonallisuuteen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Monet persoonallisuutta tarkastelevat tutkimukset on tehty länsimaissa.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Kulttuurien välillä on kuitenkin havaittu eroja persoonallisuudessa.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63" b="1" dirty="0" smtClean="0"/>
              <a:t>Individualistiset </a:t>
            </a:r>
            <a:r>
              <a:rPr lang="fi-FI" sz="2463" dirty="0" smtClean="0"/>
              <a:t>eli yksilökeskeiset kulttuurit korostavat usein itsenäisyyttä, valinnan mahdollisuutta ja vastuuta omasta itsestään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63" b="1" dirty="0" smtClean="0"/>
              <a:t>Kollektivistiset</a:t>
            </a:r>
            <a:r>
              <a:rPr lang="fi-FI" sz="2463" dirty="0" smtClean="0"/>
              <a:t> eli yhteisön merkitystä korostavissa kulttuureissa arvostetaan sen sijaan enemmän vanhempien kunnioittamista, yhteisöön sopeutumista ja vaatimattomuutta</a:t>
            </a:r>
            <a:endParaRPr lang="fi-FI" sz="2463" dirty="0"/>
          </a:p>
        </p:txBody>
      </p:sp>
    </p:spTree>
    <p:extLst>
      <p:ext uri="{BB962C8B-B14F-4D97-AF65-F5344CB8AC3E}">
        <p14:creationId xmlns:p14="http://schemas.microsoft.com/office/powerpoint/2010/main" val="226436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Aivotoiminnan yhteys persoonallisuuteen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Persoonallisuuteen vaikuttavat aivojen yksilölliset toimintamekanismit, mutta tutkimus on vasta alussa.</a:t>
            </a:r>
          </a:p>
          <a:p>
            <a:r>
              <a:rPr lang="fi-FI" dirty="0" smtClean="0"/>
              <a:t>Ihmiset eroavat sen suhteen, mikä määrä aktivaatiota on sopiva heidän aivoverkostolleen</a:t>
            </a:r>
          </a:p>
          <a:p>
            <a:r>
              <a:rPr lang="fi-FI" dirty="0" smtClean="0"/>
              <a:t>Aivoverkosto säätelee vireystilaa</a:t>
            </a:r>
          </a:p>
          <a:p>
            <a:r>
              <a:rPr lang="fi-FI" dirty="0" smtClean="0"/>
              <a:t>Aivoverkostoon kuuluu aivorungossa sijaitsevia vireystilaa nostavia  ja laskevia tumakkeista</a:t>
            </a:r>
          </a:p>
          <a:p>
            <a:r>
              <a:rPr lang="fi-FI" dirty="0" smtClean="0"/>
              <a:t>Voimakasta aktivaatiota kaipaavat ovat </a:t>
            </a:r>
            <a:r>
              <a:rPr lang="fi-FI" dirty="0" err="1" smtClean="0"/>
              <a:t>ulospäinsuuntautuneita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Aivojen kahden aktivaatiojärjestelmän teoria:</a:t>
            </a:r>
          </a:p>
          <a:p>
            <a:pPr marL="342900" indent="-342900">
              <a:buAutoNum type="arabicPeriod"/>
            </a:pPr>
            <a:r>
              <a:rPr lang="fi-FI" b="1" dirty="0" smtClean="0"/>
              <a:t>BAS</a:t>
            </a:r>
            <a:r>
              <a:rPr lang="fi-FI" dirty="0" smtClean="0"/>
              <a:t>, käyttäytymistä aktivoiva järjestelmä (halu lähestyä uusia ihmisiä ja toimintaa)</a:t>
            </a:r>
          </a:p>
          <a:p>
            <a:pPr marL="342900" indent="-342900">
              <a:buAutoNum type="arabicPeriod"/>
            </a:pPr>
            <a:r>
              <a:rPr lang="fi-FI" b="1" dirty="0" smtClean="0"/>
              <a:t>BIS</a:t>
            </a:r>
            <a:r>
              <a:rPr lang="fi-FI" dirty="0" smtClean="0"/>
              <a:t>, vetäytymiskäyttäytymisestä huolehtiva järjestelmä (pelko epäonnistumisesta estää toiminnan)</a:t>
            </a:r>
          </a:p>
          <a:p>
            <a:pPr marL="342900" indent="-34290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Persoonallisuuteen vaikuttavat myös aivovauriot ja aivoihin vaikuttavat sairaudet sekä kemiallisiin välittäjäaineisiin vaikuttavat lääkkeet.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2560406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57</TotalTime>
  <Words>238</Words>
  <Application>Microsoft Macintosh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Skeema 5 violetti</vt:lpstr>
      <vt:lpstr>4 Perimä ja ympäristö muovaavat persoonallisuutta</vt:lpstr>
      <vt:lpstr>Geenien ja ympäristön vaikutus persoonallisuuteen</vt:lpstr>
      <vt:lpstr>Perimän ja ympäristön toimivat vuorovaikutuksessa</vt:lpstr>
      <vt:lpstr>Persoonallisuus ja aivot</vt:lpstr>
      <vt:lpstr>Kulttuuri vaikuttaa persoonallisuuteen</vt:lpstr>
      <vt:lpstr>Aivotoiminnan yhteys persoonallisuuteen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Juhani Noronen</cp:lastModifiedBy>
  <cp:revision>13</cp:revision>
  <dcterms:created xsi:type="dcterms:W3CDTF">2014-02-20T17:54:44Z</dcterms:created>
  <dcterms:modified xsi:type="dcterms:W3CDTF">2015-11-19T12:32:05Z</dcterms:modified>
</cp:coreProperties>
</file>