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66" r:id="rId3"/>
    <p:sldMasterId id="2147483667" r:id="rId4"/>
  </p:sldMasterIdLst>
  <p:notesMasterIdLst>
    <p:notesMasterId r:id="rId5"/>
  </p:notesMasterIdLst>
  <p:sldIdLst>
    <p:sldId id="256" r:id="rId6"/>
    <p:sldId id="257" r:id="rId7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>
            <p:ph type="title"/>
          </p:nvPr>
        </p:nvSpPr>
        <p:spPr>
          <a:xfrm>
            <a:off x="831200" y="5735600"/>
            <a:ext cx="22721601" cy="22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9pPr>
          </a:lstStyle>
          <a:p/>
        </p:txBody>
      </p:sp>
      <p:sp>
        <p:nvSpPr>
          <p:cNvPr id="89" name="Google Shape;89;p12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/>
          <p:nvPr>
            <p:ph type="title"/>
          </p:nvPr>
        </p:nvSpPr>
        <p:spPr>
          <a:xfrm>
            <a:off x="831200" y="1186733"/>
            <a:ext cx="22721601" cy="152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2" name="Google Shape;92;p13"/>
          <p:cNvSpPr txBox="1"/>
          <p:nvPr>
            <p:ph idx="1" type="body"/>
          </p:nvPr>
        </p:nvSpPr>
        <p:spPr>
          <a:xfrm>
            <a:off x="831200" y="3073267"/>
            <a:ext cx="22721601" cy="91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3" name="Google Shape;93;p13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831200" y="1186733"/>
            <a:ext cx="22721601" cy="152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831200" y="3073267"/>
            <a:ext cx="10666400" cy="91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733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3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3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3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3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3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3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3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3200"/>
            </a:lvl9pPr>
          </a:lstStyle>
          <a:p/>
        </p:txBody>
      </p:sp>
      <p:sp>
        <p:nvSpPr>
          <p:cNvPr id="97" name="Google Shape;97;p14"/>
          <p:cNvSpPr txBox="1"/>
          <p:nvPr>
            <p:ph idx="2" type="body"/>
          </p:nvPr>
        </p:nvSpPr>
        <p:spPr>
          <a:xfrm>
            <a:off x="12886400" y="3073267"/>
            <a:ext cx="10666400" cy="91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3733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3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3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3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3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3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3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3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3200"/>
            </a:lvl9pPr>
          </a:lstStyle>
          <a:p/>
        </p:txBody>
      </p:sp>
      <p:sp>
        <p:nvSpPr>
          <p:cNvPr id="98" name="Google Shape;98;p14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831200" y="1186733"/>
            <a:ext cx="22721601" cy="152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1" name="Google Shape;101;p15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831200" y="1481600"/>
            <a:ext cx="7488000" cy="2015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6400"/>
            </a:lvl9pPr>
          </a:lstStyle>
          <a:p/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831200" y="3705600"/>
            <a:ext cx="7488000" cy="847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3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3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3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3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3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3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3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3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3200"/>
            </a:lvl9pPr>
          </a:lstStyle>
          <a:p/>
        </p:txBody>
      </p:sp>
      <p:sp>
        <p:nvSpPr>
          <p:cNvPr id="105" name="Google Shape;105;p16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title"/>
          </p:nvPr>
        </p:nvSpPr>
        <p:spPr>
          <a:xfrm>
            <a:off x="1307333" y="1200400"/>
            <a:ext cx="16980801" cy="1090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9pPr>
          </a:lstStyle>
          <a:p/>
        </p:txBody>
      </p:sp>
      <p:sp>
        <p:nvSpPr>
          <p:cNvPr id="108" name="Google Shape;108;p17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/>
          <p:nvPr/>
        </p:nvSpPr>
        <p:spPr>
          <a:xfrm>
            <a:off x="12192000" y="-333"/>
            <a:ext cx="12192000" cy="1371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43800" lIns="243800" spcFirstLastPara="1" rIns="243800" wrap="square" tIns="243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64"/>
              <a:buFont typeface="Arial"/>
              <a:buNone/>
            </a:pPr>
            <a:r>
              <a:t/>
            </a:r>
            <a:endParaRPr sz="806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8"/>
          <p:cNvSpPr txBox="1"/>
          <p:nvPr>
            <p:ph type="title"/>
          </p:nvPr>
        </p:nvSpPr>
        <p:spPr>
          <a:xfrm>
            <a:off x="708000" y="3288467"/>
            <a:ext cx="10787200" cy="3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1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1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1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1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1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1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1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1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11200"/>
            </a:lvl9pPr>
          </a:lstStyle>
          <a:p/>
        </p:txBody>
      </p:sp>
      <p:sp>
        <p:nvSpPr>
          <p:cNvPr id="112" name="Google Shape;112;p18"/>
          <p:cNvSpPr txBox="1"/>
          <p:nvPr>
            <p:ph idx="1" type="subTitle"/>
          </p:nvPr>
        </p:nvSpPr>
        <p:spPr>
          <a:xfrm>
            <a:off x="708000" y="7474867"/>
            <a:ext cx="10787200" cy="32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5600"/>
            </a:lvl9pPr>
          </a:lstStyle>
          <a:p/>
        </p:txBody>
      </p:sp>
      <p:sp>
        <p:nvSpPr>
          <p:cNvPr id="113" name="Google Shape;113;p18"/>
          <p:cNvSpPr txBox="1"/>
          <p:nvPr>
            <p:ph idx="2" type="body"/>
          </p:nvPr>
        </p:nvSpPr>
        <p:spPr>
          <a:xfrm>
            <a:off x="13172000" y="1930867"/>
            <a:ext cx="10232000" cy="985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4" name="Google Shape;114;p18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/>
          <p:nvPr>
            <p:ph idx="1" type="body"/>
          </p:nvPr>
        </p:nvSpPr>
        <p:spPr>
          <a:xfrm>
            <a:off x="831200" y="11281533"/>
            <a:ext cx="15996800" cy="16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7" name="Google Shape;117;p19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type="title"/>
          </p:nvPr>
        </p:nvSpPr>
        <p:spPr>
          <a:xfrm>
            <a:off x="831200" y="2949667"/>
            <a:ext cx="22721601" cy="523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3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3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3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3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3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3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3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3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32000"/>
            </a:lvl9pPr>
          </a:lstStyle>
          <a:p/>
        </p:txBody>
      </p:sp>
      <p:sp>
        <p:nvSpPr>
          <p:cNvPr id="120" name="Google Shape;120;p20"/>
          <p:cNvSpPr txBox="1"/>
          <p:nvPr>
            <p:ph idx="1" type="body"/>
          </p:nvPr>
        </p:nvSpPr>
        <p:spPr>
          <a:xfrm>
            <a:off x="831200" y="8405933"/>
            <a:ext cx="22721601" cy="346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sz="2667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4"/>
          <p:cNvSpPr/>
          <p:nvPr>
            <p:ph idx="2" type="pic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6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/>
          <p:nvPr>
            <p:ph idx="2" type="pic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7"/>
          <p:cNvSpPr txBox="1"/>
          <p:nvPr>
            <p:ph idx="3" type="body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7"/>
          <p:cNvSpPr/>
          <p:nvPr>
            <p:ph idx="4" type="pic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7"/>
          <p:cNvSpPr txBox="1"/>
          <p:nvPr>
            <p:ph idx="5" type="body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7"/>
          <p:cNvSpPr/>
          <p:nvPr>
            <p:ph idx="6" type="pic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6" name="Google Shape;56;p7"/>
          <p:cNvSpPr txBox="1"/>
          <p:nvPr>
            <p:ph idx="11" type="ftr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8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8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8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8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9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9" name="Google Shape;79;p9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0" name="Google Shape;80;p9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slideLayout" Target="../slideLayouts/slideLayout10.xml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/>
          <p:nvPr>
            <p:ph type="title"/>
          </p:nvPr>
        </p:nvSpPr>
        <p:spPr>
          <a:xfrm>
            <a:off x="831200" y="1186733"/>
            <a:ext cx="22721601" cy="152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0"/>
          <p:cNvSpPr txBox="1"/>
          <p:nvPr>
            <p:ph idx="1" type="body"/>
          </p:nvPr>
        </p:nvSpPr>
        <p:spPr>
          <a:xfrm>
            <a:off x="831200" y="3073267"/>
            <a:ext cx="22721601" cy="91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37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37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37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37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37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37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37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37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0"/>
          <p:cNvSpPr txBox="1"/>
          <p:nvPr>
            <p:ph idx="12" type="sldNum"/>
          </p:nvPr>
        </p:nvSpPr>
        <p:spPr>
          <a:xfrm>
            <a:off x="22593220" y="12435245"/>
            <a:ext cx="1463200" cy="10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buClr>
                <a:schemeClr val="dk2"/>
              </a:buClr>
              <a:buSzPts val="2667"/>
              <a:buFont typeface="Arial"/>
              <a:buNone/>
              <a:defRPr b="0" i="0" sz="2667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type="title"/>
          </p:nvPr>
        </p:nvSpPr>
        <p:spPr>
          <a:xfrm>
            <a:off x="1649506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19. Kulttuuria massoille</a:t>
            </a:r>
            <a:br>
              <a:rPr lang="fi"/>
            </a:br>
            <a:br>
              <a:rPr lang="fi"/>
            </a:br>
            <a:r>
              <a:rPr lang="fi"/>
              <a:t>TIETOISKU:</a:t>
            </a:r>
            <a:br>
              <a:rPr lang="fi"/>
            </a:br>
            <a:r>
              <a:rPr lang="fi"/>
              <a:t>VIIHTEEN VIRSTANPYLVÄITÄ</a:t>
            </a:r>
            <a:endParaRPr/>
          </a:p>
        </p:txBody>
      </p:sp>
      <p:sp>
        <p:nvSpPr>
          <p:cNvPr id="127" name="Google Shape;127;p21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"/>
              <a:t>4</a:t>
            </a:r>
            <a:endParaRPr/>
          </a:p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3" name="Google Shape;133;p22"/>
          <p:cNvCxnSpPr/>
          <p:nvPr/>
        </p:nvCxnSpPr>
        <p:spPr>
          <a:xfrm flipH="1" rot="10800000">
            <a:off x="537867" y="627399"/>
            <a:ext cx="22920000" cy="12431201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4" name="Google Shape;134;p22"/>
          <p:cNvSpPr txBox="1"/>
          <p:nvPr/>
        </p:nvSpPr>
        <p:spPr>
          <a:xfrm>
            <a:off x="223533" y="8790467"/>
            <a:ext cx="5827200" cy="1641266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televisiolähetykset alkavat 1928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3765133" y="7790168"/>
            <a:ext cx="6783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väritelevisio 1954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2"/>
          <p:cNvSpPr txBox="1"/>
          <p:nvPr/>
        </p:nvSpPr>
        <p:spPr>
          <a:xfrm>
            <a:off x="2300933" y="6036267"/>
            <a:ext cx="60664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2"/>
          <p:cNvSpPr txBox="1"/>
          <p:nvPr/>
        </p:nvSpPr>
        <p:spPr>
          <a:xfrm>
            <a:off x="657400" y="8546368"/>
            <a:ext cx="29880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2"/>
          <p:cNvSpPr txBox="1"/>
          <p:nvPr/>
        </p:nvSpPr>
        <p:spPr>
          <a:xfrm>
            <a:off x="19951133" y="2063589"/>
            <a:ext cx="5528000" cy="2215719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suoratoistopalvelut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Netflix 2010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Spotify 2008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2"/>
          <p:cNvSpPr txBox="1"/>
          <p:nvPr/>
        </p:nvSpPr>
        <p:spPr>
          <a:xfrm>
            <a:off x="13623467" y="913600"/>
            <a:ext cx="49008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2"/>
          <p:cNvSpPr txBox="1"/>
          <p:nvPr/>
        </p:nvSpPr>
        <p:spPr>
          <a:xfrm>
            <a:off x="15897200" y="4957568"/>
            <a:ext cx="49608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2"/>
          <p:cNvSpPr txBox="1"/>
          <p:nvPr/>
        </p:nvSpPr>
        <p:spPr>
          <a:xfrm>
            <a:off x="3645400" y="11413135"/>
            <a:ext cx="49008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radiolähetykset 1920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-105000" y="12648800"/>
            <a:ext cx="5827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elokuvateatterit 1897 &gt;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14249400" y="1180133"/>
            <a:ext cx="6919267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ensimmäinen iPhone 2007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2"/>
          <p:cNvSpPr txBox="1"/>
          <p:nvPr/>
        </p:nvSpPr>
        <p:spPr>
          <a:xfrm>
            <a:off x="10399199" y="7977581"/>
            <a:ext cx="4676133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VHS-nauhuri 1976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2"/>
          <p:cNvSpPr txBox="1"/>
          <p:nvPr/>
        </p:nvSpPr>
        <p:spPr>
          <a:xfrm>
            <a:off x="11757969" y="3666248"/>
            <a:ext cx="4766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DVD-soitin 1995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2"/>
          <p:cNvSpPr txBox="1"/>
          <p:nvPr/>
        </p:nvSpPr>
        <p:spPr>
          <a:xfrm>
            <a:off x="11904533" y="6700706"/>
            <a:ext cx="54874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korvalappustereot 1979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2"/>
          <p:cNvSpPr txBox="1"/>
          <p:nvPr/>
        </p:nvSpPr>
        <p:spPr>
          <a:xfrm>
            <a:off x="6768133" y="9544068"/>
            <a:ext cx="3197600" cy="1641266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vinyylilevyt 1948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2"/>
          <p:cNvSpPr txBox="1"/>
          <p:nvPr/>
        </p:nvSpPr>
        <p:spPr>
          <a:xfrm>
            <a:off x="1366133" y="12115393"/>
            <a:ext cx="4244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gramofoni 1889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2"/>
          <p:cNvSpPr txBox="1"/>
          <p:nvPr/>
        </p:nvSpPr>
        <p:spPr>
          <a:xfrm>
            <a:off x="15493933" y="2367333"/>
            <a:ext cx="31976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digi-TV 2001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2"/>
          <p:cNvSpPr txBox="1"/>
          <p:nvPr/>
        </p:nvSpPr>
        <p:spPr>
          <a:xfrm>
            <a:off x="9786533" y="10432068"/>
            <a:ext cx="3585600" cy="1641266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nuortenlehdet 1950-luku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2"/>
          <p:cNvSpPr txBox="1"/>
          <p:nvPr/>
        </p:nvSpPr>
        <p:spPr>
          <a:xfrm>
            <a:off x="15269334" y="5377208"/>
            <a:ext cx="4010599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blogit 1990-luku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2"/>
          <p:cNvSpPr txBox="1"/>
          <p:nvPr/>
        </p:nvSpPr>
        <p:spPr>
          <a:xfrm>
            <a:off x="9464001" y="4514089"/>
            <a:ext cx="60664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World Wide Web 1990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2"/>
          <p:cNvSpPr txBox="1"/>
          <p:nvPr/>
        </p:nvSpPr>
        <p:spPr>
          <a:xfrm>
            <a:off x="1882533" y="11391400"/>
            <a:ext cx="1703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1920</a:t>
            </a:r>
            <a:endParaRPr b="1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2"/>
          <p:cNvSpPr txBox="1"/>
          <p:nvPr/>
        </p:nvSpPr>
        <p:spPr>
          <a:xfrm>
            <a:off x="4982933" y="9659234"/>
            <a:ext cx="1703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1940</a:t>
            </a:r>
            <a:endParaRPr b="1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2"/>
          <p:cNvSpPr txBox="1"/>
          <p:nvPr/>
        </p:nvSpPr>
        <p:spPr>
          <a:xfrm>
            <a:off x="7770267" y="8044136"/>
            <a:ext cx="1703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1960</a:t>
            </a:r>
            <a:endParaRPr b="1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2"/>
          <p:cNvSpPr txBox="1"/>
          <p:nvPr/>
        </p:nvSpPr>
        <p:spPr>
          <a:xfrm>
            <a:off x="11945200" y="5870556"/>
            <a:ext cx="1703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1980</a:t>
            </a:r>
            <a:endParaRPr b="1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2"/>
          <p:cNvSpPr txBox="1"/>
          <p:nvPr/>
        </p:nvSpPr>
        <p:spPr>
          <a:xfrm>
            <a:off x="16187334" y="3627395"/>
            <a:ext cx="1703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2000</a:t>
            </a:r>
            <a:endParaRPr b="1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2"/>
          <p:cNvSpPr txBox="1"/>
          <p:nvPr/>
        </p:nvSpPr>
        <p:spPr>
          <a:xfrm>
            <a:off x="22142933" y="539829"/>
            <a:ext cx="1703200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2020</a:t>
            </a:r>
            <a:endParaRPr b="1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2"/>
          <p:cNvSpPr txBox="1"/>
          <p:nvPr/>
        </p:nvSpPr>
        <p:spPr>
          <a:xfrm>
            <a:off x="6686133" y="6423160"/>
            <a:ext cx="3717067" cy="1066814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C-kasetti 1963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2"/>
          <p:cNvSpPr txBox="1"/>
          <p:nvPr/>
        </p:nvSpPr>
        <p:spPr>
          <a:xfrm>
            <a:off x="19572933" y="4670400"/>
            <a:ext cx="4512800" cy="4513527"/>
          </a:xfrm>
          <a:prstGeom prst="rect">
            <a:avLst/>
          </a:prstGeom>
          <a:noFill/>
          <a:ln>
            <a:noFill/>
          </a:ln>
        </p:spPr>
        <p:txBody>
          <a:bodyPr anchorCtr="0" anchor="t" bIns="243800" lIns="243800" spcFirstLastPara="1" rIns="243800" wrap="square" tIns="2438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Some-alustat: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33"/>
              <a:buFont typeface="Arial"/>
              <a:buChar char="•"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Facebook 2004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33"/>
              <a:buFont typeface="Arial"/>
              <a:buChar char="•"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Twitter 2006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33"/>
              <a:buFont typeface="Arial"/>
              <a:buChar char="•"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WhatsApp 2009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33"/>
              <a:buFont typeface="Arial"/>
              <a:buChar char="•"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Instagram 2010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33"/>
              <a:buFont typeface="Arial"/>
              <a:buChar char="•"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Snapchat 2011</a:t>
            </a:r>
            <a:endParaRPr/>
          </a:p>
          <a:p>
            <a:pPr indent="-571500" lvl="0" marL="5715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33"/>
              <a:buFont typeface="Arial"/>
              <a:buChar char="•"/>
            </a:pPr>
            <a:r>
              <a:rPr b="0" i="0" lang="fi" sz="3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TikTok 2016</a:t>
            </a:r>
            <a:endParaRPr b="0" i="0" sz="37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2"/>
          <p:cNvSpPr txBox="1"/>
          <p:nvPr/>
        </p:nvSpPr>
        <p:spPr>
          <a:xfrm>
            <a:off x="1026199" y="860479"/>
            <a:ext cx="13637601" cy="1308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7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Viihteen virstanpylväitä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