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AEC514-FCB6-4C36-937D-680F30D03368}" type="datetimeFigureOut">
              <a:rPr lang="fi-FI" smtClean="0"/>
              <a:t>18.8.2016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8236830-B732-4CFA-BB09-13010DE53B3D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146250"/>
          </a:xfrm>
        </p:spPr>
        <p:txBody>
          <a:bodyPr/>
          <a:lstStyle/>
          <a:p>
            <a:r>
              <a:rPr lang="fi-FI" dirty="0" smtClean="0"/>
              <a:t>MAANTIETEELLISET NIMET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750" y="2557462"/>
            <a:ext cx="4621498" cy="306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9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TÄRKEÄÄ MUISTETTAVAA: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1. maat, maanosat, kaupungit</a:t>
            </a:r>
            <a:br>
              <a:rPr lang="fi-FI" sz="4000" dirty="0" smtClean="0"/>
            </a:br>
            <a:r>
              <a:rPr lang="fi-FI" sz="4000" dirty="0"/>
              <a:t>	</a:t>
            </a:r>
            <a:r>
              <a:rPr lang="fi-FI" sz="4000" dirty="0" smtClean="0"/>
              <a:t>a) artikkelittomat</a:t>
            </a:r>
            <a:br>
              <a:rPr lang="fi-FI" sz="4000" dirty="0" smtClean="0"/>
            </a:br>
            <a:r>
              <a:rPr lang="fi-FI" sz="4000" dirty="0"/>
              <a:t> </a:t>
            </a:r>
            <a:r>
              <a:rPr lang="fi-FI" sz="4000" dirty="0" smtClean="0"/>
              <a:t>          </a:t>
            </a:r>
            <a:r>
              <a:rPr lang="fi-FI" sz="4000" dirty="0" err="1" smtClean="0"/>
              <a:t>Finnland</a:t>
            </a:r>
            <a:r>
              <a:rPr lang="fi-FI" sz="4000" dirty="0" smtClean="0"/>
              <a:t>, </a:t>
            </a:r>
            <a:r>
              <a:rPr lang="fi-FI" sz="4000" dirty="0" err="1" smtClean="0"/>
              <a:t>Lappland</a:t>
            </a:r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smtClean="0"/>
              <a:t>    mutta: das </a:t>
            </a:r>
            <a:r>
              <a:rPr lang="fi-FI" sz="4000" dirty="0" err="1" smtClean="0"/>
              <a:t>kalte</a:t>
            </a:r>
            <a:r>
              <a:rPr lang="fi-FI" sz="4000" dirty="0" smtClean="0"/>
              <a:t> </a:t>
            </a:r>
            <a:r>
              <a:rPr lang="fi-FI" sz="4000" dirty="0" err="1" smtClean="0"/>
              <a:t>Finnland</a:t>
            </a:r>
            <a:r>
              <a:rPr lang="fi-FI" sz="4000" dirty="0" smtClean="0"/>
              <a:t>,</a:t>
            </a:r>
            <a:br>
              <a:rPr lang="fi-FI" sz="4000" dirty="0" smtClean="0"/>
            </a:br>
            <a:r>
              <a:rPr lang="fi-FI" sz="4000" dirty="0"/>
              <a:t> </a:t>
            </a:r>
            <a:r>
              <a:rPr lang="fi-FI" sz="4000" dirty="0" smtClean="0"/>
              <a:t>              das </a:t>
            </a:r>
            <a:r>
              <a:rPr lang="fi-FI" sz="4000" dirty="0" err="1" smtClean="0"/>
              <a:t>schöne</a:t>
            </a:r>
            <a:r>
              <a:rPr lang="fi-FI" sz="4000" dirty="0" smtClean="0"/>
              <a:t> </a:t>
            </a:r>
            <a:r>
              <a:rPr lang="fi-FI" sz="4000" dirty="0" err="1" smtClean="0"/>
              <a:t>Lappland</a:t>
            </a: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/>
              <a:t> </a:t>
            </a:r>
            <a:r>
              <a:rPr lang="fi-FI" sz="4000" dirty="0" smtClean="0"/>
              <a:t>    - adjektiivi tuo artikkelin</a:t>
            </a:r>
            <a:br>
              <a:rPr lang="fi-FI" sz="4000" dirty="0" smtClean="0"/>
            </a:br>
            <a:r>
              <a:rPr lang="fi-FI" sz="4000" dirty="0" smtClean="0"/>
              <a:t> </a:t>
            </a:r>
            <a:r>
              <a:rPr lang="fi-FI" sz="4000" dirty="0" err="1" smtClean="0"/>
              <a:t>Ich</a:t>
            </a:r>
            <a:r>
              <a:rPr lang="fi-FI" sz="4000" dirty="0" smtClean="0"/>
              <a:t> </a:t>
            </a:r>
            <a:r>
              <a:rPr lang="fi-FI" sz="4000" dirty="0" err="1" smtClean="0"/>
              <a:t>möchte</a:t>
            </a:r>
            <a:r>
              <a:rPr lang="fi-FI" sz="4000" dirty="0" smtClean="0"/>
              <a:t> </a:t>
            </a:r>
            <a:r>
              <a:rPr lang="fi-FI" sz="4000" dirty="0" err="1" smtClean="0"/>
              <a:t>nach</a:t>
            </a:r>
            <a:r>
              <a:rPr lang="fi-FI" sz="4000" dirty="0" smtClean="0"/>
              <a:t> </a:t>
            </a:r>
            <a:r>
              <a:rPr lang="fi-FI" sz="4000" dirty="0" err="1" smtClean="0"/>
              <a:t>Finnland</a:t>
            </a:r>
            <a:r>
              <a:rPr lang="fi-FI" sz="4000" dirty="0" smtClean="0"/>
              <a:t> </a:t>
            </a:r>
            <a:r>
              <a:rPr lang="fi-FI" sz="4000" dirty="0" err="1" smtClean="0"/>
              <a:t>reisen</a:t>
            </a:r>
            <a:r>
              <a:rPr lang="fi-FI" sz="4000" dirty="0" smtClean="0"/>
              <a:t>.</a:t>
            </a:r>
            <a:br>
              <a:rPr lang="fi-FI" sz="4000" dirty="0" smtClean="0"/>
            </a:br>
            <a:r>
              <a:rPr lang="fi-FI" sz="4000" dirty="0"/>
              <a:t> </a:t>
            </a:r>
            <a:r>
              <a:rPr lang="fi-FI" sz="4000" dirty="0" err="1" smtClean="0"/>
              <a:t>Ich</a:t>
            </a:r>
            <a:r>
              <a:rPr lang="fi-FI" sz="4000" dirty="0" smtClean="0"/>
              <a:t> </a:t>
            </a:r>
            <a:r>
              <a:rPr lang="fi-FI" sz="4000" dirty="0" err="1" smtClean="0"/>
              <a:t>wohne</a:t>
            </a:r>
            <a:r>
              <a:rPr lang="fi-FI" sz="4000" dirty="0" smtClean="0"/>
              <a:t> in Deutschland.</a:t>
            </a:r>
            <a:br>
              <a:rPr lang="fi-FI" sz="4000" dirty="0" smtClean="0"/>
            </a:br>
            <a:r>
              <a:rPr lang="fi-FI" sz="4000" dirty="0"/>
              <a:t> </a:t>
            </a:r>
            <a:r>
              <a:rPr lang="fi-FI" sz="4000" dirty="0" smtClean="0"/>
              <a:t>  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821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/>
              <a:t> </a:t>
            </a:r>
            <a:r>
              <a:rPr lang="fi-FI" dirty="0" smtClean="0"/>
              <a:t>   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     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b) artikkelilliset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WOHIN?   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möchte.........................fahren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      in die </a:t>
            </a:r>
            <a:r>
              <a:rPr lang="fi-FI" dirty="0" err="1" smtClean="0"/>
              <a:t>Schweiz</a:t>
            </a:r>
            <a:r>
              <a:rPr lang="fi-FI" dirty="0" smtClean="0"/>
              <a:t> (</a:t>
            </a:r>
            <a:r>
              <a:rPr lang="fi-FI" dirty="0" err="1" smtClean="0"/>
              <a:t>fem.akk</a:t>
            </a:r>
            <a:r>
              <a:rPr lang="fi-FI" dirty="0" smtClean="0"/>
              <a:t>.)          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      in die USA (</a:t>
            </a:r>
            <a:r>
              <a:rPr lang="fi-FI" dirty="0" err="1" smtClean="0"/>
              <a:t>mon.akk</a:t>
            </a:r>
            <a:r>
              <a:rPr lang="fi-FI" dirty="0" smtClean="0"/>
              <a:t>.)           </a:t>
            </a:r>
            <a:br>
              <a:rPr lang="fi-FI" dirty="0" smtClean="0"/>
            </a:br>
            <a:r>
              <a:rPr lang="fi-FI" dirty="0" smtClean="0"/>
              <a:t>	 WO?</a:t>
            </a:r>
            <a:br>
              <a:rPr lang="fi-FI" dirty="0" smtClean="0"/>
            </a:br>
            <a:r>
              <a:rPr lang="fi-FI" dirty="0" smtClean="0"/>
              <a:t> 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wohne</a:t>
            </a:r>
            <a:r>
              <a:rPr lang="fi-FI" dirty="0" smtClean="0"/>
              <a:t> in der </a:t>
            </a:r>
            <a:r>
              <a:rPr lang="fi-FI" dirty="0" err="1" smtClean="0"/>
              <a:t>Schweiz</a:t>
            </a:r>
            <a:r>
              <a:rPr lang="fi-FI" dirty="0" smtClean="0"/>
              <a:t>. 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                      (</a:t>
            </a:r>
            <a:r>
              <a:rPr lang="fi-FI" dirty="0" err="1" smtClean="0"/>
              <a:t>fem.dat</a:t>
            </a:r>
            <a:r>
              <a:rPr lang="fi-FI" dirty="0" smtClean="0"/>
              <a:t>.)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wohne</a:t>
            </a:r>
            <a:r>
              <a:rPr lang="fi-FI" dirty="0" smtClean="0"/>
              <a:t> in </a:t>
            </a:r>
            <a:r>
              <a:rPr lang="fi-FI" dirty="0" err="1" smtClean="0"/>
              <a:t>den</a:t>
            </a:r>
            <a:r>
              <a:rPr lang="fi-FI" dirty="0" smtClean="0"/>
              <a:t> USA.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               (</a:t>
            </a:r>
            <a:r>
              <a:rPr lang="fi-FI" dirty="0" err="1" smtClean="0"/>
              <a:t>mon.dat</a:t>
            </a:r>
            <a:r>
              <a:rPr lang="fi-FI" dirty="0" smtClean="0"/>
              <a:t>.)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                     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       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609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616624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2. muut maantieteelliset </a:t>
            </a:r>
            <a:br>
              <a:rPr lang="fi-FI" dirty="0" smtClean="0"/>
            </a:br>
            <a:r>
              <a:rPr lang="fi-FI"/>
              <a:t> </a:t>
            </a:r>
            <a:r>
              <a:rPr lang="fi-FI" smtClean="0"/>
              <a:t>   erisnimet</a:t>
            </a:r>
            <a:br>
              <a:rPr lang="fi-FI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die </a:t>
            </a:r>
            <a:r>
              <a:rPr lang="fi-FI" dirty="0" err="1" smtClean="0"/>
              <a:t>See=meri</a:t>
            </a:r>
            <a:r>
              <a:rPr lang="fi-FI" dirty="0" smtClean="0"/>
              <a:t>; der </a:t>
            </a:r>
            <a:r>
              <a:rPr lang="fi-FI" dirty="0" err="1" smtClean="0"/>
              <a:t>See=järvi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die </a:t>
            </a:r>
            <a:r>
              <a:rPr lang="fi-FI" dirty="0" err="1" smtClean="0"/>
              <a:t>Alpen</a:t>
            </a:r>
            <a:r>
              <a:rPr lang="fi-FI" dirty="0" smtClean="0"/>
              <a:t> – monikko</a:t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u="sng" dirty="0" err="1" smtClean="0"/>
              <a:t>auf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Kanarischen</a:t>
            </a:r>
            <a:r>
              <a:rPr lang="fi-FI" dirty="0" smtClean="0"/>
              <a:t> </a:t>
            </a:r>
            <a:r>
              <a:rPr lang="fi-FI" dirty="0" err="1" smtClean="0"/>
              <a:t>Inseln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u="sng" dirty="0" smtClean="0"/>
              <a:t>am</a:t>
            </a:r>
            <a:r>
              <a:rPr lang="fi-FI" dirty="0" smtClean="0"/>
              <a:t> </a:t>
            </a:r>
            <a:r>
              <a:rPr lang="fi-FI" dirty="0" err="1" smtClean="0"/>
              <a:t>Mittelmeer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u="sng" dirty="0" smtClean="0"/>
              <a:t>am</a:t>
            </a:r>
            <a:r>
              <a:rPr lang="fi-FI" dirty="0" smtClean="0"/>
              <a:t> </a:t>
            </a:r>
            <a:r>
              <a:rPr lang="fi-FI" dirty="0" err="1" smtClean="0"/>
              <a:t>Päijänne-See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    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397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58</TotalTime>
  <Words>10</Words>
  <Application>Microsoft Office PowerPoint</Application>
  <PresentationFormat>Näytössä katseltava diaesitys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Book Antiqua</vt:lpstr>
      <vt:lpstr>Lucida Sans</vt:lpstr>
      <vt:lpstr>Wingdings</vt:lpstr>
      <vt:lpstr>Wingdings 2</vt:lpstr>
      <vt:lpstr>Wingdings 3</vt:lpstr>
      <vt:lpstr>Huippu</vt:lpstr>
      <vt:lpstr>MAANTIETEELLISET NIMET</vt:lpstr>
      <vt:lpstr>TÄRKEÄÄ MUISTETTAVAA:  1. maat, maanosat, kaupungit  a) artikkelittomat            Finnland, Lappland     mutta: das kalte Finnland,                das schöne Lappland      - adjektiivi tuo artikkelin  Ich möchte nach Finnland reisen.  Ich wohne in Deutschland.       </vt:lpstr>
      <vt:lpstr>                  b) artikkelilliset        WOHIN?      Ich möchte.........................fahren.              in die Schweiz (fem.akk.)                        in die USA (mon.akk.)              WO?   Ich wohne in der Schweiz.                        (fem.dat.)   Ich wohne in den USA.                       (mon.dat.)                                                </vt:lpstr>
      <vt:lpstr>2. muut maantieteelliset      erisnimet      die See=meri; der See=järvi     die Alpen – monikko     auf den Kanarischen Inseln     am Mittelmeer     am Päijänne-See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Ylinen</dc:creator>
  <cp:lastModifiedBy>Asiakas</cp:lastModifiedBy>
  <cp:revision>6</cp:revision>
  <dcterms:created xsi:type="dcterms:W3CDTF">2013-09-02T12:31:50Z</dcterms:created>
  <dcterms:modified xsi:type="dcterms:W3CDTF">2016-08-18T14:53:20Z</dcterms:modified>
</cp:coreProperties>
</file>