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1" r:id="rId9"/>
    <p:sldId id="260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F106BF-BEC7-2671-509F-C3108ECEC181}" v="24" dt="2022-09-19T06:16:58.032"/>
    <p1510:client id="{F99EB09E-1E94-4CD0-9960-1BA90D1C783C}" v="290" dt="2021-10-27T08:25:47.6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18.9.2022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18.9.2022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18.9.2022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18.9.2022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18.9.2022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18.9.2022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18.9.2022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18.9.2022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18.9.2022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18.9.2022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18.9.2022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18.9.2022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hetruesize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Maan nimi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Oma nimesi</a:t>
            </a:r>
          </a:p>
          <a:p>
            <a:r>
              <a:rPr lang="fi-FI" dirty="0">
                <a:cs typeface="Calibri"/>
              </a:rPr>
              <a:t>Taustaksi maan lippu</a:t>
            </a: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B52106-A44E-4F59-A9A3-0C023458B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Maan nimi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CDE86C-08E3-4CBB-9432-4FD8DCBCA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Pääkaupunki</a:t>
            </a:r>
          </a:p>
          <a:p>
            <a:r>
              <a:rPr lang="fi-FI" dirty="0">
                <a:cs typeface="Calibri"/>
              </a:rPr>
              <a:t>Asukasluku</a:t>
            </a:r>
          </a:p>
          <a:p>
            <a:r>
              <a:rPr lang="fi-FI" dirty="0">
                <a:cs typeface="Calibri"/>
              </a:rPr>
              <a:t>Maa on pinta-alaltaan suurempi/pienempi kuin Suomi</a:t>
            </a:r>
          </a:p>
          <a:p>
            <a:r>
              <a:rPr lang="fi-FI" dirty="0">
                <a:ea typeface="+mn-lt"/>
                <a:cs typeface="+mn-lt"/>
                <a:hlinkClick r:id="rId2"/>
              </a:rPr>
              <a:t>https://thetruesize.com/</a:t>
            </a:r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50590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98EA74-B490-4F9E-804F-62DAE4993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kieli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D96A48-2524-4875-9E1C-EE20C1D04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Mitä kieltä maassa puhutaan</a:t>
            </a:r>
          </a:p>
          <a:p>
            <a:r>
              <a:rPr lang="fi-FI" dirty="0">
                <a:cs typeface="Calibri"/>
              </a:rPr>
              <a:t>Numerot 1-10</a:t>
            </a:r>
          </a:p>
          <a:p>
            <a:r>
              <a:rPr lang="fi-FI" dirty="0">
                <a:cs typeface="Calibri"/>
              </a:rPr>
              <a:t>Tervehdyksiä</a:t>
            </a:r>
          </a:p>
          <a:p>
            <a:r>
              <a:rPr lang="fi-FI" dirty="0">
                <a:cs typeface="Calibri"/>
              </a:rPr>
              <a:t>Minun nimeni on</a:t>
            </a:r>
          </a:p>
          <a:p>
            <a:r>
              <a:rPr lang="fi-FI" dirty="0">
                <a:cs typeface="Calibri"/>
              </a:rPr>
              <a:t>Videonäyte kielestä</a:t>
            </a:r>
          </a:p>
        </p:txBody>
      </p:sp>
    </p:spTree>
    <p:extLst>
      <p:ext uri="{BB962C8B-B14F-4D97-AF65-F5344CB8AC3E}">
        <p14:creationId xmlns:p14="http://schemas.microsoft.com/office/powerpoint/2010/main" val="3304966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FB9211-2CEB-4BC9-BBB2-A5D5AF18F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nähtävyyksiä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B6D627-6D18-4E44-BCD8-2503DDCFDF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Kuvia tai videoita nähtävyyksistä, voi olla useampi dia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49182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172AF3-D3D7-471F-94EF-0E3063570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>
                <a:cs typeface="Calibri Light"/>
              </a:rPr>
              <a:t>Säatila</a:t>
            </a:r>
            <a:r>
              <a:rPr lang="fi-FI" dirty="0">
                <a:cs typeface="Calibri Light"/>
              </a:rPr>
              <a:t> maassa tänään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7DB19D-9FD7-4D6C-A260-1E0D11CA1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Päivämäärä</a:t>
            </a:r>
          </a:p>
          <a:p>
            <a:r>
              <a:rPr lang="fi-FI" dirty="0">
                <a:cs typeface="Calibri"/>
              </a:rPr>
              <a:t>Lämpötila</a:t>
            </a:r>
          </a:p>
          <a:p>
            <a:r>
              <a:rPr lang="fi-FI" dirty="0">
                <a:cs typeface="Calibri"/>
              </a:rPr>
              <a:t>Kuvakaappaus säätiedoista</a:t>
            </a:r>
          </a:p>
        </p:txBody>
      </p:sp>
    </p:spTree>
    <p:extLst>
      <p:ext uri="{BB962C8B-B14F-4D97-AF65-F5344CB8AC3E}">
        <p14:creationId xmlns:p14="http://schemas.microsoft.com/office/powerpoint/2010/main" val="3216738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4C0E15-A4F2-4D9A-B0F1-EC4778D7F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Muuta mielenkiintoista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EDD4CD-44AC-490C-82B6-954DAE89FD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Sinua itseäsi kiinnostavaa tietoa maasta, esim. urheilusta, taiteesta, luonnosta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16177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EB33FB06973E24489980B41525E1BAE" ma:contentTypeVersion="0" ma:contentTypeDescription="Luo uusi asiakirja." ma:contentTypeScope="" ma:versionID="c58719105ebed703c58fcc2487efbe4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2dacafc45c6750ac3a0732068246c3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6A6A723-3993-4F79-BEAD-581F1260AFD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18455C5-10D8-4038-9CC1-3ABFB40269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5C0694-BB46-4B6D-A425-5BC77EDFCE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Office-teema</vt:lpstr>
      <vt:lpstr>Maan nimi</vt:lpstr>
      <vt:lpstr>Maan nimi</vt:lpstr>
      <vt:lpstr>kieli</vt:lpstr>
      <vt:lpstr>nähtävyyksiä</vt:lpstr>
      <vt:lpstr>Säatila maassa tänään</vt:lpstr>
      <vt:lpstr>Muuta mielenkiintoista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43</cp:revision>
  <dcterms:created xsi:type="dcterms:W3CDTF">2021-10-27T08:17:04Z</dcterms:created>
  <dcterms:modified xsi:type="dcterms:W3CDTF">2022-09-19T06:17:41Z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0x0101002EB33FB06973E24489980B41525E1BAE</vt:lpwstr>
  </property>
</Properties>
</file>