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15138" cy="99425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CA386-BB51-42A0-8176-6DAC85D2EE5F}" type="datetimeFigureOut">
              <a:rPr lang="sv-SE" smtClean="0"/>
              <a:t>2013-10-17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3ECE1-ABED-4CD0-9F12-B723B9AC30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1767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B9A5D-591E-4DD6-891F-EBAABED3F796}" type="datetimeFigureOut">
              <a:rPr lang="sv-SE" smtClean="0"/>
              <a:t>2013-10-17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F35E7-DB63-46B0-9460-B3300D4BB5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709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F35E7-DB63-46B0-9460-B3300D4BB58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940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ätvinklig triangel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grpSp>
        <p:nvGrpSpPr>
          <p:cNvPr id="2" name="Grup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ihandsfigu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ihandsfigu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ihandsfigu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E098E0-6291-4122-B232-A843630DA364}" type="datetime1">
              <a:rPr lang="sv-SE" smtClean="0"/>
              <a:t>2013-10-17</a:t>
            </a:fld>
            <a:endParaRPr lang="sv-SE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27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FE0368-071E-4AE6-AD9F-E5C6D856800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B60409-DF17-4062-B4FF-CDFD0C39CF59}" type="datetime1">
              <a:rPr lang="sv-SE" smtClean="0"/>
              <a:t>2013-10-17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E0368-071E-4AE6-AD9F-E5C6D856800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1049D-2BDD-4FA1-942B-F13FFAFEB198}" type="datetime1">
              <a:rPr lang="sv-SE" smtClean="0"/>
              <a:t>2013-10-17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E0368-071E-4AE6-AD9F-E5C6D856800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8ABCE-CC1B-40CE-AA95-91DD429D4BCE}" type="datetime1">
              <a:rPr lang="sv-SE" smtClean="0"/>
              <a:t>2013-10-17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E0368-071E-4AE6-AD9F-E5C6D8568009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9D0394-4060-4791-B4B4-B68489965BA2}" type="datetime1">
              <a:rPr lang="sv-SE" smtClean="0"/>
              <a:t>2013-10-17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E0368-071E-4AE6-AD9F-E5C6D8568009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-form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-form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CD484-953B-460A-8363-A0DC752B883B}" type="datetime1">
              <a:rPr lang="sv-SE" smtClean="0"/>
              <a:t>2013-10-17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E0368-071E-4AE6-AD9F-E5C6D856800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9E23D-5F5A-4AF9-A48C-15308820679B}" type="datetime1">
              <a:rPr lang="sv-SE" smtClean="0"/>
              <a:t>2013-10-17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E0368-071E-4AE6-AD9F-E5C6D8568009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549A5A-9976-4628-BF55-3B4ADBC77593}" type="datetime1">
              <a:rPr lang="sv-SE" smtClean="0"/>
              <a:t>2013-10-17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E0368-071E-4AE6-AD9F-E5C6D856800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283E0-80C5-43CB-8627-044D0E206ECB}" type="datetime1">
              <a:rPr lang="sv-SE" smtClean="0"/>
              <a:t>2013-10-17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E0368-071E-4AE6-AD9F-E5C6D856800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578570-1BD7-49A0-802C-81BF8C095024}" type="datetime1">
              <a:rPr lang="sv-SE" smtClean="0"/>
              <a:t>2013-10-17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E0368-071E-4AE6-AD9F-E5C6D8568009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9484C0-0D95-44B7-9A51-A4255E68EF4A}" type="datetime1">
              <a:rPr lang="sv-SE" smtClean="0"/>
              <a:t>2013-10-17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FE0368-071E-4AE6-AD9F-E5C6D8568009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Frihandsfigu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ihandsfigu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ätvinklig triangel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-form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-form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ihandsfigu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ätvinklig triangel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Platshållare för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101C36-678C-4956-80F1-0A05DB28594C}" type="datetime1">
              <a:rPr lang="sv-SE" smtClean="0"/>
              <a:t>2013-10-17</a:t>
            </a:fld>
            <a:endParaRPr lang="sv-SE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FE0368-071E-4AE6-AD9F-E5C6D8568009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sv-SE" altLang="ja-JP" sz="2400" b="1" dirty="0" smtClean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  <a:p>
            <a:r>
              <a:rPr kumimoji="1" lang="sv-SE" altLang="ja-JP" sz="2800" b="1" dirty="0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The </a:t>
            </a:r>
            <a:r>
              <a:rPr kumimoji="1" lang="sv-SE" altLang="ja-JP" sz="2800" b="1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bachelor</a:t>
            </a:r>
            <a:r>
              <a:rPr kumimoji="1" lang="sv-SE" altLang="ja-JP" sz="2800" b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kumimoji="1" lang="sv-SE" altLang="ja-JP" sz="2800" b="1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of</a:t>
            </a:r>
            <a:r>
              <a:rPr kumimoji="1" lang="sv-SE" altLang="ja-JP" sz="2800" b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kumimoji="1" lang="sv-SE" altLang="ja-JP" sz="2800" b="1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Education</a:t>
            </a:r>
            <a:r>
              <a:rPr kumimoji="1" lang="sv-SE" altLang="ja-JP" sz="2800" b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in </a:t>
            </a:r>
            <a:r>
              <a:rPr kumimoji="1" lang="sv-SE" altLang="ja-JP" sz="2800" b="1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Career</a:t>
            </a:r>
            <a:r>
              <a:rPr kumimoji="1" lang="sv-SE" altLang="ja-JP" sz="2800" b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kumimoji="1" lang="sv-SE" altLang="ja-JP" sz="2800" b="1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Counselling</a:t>
            </a:r>
            <a:endParaRPr kumimoji="1" lang="sv-SE" altLang="ja-JP" sz="2800" b="1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  <a:p>
            <a:endParaRPr kumimoji="1" lang="sv-SE" altLang="ja-JP" sz="2800" b="1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  <a:p>
            <a:r>
              <a:rPr kumimoji="1" lang="sv-SE" altLang="ja-JP" sz="2800" b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Three </a:t>
            </a:r>
            <a:r>
              <a:rPr kumimoji="1" lang="sv-SE" altLang="ja-JP" sz="2800" b="1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years</a:t>
            </a:r>
            <a:r>
              <a:rPr kumimoji="1" lang="sv-SE" altLang="ja-JP" sz="2800" b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180 </a:t>
            </a:r>
            <a:r>
              <a:rPr kumimoji="1" lang="sv-SE" altLang="ja-JP" sz="2800" b="1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ects</a:t>
            </a:r>
            <a:endParaRPr kumimoji="1" lang="sv-SE" altLang="ja-JP" sz="2800" b="1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  <a:p>
            <a:endParaRPr kumimoji="1" lang="sv-SE" altLang="ja-JP" sz="2800" b="1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  <a:p>
            <a:pPr marL="109728" indent="0">
              <a:buNone/>
            </a:pP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Career</a:t>
            </a:r>
            <a:r>
              <a:rPr lang="sv-SE" dirty="0" smtClean="0"/>
              <a:t> </a:t>
            </a:r>
            <a:r>
              <a:rPr lang="sv-SE" dirty="0" err="1" smtClean="0"/>
              <a:t>Counselling</a:t>
            </a:r>
            <a:r>
              <a:rPr lang="sv-SE" dirty="0" smtClean="0"/>
              <a:t> Program </a:t>
            </a:r>
            <a:endParaRPr lang="sv-SE" dirty="0"/>
          </a:p>
        </p:txBody>
      </p:sp>
      <p:pic>
        <p:nvPicPr>
          <p:cNvPr id="6" name="Picture 2" descr="logo-org-engelsk_webb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0350"/>
            <a:ext cx="1068263" cy="1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368-071E-4AE6-AD9F-E5C6D856800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79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sv-SE" b="1" dirty="0"/>
              <a:t>Practical </a:t>
            </a:r>
            <a:r>
              <a:rPr lang="sv-SE" b="1" dirty="0" err="1" smtClean="0"/>
              <a:t>training</a:t>
            </a:r>
            <a:r>
              <a:rPr lang="sv-SE" b="1" dirty="0" smtClean="0"/>
              <a:t> II(</a:t>
            </a:r>
            <a:r>
              <a:rPr lang="sv-SE" b="1" dirty="0" err="1" smtClean="0"/>
              <a:t>Career</a:t>
            </a:r>
            <a:r>
              <a:rPr lang="sv-SE" b="1" dirty="0" smtClean="0"/>
              <a:t> </a:t>
            </a:r>
            <a:r>
              <a:rPr lang="sv-SE" b="1" dirty="0" err="1" smtClean="0"/>
              <a:t>education</a:t>
            </a:r>
            <a:r>
              <a:rPr lang="sv-SE" b="1" dirty="0" smtClean="0"/>
              <a:t>)</a:t>
            </a:r>
          </a:p>
          <a:p>
            <a:pPr marL="109728" indent="0">
              <a:buNone/>
            </a:pPr>
            <a:r>
              <a:rPr lang="sv-SE" b="1" dirty="0" err="1" smtClean="0"/>
              <a:t>Exemples</a:t>
            </a:r>
            <a:r>
              <a:rPr lang="sv-SE" b="1" dirty="0" smtClean="0"/>
              <a:t> </a:t>
            </a:r>
            <a:r>
              <a:rPr lang="sv-SE" b="1" dirty="0" smtClean="0"/>
              <a:t>-</a:t>
            </a:r>
            <a:r>
              <a:rPr lang="sv-SE" b="1" dirty="0" err="1" smtClean="0"/>
              <a:t>Criterias</a:t>
            </a:r>
            <a:r>
              <a:rPr lang="sv-SE" b="1" dirty="0" smtClean="0"/>
              <a:t>  To pass:</a:t>
            </a:r>
          </a:p>
          <a:p>
            <a:pPr marL="109728" indent="0">
              <a:buNone/>
            </a:pPr>
            <a:endParaRPr lang="sv-SE" b="1" dirty="0" smtClean="0"/>
          </a:p>
          <a:p>
            <a:r>
              <a:rPr lang="sv-SE" dirty="0" smtClean="0"/>
              <a:t>Show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he</a:t>
            </a:r>
            <a:r>
              <a:rPr lang="sv-SE" dirty="0" smtClean="0"/>
              <a:t>/</a:t>
            </a:r>
            <a:r>
              <a:rPr lang="sv-SE" dirty="0" err="1" smtClean="0"/>
              <a:t>she</a:t>
            </a:r>
            <a:r>
              <a:rPr lang="sv-SE" dirty="0" smtClean="0"/>
              <a:t> has </a:t>
            </a:r>
            <a:r>
              <a:rPr lang="sv-SE" dirty="0" err="1" smtClean="0"/>
              <a:t>aquiered</a:t>
            </a:r>
            <a:r>
              <a:rPr lang="sv-SE" dirty="0" smtClean="0"/>
              <a:t> </a:t>
            </a:r>
            <a:r>
              <a:rPr lang="sv-SE" dirty="0" err="1" smtClean="0"/>
              <a:t>knowledge</a:t>
            </a:r>
            <a:r>
              <a:rPr lang="sv-SE" dirty="0"/>
              <a:t> </a:t>
            </a:r>
            <a:r>
              <a:rPr lang="sv-SE" dirty="0" smtClean="0"/>
              <a:t>and has got </a:t>
            </a:r>
            <a:r>
              <a:rPr lang="sv-SE" dirty="0" err="1" smtClean="0"/>
              <a:t>ability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remake</a:t>
            </a:r>
            <a:r>
              <a:rPr lang="sv-SE" dirty="0" smtClean="0"/>
              <a:t> it in terms </a:t>
            </a:r>
            <a:r>
              <a:rPr lang="sv-SE" dirty="0" err="1" smtClean="0"/>
              <a:t>of</a:t>
            </a:r>
            <a:r>
              <a:rPr lang="sv-SE" dirty="0" smtClean="0"/>
              <a:t> information and  </a:t>
            </a:r>
            <a:r>
              <a:rPr lang="sv-SE" dirty="0" err="1" smtClean="0"/>
              <a:t>teaching</a:t>
            </a:r>
            <a:r>
              <a:rPr lang="sv-SE" dirty="0" smtClean="0"/>
              <a:t> from the </a:t>
            </a:r>
            <a:r>
              <a:rPr lang="sv-SE" dirty="0" err="1" smtClean="0"/>
              <a:t>point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reciepients</a:t>
            </a:r>
            <a:r>
              <a:rPr lang="sv-SE" dirty="0" smtClean="0"/>
              <a:t> </a:t>
            </a:r>
            <a:r>
              <a:rPr lang="sv-SE" dirty="0" err="1" smtClean="0"/>
              <a:t>needs</a:t>
            </a:r>
            <a:r>
              <a:rPr lang="sv-SE" dirty="0" smtClean="0"/>
              <a:t> and </a:t>
            </a:r>
            <a:r>
              <a:rPr lang="sv-SE" dirty="0" err="1" smtClean="0"/>
              <a:t>understanding</a:t>
            </a:r>
            <a:r>
              <a:rPr lang="sv-SE" dirty="0" smtClean="0"/>
              <a:t>.</a:t>
            </a:r>
          </a:p>
          <a:p>
            <a:pPr marL="109728" indent="0">
              <a:buNone/>
            </a:pPr>
            <a:endParaRPr lang="sv-SE" dirty="0" smtClean="0"/>
          </a:p>
          <a:p>
            <a:r>
              <a:rPr lang="sv-SE" dirty="0"/>
              <a:t>Show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he</a:t>
            </a:r>
            <a:r>
              <a:rPr lang="sv-SE" dirty="0"/>
              <a:t>/</a:t>
            </a:r>
            <a:r>
              <a:rPr lang="sv-SE" dirty="0" err="1"/>
              <a:t>she</a:t>
            </a:r>
            <a:r>
              <a:rPr lang="sv-SE" dirty="0"/>
              <a:t> is </a:t>
            </a:r>
            <a:r>
              <a:rPr lang="sv-SE" dirty="0" err="1"/>
              <a:t>able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communicate</a:t>
            </a:r>
            <a:r>
              <a:rPr lang="sv-SE" dirty="0"/>
              <a:t> and </a:t>
            </a:r>
            <a:r>
              <a:rPr lang="sv-SE" dirty="0" err="1"/>
              <a:t>cooperate</a:t>
            </a:r>
            <a:endParaRPr lang="sv-SE" dirty="0"/>
          </a:p>
          <a:p>
            <a:endParaRPr lang="sv-SE" b="1" dirty="0" smtClean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Career</a:t>
            </a:r>
            <a:r>
              <a:rPr lang="sv-SE" dirty="0"/>
              <a:t> </a:t>
            </a:r>
            <a:r>
              <a:rPr lang="sv-SE" dirty="0" err="1"/>
              <a:t>Counselling</a:t>
            </a:r>
            <a:r>
              <a:rPr lang="sv-SE" dirty="0"/>
              <a:t> Program</a:t>
            </a:r>
          </a:p>
        </p:txBody>
      </p:sp>
      <p:pic>
        <p:nvPicPr>
          <p:cNvPr id="4" name="Picture 2" descr="logo-org-engelsk_webb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0350"/>
            <a:ext cx="1068263" cy="1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368-071E-4AE6-AD9F-E5C6D856800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52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v-SE" b="1" dirty="0"/>
              <a:t>Practical </a:t>
            </a:r>
            <a:r>
              <a:rPr lang="sv-SE" b="1" dirty="0" err="1"/>
              <a:t>training</a:t>
            </a:r>
            <a:r>
              <a:rPr lang="sv-SE" b="1" dirty="0"/>
              <a:t> II -</a:t>
            </a:r>
            <a:r>
              <a:rPr lang="sv-SE" b="1" dirty="0" err="1"/>
              <a:t>Criterias</a:t>
            </a:r>
            <a:r>
              <a:rPr lang="sv-SE" b="1" dirty="0"/>
              <a:t>  To </a:t>
            </a:r>
            <a:r>
              <a:rPr lang="sv-SE" b="1" dirty="0" smtClean="0"/>
              <a:t>pass:</a:t>
            </a:r>
          </a:p>
          <a:p>
            <a:pPr marL="109728" indent="0">
              <a:buNone/>
            </a:pPr>
            <a:endParaRPr lang="sv-SE" b="1" dirty="0" smtClean="0"/>
          </a:p>
          <a:p>
            <a:r>
              <a:rPr lang="sv-SE" dirty="0" smtClean="0"/>
              <a:t>Show </a:t>
            </a:r>
            <a:r>
              <a:rPr lang="sv-SE" dirty="0" err="1"/>
              <a:t>self</a:t>
            </a:r>
            <a:r>
              <a:rPr lang="sv-SE" dirty="0"/>
              <a:t> </a:t>
            </a:r>
            <a:r>
              <a:rPr lang="sv-SE" dirty="0" err="1"/>
              <a:t>knowledge</a:t>
            </a:r>
            <a:r>
              <a:rPr lang="sv-SE" dirty="0"/>
              <a:t> and </a:t>
            </a:r>
            <a:r>
              <a:rPr lang="sv-SE" dirty="0" err="1"/>
              <a:t>awareness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her</a:t>
            </a:r>
            <a:r>
              <a:rPr lang="sv-SE" dirty="0"/>
              <a:t>/his </a:t>
            </a:r>
            <a:r>
              <a:rPr lang="sv-SE" dirty="0" err="1"/>
              <a:t>own</a:t>
            </a:r>
            <a:r>
              <a:rPr lang="sv-SE" dirty="0"/>
              <a:t> </a:t>
            </a:r>
            <a:r>
              <a:rPr lang="sv-SE" dirty="0" err="1"/>
              <a:t>attitudes</a:t>
            </a:r>
            <a:r>
              <a:rPr lang="sv-SE" dirty="0"/>
              <a:t> and </a:t>
            </a:r>
            <a:r>
              <a:rPr lang="sv-SE" dirty="0" err="1"/>
              <a:t>values</a:t>
            </a:r>
            <a:r>
              <a:rPr lang="sv-SE" dirty="0"/>
              <a:t> </a:t>
            </a:r>
            <a:r>
              <a:rPr lang="sv-SE" dirty="0" err="1"/>
              <a:t>against</a:t>
            </a:r>
            <a:r>
              <a:rPr lang="sv-SE" dirty="0"/>
              <a:t> individs, </a:t>
            </a:r>
            <a:r>
              <a:rPr lang="sv-SE" dirty="0" err="1"/>
              <a:t>groups</a:t>
            </a:r>
            <a:r>
              <a:rPr lang="sv-SE" dirty="0"/>
              <a:t> and </a:t>
            </a:r>
            <a:r>
              <a:rPr lang="sv-SE" dirty="0" err="1" smtClean="0"/>
              <a:t>society</a:t>
            </a:r>
            <a:endParaRPr lang="sv-SE" dirty="0" smtClean="0"/>
          </a:p>
          <a:p>
            <a:pPr marL="109728" indent="0">
              <a:buNone/>
            </a:pPr>
            <a:endParaRPr lang="sv-SE" dirty="0" smtClean="0"/>
          </a:p>
          <a:p>
            <a:r>
              <a:rPr lang="sv-SE" dirty="0" smtClean="0"/>
              <a:t>Show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he</a:t>
            </a:r>
            <a:r>
              <a:rPr lang="sv-SE" dirty="0" smtClean="0"/>
              <a:t>/</a:t>
            </a:r>
            <a:r>
              <a:rPr lang="sv-SE" dirty="0" err="1" smtClean="0"/>
              <a:t>she</a:t>
            </a:r>
            <a:r>
              <a:rPr lang="sv-SE" dirty="0" smtClean="0"/>
              <a:t> is </a:t>
            </a:r>
            <a:r>
              <a:rPr lang="sv-SE" dirty="0" err="1" smtClean="0"/>
              <a:t>able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pay</a:t>
            </a:r>
            <a:r>
              <a:rPr lang="sv-SE" dirty="0" smtClean="0"/>
              <a:t> attention </a:t>
            </a:r>
            <a:r>
              <a:rPr lang="sv-SE" dirty="0" err="1" smtClean="0"/>
              <a:t>to</a:t>
            </a:r>
            <a:r>
              <a:rPr lang="sv-SE" dirty="0" smtClean="0"/>
              <a:t> his/</a:t>
            </a:r>
            <a:r>
              <a:rPr lang="sv-SE" dirty="0" err="1" smtClean="0"/>
              <a:t>her</a:t>
            </a:r>
            <a:r>
              <a:rPr lang="sv-SE" dirty="0" smtClean="0"/>
              <a:t> </a:t>
            </a:r>
            <a:r>
              <a:rPr lang="sv-SE" dirty="0" err="1" smtClean="0"/>
              <a:t>communication</a:t>
            </a:r>
            <a:r>
              <a:rPr lang="sv-SE" dirty="0" smtClean="0"/>
              <a:t>  and  </a:t>
            </a:r>
            <a:r>
              <a:rPr lang="sv-SE" dirty="0" err="1" smtClean="0"/>
              <a:t>how</a:t>
            </a:r>
            <a:r>
              <a:rPr lang="sv-SE" dirty="0" smtClean="0"/>
              <a:t> it </a:t>
            </a:r>
            <a:r>
              <a:rPr lang="sv-SE" dirty="0" err="1" smtClean="0"/>
              <a:t>effects</a:t>
            </a:r>
            <a:r>
              <a:rPr lang="sv-SE" dirty="0" smtClean="0"/>
              <a:t> on </a:t>
            </a:r>
            <a:r>
              <a:rPr lang="sv-SE" dirty="0" err="1" smtClean="0"/>
              <a:t>groups</a:t>
            </a:r>
            <a:r>
              <a:rPr lang="sv-SE" dirty="0" smtClean="0"/>
              <a:t> and </a:t>
            </a:r>
            <a:r>
              <a:rPr lang="sv-SE" dirty="0" err="1" smtClean="0"/>
              <a:t>individuals</a:t>
            </a:r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Career</a:t>
            </a:r>
            <a:r>
              <a:rPr lang="sv-SE" dirty="0"/>
              <a:t> </a:t>
            </a:r>
            <a:r>
              <a:rPr lang="sv-SE" dirty="0" err="1"/>
              <a:t>Counselling</a:t>
            </a:r>
            <a:r>
              <a:rPr lang="sv-SE" dirty="0"/>
              <a:t> Program</a:t>
            </a:r>
          </a:p>
        </p:txBody>
      </p:sp>
      <p:pic>
        <p:nvPicPr>
          <p:cNvPr id="4" name="Picture 2" descr="logo-org-engelsk_webb_72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0350"/>
            <a:ext cx="1068263" cy="1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368-071E-4AE6-AD9F-E5C6D856800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35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v-SE" b="1" dirty="0"/>
              <a:t>Practical </a:t>
            </a:r>
            <a:r>
              <a:rPr lang="sv-SE" b="1" dirty="0" err="1"/>
              <a:t>training</a:t>
            </a:r>
            <a:r>
              <a:rPr lang="sv-SE" b="1" dirty="0"/>
              <a:t> </a:t>
            </a:r>
            <a:r>
              <a:rPr lang="sv-SE" b="1" dirty="0" smtClean="0"/>
              <a:t>III (</a:t>
            </a:r>
            <a:r>
              <a:rPr lang="sv-SE" b="1" dirty="0" err="1" smtClean="0"/>
              <a:t>Career</a:t>
            </a:r>
            <a:r>
              <a:rPr lang="sv-SE" b="1" dirty="0" smtClean="0"/>
              <a:t> </a:t>
            </a:r>
            <a:r>
              <a:rPr lang="sv-SE" b="1" dirty="0" err="1" smtClean="0"/>
              <a:t>guiding</a:t>
            </a:r>
            <a:r>
              <a:rPr lang="sv-SE" b="1" dirty="0" smtClean="0"/>
              <a:t>)-</a:t>
            </a:r>
            <a:r>
              <a:rPr lang="sv-SE" b="1" dirty="0" err="1" smtClean="0"/>
              <a:t>Criterias</a:t>
            </a:r>
            <a:r>
              <a:rPr lang="sv-SE" b="1" dirty="0" smtClean="0"/>
              <a:t>  </a:t>
            </a:r>
            <a:r>
              <a:rPr lang="sv-SE" b="1" dirty="0"/>
              <a:t>To </a:t>
            </a:r>
            <a:r>
              <a:rPr lang="sv-SE" b="1" dirty="0" smtClean="0"/>
              <a:t>pass:</a:t>
            </a:r>
          </a:p>
          <a:p>
            <a:pPr marL="109728" indent="0">
              <a:buNone/>
            </a:pPr>
            <a:endParaRPr lang="sv-SE" b="1" dirty="0" smtClean="0"/>
          </a:p>
          <a:p>
            <a:pPr marL="109728" indent="0">
              <a:buNone/>
            </a:pPr>
            <a:r>
              <a:rPr lang="sv-SE" dirty="0" smtClean="0"/>
              <a:t>The student shows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he</a:t>
            </a:r>
            <a:r>
              <a:rPr lang="sv-SE" dirty="0" smtClean="0"/>
              <a:t>/</a:t>
            </a:r>
            <a:r>
              <a:rPr lang="sv-SE" dirty="0" err="1" smtClean="0"/>
              <a:t>she</a:t>
            </a:r>
            <a:r>
              <a:rPr lang="sv-SE" dirty="0" smtClean="0"/>
              <a:t> is </a:t>
            </a:r>
            <a:r>
              <a:rPr lang="sv-SE" dirty="0" err="1" smtClean="0"/>
              <a:t>able</a:t>
            </a:r>
            <a:r>
              <a:rPr lang="sv-SE" dirty="0" smtClean="0"/>
              <a:t> </a:t>
            </a:r>
          </a:p>
          <a:p>
            <a:r>
              <a:rPr lang="sv-SE" dirty="0" err="1"/>
              <a:t>b</a:t>
            </a:r>
            <a:r>
              <a:rPr lang="sv-SE" dirty="0" err="1" smtClean="0"/>
              <a:t>oth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plan, </a:t>
            </a:r>
            <a:r>
              <a:rPr lang="sv-SE" dirty="0" err="1" smtClean="0"/>
              <a:t>realize</a:t>
            </a:r>
            <a:r>
              <a:rPr lang="sv-SE" dirty="0" smtClean="0"/>
              <a:t>,</a:t>
            </a:r>
            <a:r>
              <a:rPr lang="sv-SE" dirty="0"/>
              <a:t> </a:t>
            </a:r>
            <a:r>
              <a:rPr lang="sv-SE" dirty="0" smtClean="0"/>
              <a:t>and </a:t>
            </a:r>
            <a:r>
              <a:rPr lang="sv-SE" dirty="0" err="1" smtClean="0"/>
              <a:t>analyze</a:t>
            </a:r>
            <a:r>
              <a:rPr lang="sv-SE" dirty="0" smtClean="0"/>
              <a:t> </a:t>
            </a:r>
            <a:r>
              <a:rPr lang="sv-SE" dirty="0" err="1" smtClean="0"/>
              <a:t>conselling</a:t>
            </a:r>
            <a:r>
              <a:rPr lang="sv-SE" dirty="0" smtClean="0"/>
              <a:t> </a:t>
            </a:r>
            <a:r>
              <a:rPr lang="sv-SE" dirty="0" err="1" smtClean="0"/>
              <a:t>conversations</a:t>
            </a:r>
            <a:r>
              <a:rPr lang="sv-SE" dirty="0" smtClean="0"/>
              <a:t> as </a:t>
            </a:r>
            <a:r>
              <a:rPr lang="sv-SE" dirty="0" err="1" smtClean="0"/>
              <a:t>well</a:t>
            </a:r>
            <a:r>
              <a:rPr lang="sv-SE" dirty="0" smtClean="0"/>
              <a:t>  from </a:t>
            </a:r>
            <a:r>
              <a:rPr lang="sv-SE" dirty="0" err="1" smtClean="0"/>
              <a:t>individual</a:t>
            </a:r>
            <a:r>
              <a:rPr lang="sv-SE" dirty="0" smtClean="0"/>
              <a:t>-  as from </a:t>
            </a:r>
            <a:r>
              <a:rPr lang="sv-SE" dirty="0" err="1" smtClean="0"/>
              <a:t>group</a:t>
            </a:r>
            <a:r>
              <a:rPr lang="sv-SE" dirty="0" smtClean="0"/>
              <a:t> </a:t>
            </a:r>
            <a:r>
              <a:rPr lang="sv-SE" dirty="0" err="1" smtClean="0"/>
              <a:t>perspective</a:t>
            </a:r>
            <a:r>
              <a:rPr lang="sv-SE" dirty="0" smtClean="0"/>
              <a:t>. All </a:t>
            </a:r>
            <a:r>
              <a:rPr lang="sv-SE" dirty="0" err="1" smtClean="0"/>
              <a:t>this</a:t>
            </a:r>
            <a:r>
              <a:rPr lang="sv-SE" dirty="0" smtClean="0"/>
              <a:t> on the basis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context</a:t>
            </a:r>
            <a:r>
              <a:rPr lang="sv-SE" dirty="0" smtClean="0"/>
              <a:t> </a:t>
            </a:r>
            <a:r>
              <a:rPr lang="sv-SE" u="sng" dirty="0" smtClean="0"/>
              <a:t>and </a:t>
            </a:r>
            <a:r>
              <a:rPr lang="sv-SE" dirty="0" err="1" smtClean="0"/>
              <a:t>theories</a:t>
            </a:r>
            <a:r>
              <a:rPr lang="sv-SE" dirty="0" smtClean="0"/>
              <a:t> </a:t>
            </a:r>
            <a:r>
              <a:rPr lang="sv-SE" dirty="0" err="1" smtClean="0"/>
              <a:t>concerning</a:t>
            </a:r>
            <a:r>
              <a:rPr lang="sv-SE" dirty="0" smtClean="0"/>
              <a:t> </a:t>
            </a:r>
            <a:r>
              <a:rPr lang="sv-SE" dirty="0" err="1" smtClean="0"/>
              <a:t>Career</a:t>
            </a:r>
            <a:r>
              <a:rPr lang="sv-SE" dirty="0" smtClean="0"/>
              <a:t> Development and</a:t>
            </a:r>
            <a:r>
              <a:rPr lang="sv-SE" dirty="0"/>
              <a:t> </a:t>
            </a:r>
            <a:r>
              <a:rPr lang="sv-SE" dirty="0" err="1"/>
              <a:t>Career</a:t>
            </a:r>
            <a:r>
              <a:rPr lang="sv-SE" dirty="0"/>
              <a:t> </a:t>
            </a:r>
            <a:r>
              <a:rPr lang="sv-SE" dirty="0" smtClean="0"/>
              <a:t> </a:t>
            </a:r>
            <a:r>
              <a:rPr lang="sv-SE" dirty="0" err="1" smtClean="0"/>
              <a:t>counselling</a:t>
            </a:r>
            <a:endParaRPr lang="sv-SE" dirty="0" smtClean="0"/>
          </a:p>
          <a:p>
            <a:pPr marL="109728" indent="0">
              <a:buNone/>
            </a:pP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368-071E-4AE6-AD9F-E5C6D8568009}" type="slidenum">
              <a:rPr lang="sv-SE" smtClean="0"/>
              <a:t>12</a:t>
            </a:fld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Career</a:t>
            </a:r>
            <a:r>
              <a:rPr lang="sv-SE" dirty="0"/>
              <a:t> </a:t>
            </a:r>
            <a:r>
              <a:rPr lang="sv-SE" dirty="0" err="1"/>
              <a:t>Counselling</a:t>
            </a:r>
            <a:r>
              <a:rPr lang="sv-SE" dirty="0"/>
              <a:t> Program</a:t>
            </a:r>
          </a:p>
        </p:txBody>
      </p:sp>
      <p:pic>
        <p:nvPicPr>
          <p:cNvPr id="7" name="Picture 2" descr="logo-org-engelsk_webb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0350"/>
            <a:ext cx="1068263" cy="1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4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sv-SE" b="1" dirty="0"/>
              <a:t>Practical </a:t>
            </a:r>
            <a:r>
              <a:rPr lang="sv-SE" b="1" dirty="0" err="1"/>
              <a:t>training</a:t>
            </a:r>
            <a:r>
              <a:rPr lang="sv-SE" b="1" dirty="0"/>
              <a:t> III-</a:t>
            </a:r>
            <a:r>
              <a:rPr lang="sv-SE" b="1" dirty="0" err="1"/>
              <a:t>Criterias</a:t>
            </a:r>
            <a:r>
              <a:rPr lang="sv-SE" b="1" dirty="0"/>
              <a:t>  To pass:</a:t>
            </a:r>
          </a:p>
          <a:p>
            <a:pPr marL="109728" indent="0">
              <a:buNone/>
            </a:pPr>
            <a:endParaRPr lang="sv-SE" b="1" dirty="0"/>
          </a:p>
          <a:p>
            <a:pPr marL="109728" indent="0">
              <a:buNone/>
            </a:pPr>
            <a:r>
              <a:rPr lang="sv-SE" dirty="0"/>
              <a:t>The student shows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he</a:t>
            </a:r>
            <a:r>
              <a:rPr lang="sv-SE" dirty="0"/>
              <a:t>/</a:t>
            </a:r>
            <a:r>
              <a:rPr lang="sv-SE" dirty="0" err="1"/>
              <a:t>she</a:t>
            </a:r>
            <a:r>
              <a:rPr lang="sv-SE" dirty="0"/>
              <a:t> is </a:t>
            </a:r>
            <a:r>
              <a:rPr lang="sv-SE" dirty="0" err="1"/>
              <a:t>able</a:t>
            </a:r>
            <a:r>
              <a:rPr lang="sv-SE" dirty="0"/>
              <a:t> </a:t>
            </a:r>
            <a:r>
              <a:rPr lang="sv-SE" dirty="0" err="1" smtClean="0"/>
              <a:t>to</a:t>
            </a:r>
            <a:endParaRPr lang="sv-SE" dirty="0" smtClean="0"/>
          </a:p>
          <a:p>
            <a:pPr marL="109728" indent="0">
              <a:buNone/>
            </a:pPr>
            <a:endParaRPr lang="sv-SE" dirty="0"/>
          </a:p>
          <a:p>
            <a:r>
              <a:rPr lang="sv-SE" dirty="0" err="1" smtClean="0"/>
              <a:t>identify</a:t>
            </a:r>
            <a:r>
              <a:rPr lang="sv-SE" dirty="0" smtClean="0"/>
              <a:t> and </a:t>
            </a:r>
            <a:r>
              <a:rPr lang="sv-SE" dirty="0" err="1" smtClean="0"/>
              <a:t>analyze</a:t>
            </a:r>
            <a:r>
              <a:rPr lang="sv-SE" dirty="0" smtClean="0"/>
              <a:t>  </a:t>
            </a:r>
            <a:r>
              <a:rPr lang="sv-SE" dirty="0" err="1" smtClean="0"/>
              <a:t>counselling</a:t>
            </a:r>
            <a:r>
              <a:rPr lang="sv-SE" dirty="0" smtClean="0"/>
              <a:t>  </a:t>
            </a:r>
            <a:r>
              <a:rPr lang="sv-SE" dirty="0" err="1" smtClean="0"/>
              <a:t>based</a:t>
            </a:r>
            <a:r>
              <a:rPr lang="sv-SE" dirty="0" smtClean="0"/>
              <a:t> on an  </a:t>
            </a:r>
            <a:r>
              <a:rPr lang="sv-SE" dirty="0" err="1" smtClean="0"/>
              <a:t>ethical</a:t>
            </a:r>
            <a:r>
              <a:rPr lang="sv-SE" dirty="0" smtClean="0"/>
              <a:t> </a:t>
            </a:r>
            <a:r>
              <a:rPr lang="sv-SE" dirty="0" err="1" smtClean="0"/>
              <a:t>point</a:t>
            </a:r>
            <a:endParaRPr lang="sv-SE" dirty="0" smtClean="0"/>
          </a:p>
          <a:p>
            <a:pPr marL="109728" indent="0">
              <a:buNone/>
            </a:pPr>
            <a:endParaRPr lang="sv-SE" dirty="0" smtClean="0"/>
          </a:p>
          <a:p>
            <a:pPr lvl="0">
              <a:buClr>
                <a:srgbClr val="D34817"/>
              </a:buClr>
            </a:pPr>
            <a:r>
              <a:rPr lang="sv-SE" dirty="0" err="1">
                <a:solidFill>
                  <a:prstClr val="black"/>
                </a:solidFill>
              </a:rPr>
              <a:t>distinguish</a:t>
            </a:r>
            <a:r>
              <a:rPr lang="sv-SE" dirty="0">
                <a:solidFill>
                  <a:prstClr val="black"/>
                </a:solidFill>
              </a:rPr>
              <a:t>, </a:t>
            </a:r>
            <a:r>
              <a:rPr lang="sv-SE" dirty="0" err="1">
                <a:solidFill>
                  <a:prstClr val="black"/>
                </a:solidFill>
              </a:rPr>
              <a:t>value</a:t>
            </a:r>
            <a:r>
              <a:rPr lang="sv-SE" dirty="0">
                <a:solidFill>
                  <a:prstClr val="black"/>
                </a:solidFill>
              </a:rPr>
              <a:t> and </a:t>
            </a:r>
            <a:r>
              <a:rPr lang="sv-SE" dirty="0" err="1">
                <a:solidFill>
                  <a:prstClr val="black"/>
                </a:solidFill>
              </a:rPr>
              <a:t>discuss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counselling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activities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based</a:t>
            </a:r>
            <a:r>
              <a:rPr lang="sv-SE" dirty="0">
                <a:solidFill>
                  <a:prstClr val="black"/>
                </a:solidFill>
              </a:rPr>
              <a:t> on </a:t>
            </a:r>
            <a:r>
              <a:rPr lang="sv-SE" dirty="0" err="1">
                <a:solidFill>
                  <a:prstClr val="black"/>
                </a:solidFill>
              </a:rPr>
              <a:t>its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prerequisites</a:t>
            </a:r>
            <a:r>
              <a:rPr lang="sv-SE" dirty="0">
                <a:solidFill>
                  <a:prstClr val="black"/>
                </a:solidFill>
              </a:rPr>
              <a:t>, </a:t>
            </a:r>
            <a:r>
              <a:rPr lang="sv-SE" dirty="0" err="1">
                <a:solidFill>
                  <a:prstClr val="black"/>
                </a:solidFill>
              </a:rPr>
              <a:t>substance</a:t>
            </a:r>
            <a:r>
              <a:rPr lang="sv-SE" dirty="0">
                <a:solidFill>
                  <a:prstClr val="black"/>
                </a:solidFill>
              </a:rPr>
              <a:t>, </a:t>
            </a:r>
            <a:r>
              <a:rPr lang="sv-SE" dirty="0" err="1">
                <a:solidFill>
                  <a:prstClr val="black"/>
                </a:solidFill>
              </a:rPr>
              <a:t>mandate</a:t>
            </a:r>
            <a:r>
              <a:rPr lang="sv-SE" dirty="0">
                <a:solidFill>
                  <a:prstClr val="black"/>
                </a:solidFill>
              </a:rPr>
              <a:t> and </a:t>
            </a:r>
            <a:r>
              <a:rPr lang="sv-SE" dirty="0" err="1">
                <a:solidFill>
                  <a:prstClr val="black"/>
                </a:solidFill>
              </a:rPr>
              <a:t>goal</a:t>
            </a:r>
            <a:r>
              <a:rPr lang="sv-SE" dirty="0">
                <a:solidFill>
                  <a:prstClr val="black"/>
                </a:solidFill>
              </a:rPr>
              <a:t>.</a:t>
            </a:r>
          </a:p>
          <a:p>
            <a:endParaRPr lang="sv-SE" dirty="0" smtClean="0"/>
          </a:p>
          <a:p>
            <a:pPr marL="109728" indent="0">
              <a:buNone/>
            </a:pP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368-071E-4AE6-AD9F-E5C6D8568009}" type="slidenum">
              <a:rPr lang="sv-SE" smtClean="0"/>
              <a:t>13</a:t>
            </a:fld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Career</a:t>
            </a:r>
            <a:r>
              <a:rPr lang="sv-SE" dirty="0"/>
              <a:t> </a:t>
            </a:r>
            <a:r>
              <a:rPr lang="sv-SE" dirty="0" err="1"/>
              <a:t>Counselling</a:t>
            </a:r>
            <a:r>
              <a:rPr lang="sv-SE" dirty="0"/>
              <a:t> Program</a:t>
            </a:r>
          </a:p>
        </p:txBody>
      </p:sp>
      <p:pic>
        <p:nvPicPr>
          <p:cNvPr id="6" name="Picture 2" descr="logo-org-engelsk_webb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0350"/>
            <a:ext cx="1068263" cy="1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Marks on practical </a:t>
            </a:r>
            <a:r>
              <a:rPr lang="sv-SE" dirty="0" err="1" smtClean="0"/>
              <a:t>training</a:t>
            </a:r>
            <a:endParaRPr lang="sv-SE" dirty="0" smtClean="0"/>
          </a:p>
          <a:p>
            <a:r>
              <a:rPr lang="sv-SE" dirty="0" smtClean="0"/>
              <a:t>Pass/</a:t>
            </a:r>
            <a:r>
              <a:rPr lang="sv-SE" smtClean="0"/>
              <a:t>Fail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368-071E-4AE6-AD9F-E5C6D8568009}" type="slidenum">
              <a:rPr lang="sv-SE" smtClean="0"/>
              <a:t>14</a:t>
            </a:fld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Career</a:t>
            </a:r>
            <a:r>
              <a:rPr lang="sv-SE" dirty="0"/>
              <a:t> </a:t>
            </a:r>
            <a:r>
              <a:rPr lang="sv-SE" dirty="0" err="1"/>
              <a:t>Counselling</a:t>
            </a:r>
            <a:r>
              <a:rPr lang="sv-SE" dirty="0"/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425381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4784"/>
            <a:ext cx="2208669" cy="4525962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Career</a:t>
            </a:r>
            <a:r>
              <a:rPr lang="sv-SE" dirty="0"/>
              <a:t> </a:t>
            </a:r>
            <a:r>
              <a:rPr lang="sv-SE" dirty="0" err="1"/>
              <a:t>Counselling</a:t>
            </a:r>
            <a:r>
              <a:rPr lang="sv-SE" dirty="0"/>
              <a:t> </a:t>
            </a:r>
            <a:r>
              <a:rPr lang="sv-SE" dirty="0" smtClean="0"/>
              <a:t>Program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15" y="3140968"/>
            <a:ext cx="2199092" cy="1534250"/>
          </a:xfrm>
          <a:prstGeom prst="rect">
            <a:avLst/>
          </a:prstGeom>
        </p:spPr>
      </p:pic>
      <p:cxnSp>
        <p:nvCxnSpPr>
          <p:cNvPr id="10" name="Rak pil 9"/>
          <p:cNvCxnSpPr/>
          <p:nvPr/>
        </p:nvCxnSpPr>
        <p:spPr>
          <a:xfrm flipV="1">
            <a:off x="3419872" y="3861048"/>
            <a:ext cx="25202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logo-org-engelsk_webb_72d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936104" cy="89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-org-engelsk_webb_72d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0350"/>
            <a:ext cx="1068263" cy="1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368-071E-4AE6-AD9F-E5C6D856800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5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sv-SE" altLang="ja-JP" sz="28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r>
              <a:rPr kumimoji="1" lang="sv-SE" altLang="ja-JP" sz="2800" b="1" dirty="0" smtClean="0">
                <a:solidFill>
                  <a:schemeClr val="tx2"/>
                </a:solidFill>
                <a:ea typeface="ＭＳ Ｐゴシック" pitchFamily="34" charset="-128"/>
              </a:rPr>
              <a:t>90 </a:t>
            </a:r>
            <a:r>
              <a:rPr kumimoji="1" lang="sv-SE" altLang="ja-JP" sz="2800" b="1" dirty="0">
                <a:solidFill>
                  <a:schemeClr val="tx2"/>
                </a:solidFill>
                <a:ea typeface="ＭＳ Ｐゴシック" pitchFamily="34" charset="-128"/>
              </a:rPr>
              <a:t>students/ </a:t>
            </a:r>
            <a:r>
              <a:rPr kumimoji="1" lang="sv-SE" altLang="ja-JP" sz="2800" b="1" dirty="0" err="1" smtClean="0">
                <a:solidFill>
                  <a:schemeClr val="tx2"/>
                </a:solidFill>
                <a:ea typeface="ＭＳ Ｐゴシック" pitchFamily="34" charset="-128"/>
              </a:rPr>
              <a:t>year</a:t>
            </a:r>
            <a:endParaRPr kumimoji="1" lang="sv-SE" altLang="ja-JP" sz="2800" b="1" dirty="0">
              <a:solidFill>
                <a:schemeClr val="tx2"/>
              </a:solidFill>
              <a:ea typeface="ＭＳ Ｐゴシック" pitchFamily="34" charset="-128"/>
            </a:endParaRPr>
          </a:p>
          <a:p>
            <a:r>
              <a:rPr kumimoji="1" lang="sv-SE" altLang="ja-JP" sz="2800" b="1" dirty="0">
                <a:solidFill>
                  <a:schemeClr val="tx2"/>
                </a:solidFill>
                <a:ea typeface="ＭＳ Ｐゴシック" pitchFamily="34" charset="-128"/>
              </a:rPr>
              <a:t>Campus studies ( 30</a:t>
            </a:r>
            <a:r>
              <a:rPr kumimoji="1" lang="sv-SE" altLang="ja-JP" sz="2800" b="1" dirty="0" smtClean="0">
                <a:solidFill>
                  <a:schemeClr val="tx2"/>
                </a:solidFill>
                <a:ea typeface="ＭＳ Ｐゴシック" pitchFamily="34" charset="-128"/>
              </a:rPr>
              <a:t>)</a:t>
            </a:r>
            <a:endParaRPr kumimoji="1" lang="sv-SE" altLang="ja-JP" sz="2800" b="1" dirty="0">
              <a:solidFill>
                <a:schemeClr val="tx2"/>
              </a:solidFill>
              <a:ea typeface="ＭＳ Ｐゴシック" pitchFamily="34" charset="-128"/>
            </a:endParaRPr>
          </a:p>
          <a:p>
            <a:r>
              <a:rPr kumimoji="1" lang="sv-SE" altLang="ja-JP" sz="2800" b="1" dirty="0">
                <a:solidFill>
                  <a:schemeClr val="tx2"/>
                </a:solidFill>
                <a:ea typeface="ＭＳ Ｐゴシック" pitchFamily="34" charset="-128"/>
              </a:rPr>
              <a:t>Distans studies ( 60 )</a:t>
            </a:r>
          </a:p>
          <a:p>
            <a:pPr marL="109728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Career</a:t>
            </a:r>
            <a:r>
              <a:rPr lang="sv-SE" dirty="0"/>
              <a:t> </a:t>
            </a:r>
            <a:r>
              <a:rPr lang="sv-SE" dirty="0" err="1"/>
              <a:t>Counselling</a:t>
            </a:r>
            <a:r>
              <a:rPr lang="sv-SE" dirty="0"/>
              <a:t> </a:t>
            </a:r>
            <a:r>
              <a:rPr lang="sv-SE" dirty="0" smtClean="0"/>
              <a:t>Program</a:t>
            </a:r>
            <a:endParaRPr lang="sv-SE" dirty="0"/>
          </a:p>
        </p:txBody>
      </p:sp>
      <p:pic>
        <p:nvPicPr>
          <p:cNvPr id="4" name="Picture 2" descr="logo-org-engelsk_webb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0350"/>
            <a:ext cx="1068263" cy="1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44602"/>
            <a:ext cx="2868538" cy="2855379"/>
          </a:xfrm>
          <a:prstGeom prst="rect">
            <a:avLst/>
          </a:prstGeom>
        </p:spPr>
      </p:pic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368-071E-4AE6-AD9F-E5C6D856800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52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v-SE" b="1" dirty="0" smtClean="0"/>
              <a:t>Campus Studies:</a:t>
            </a:r>
          </a:p>
          <a:p>
            <a:r>
              <a:rPr lang="sv-SE" dirty="0" smtClean="0"/>
              <a:t>Students live in/</a:t>
            </a:r>
            <a:r>
              <a:rPr lang="sv-SE" dirty="0" err="1" smtClean="0"/>
              <a:t>around</a:t>
            </a:r>
            <a:r>
              <a:rPr lang="sv-SE" dirty="0" smtClean="0"/>
              <a:t> Stockholm</a:t>
            </a:r>
          </a:p>
          <a:p>
            <a:r>
              <a:rPr lang="sv-SE" dirty="0" smtClean="0"/>
              <a:t>At the </a:t>
            </a:r>
            <a:r>
              <a:rPr lang="sv-SE" dirty="0" err="1" smtClean="0"/>
              <a:t>university</a:t>
            </a:r>
            <a:endParaRPr lang="sv-SE" dirty="0" smtClean="0"/>
          </a:p>
          <a:p>
            <a:r>
              <a:rPr lang="sv-SE" dirty="0" smtClean="0"/>
              <a:t>3-4 </a:t>
            </a:r>
            <a:r>
              <a:rPr lang="sv-SE" dirty="0" err="1" smtClean="0"/>
              <a:t>days</a:t>
            </a:r>
            <a:r>
              <a:rPr lang="sv-SE" dirty="0" smtClean="0"/>
              <a:t> a </a:t>
            </a:r>
            <a:r>
              <a:rPr lang="sv-SE" dirty="0" err="1" smtClean="0"/>
              <a:t>week</a:t>
            </a:r>
            <a:endParaRPr lang="sv-SE" dirty="0" smtClean="0"/>
          </a:p>
          <a:p>
            <a:r>
              <a:rPr lang="sv-SE" dirty="0" smtClean="0"/>
              <a:t>Practical </a:t>
            </a:r>
            <a:r>
              <a:rPr lang="sv-SE" dirty="0" err="1" smtClean="0"/>
              <a:t>training</a:t>
            </a:r>
            <a:r>
              <a:rPr lang="sv-SE" dirty="0" smtClean="0"/>
              <a:t> in/</a:t>
            </a:r>
            <a:r>
              <a:rPr lang="sv-SE" dirty="0" err="1" smtClean="0"/>
              <a:t>around</a:t>
            </a:r>
            <a:r>
              <a:rPr lang="sv-SE" dirty="0" smtClean="0"/>
              <a:t> Stockholm</a:t>
            </a:r>
          </a:p>
          <a:p>
            <a:pPr marL="109728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Career</a:t>
            </a:r>
            <a:r>
              <a:rPr lang="sv-SE" dirty="0"/>
              <a:t> </a:t>
            </a:r>
            <a:r>
              <a:rPr lang="sv-SE" dirty="0" err="1"/>
              <a:t>Counselling</a:t>
            </a:r>
            <a:r>
              <a:rPr lang="sv-SE" dirty="0"/>
              <a:t> Program</a:t>
            </a:r>
          </a:p>
        </p:txBody>
      </p:sp>
      <p:pic>
        <p:nvPicPr>
          <p:cNvPr id="4" name="Picture 2" descr="logo-org-engelsk_webb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0350"/>
            <a:ext cx="1068263" cy="1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49080"/>
            <a:ext cx="3012182" cy="2259137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368-071E-4AE6-AD9F-E5C6D856800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27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v-SE" dirty="0" err="1" smtClean="0"/>
              <a:t>Distance</a:t>
            </a:r>
            <a:r>
              <a:rPr lang="sv-SE" dirty="0" smtClean="0"/>
              <a:t> Studies:</a:t>
            </a:r>
          </a:p>
          <a:p>
            <a:pPr marL="109728" indent="0">
              <a:buNone/>
            </a:pPr>
            <a:endParaRPr lang="sv-SE" dirty="0"/>
          </a:p>
          <a:p>
            <a:pPr marL="109728" indent="0">
              <a:buNone/>
            </a:pPr>
            <a:endParaRPr lang="sv-SE" dirty="0" smtClean="0"/>
          </a:p>
          <a:p>
            <a:r>
              <a:rPr lang="sv-SE" dirty="0" smtClean="0"/>
              <a:t>Students from all over the country</a:t>
            </a:r>
          </a:p>
          <a:p>
            <a:r>
              <a:rPr lang="sv-SE" dirty="0" smtClean="0"/>
              <a:t>In Stockholm 1 </a:t>
            </a:r>
            <a:r>
              <a:rPr lang="sv-SE" dirty="0" err="1" smtClean="0"/>
              <a:t>week</a:t>
            </a:r>
            <a:r>
              <a:rPr lang="sv-SE" dirty="0" smtClean="0"/>
              <a:t> at a </a:t>
            </a:r>
            <a:r>
              <a:rPr lang="sv-SE" dirty="0" err="1" smtClean="0"/>
              <a:t>time</a:t>
            </a:r>
            <a:endParaRPr lang="sv-SE" dirty="0" smtClean="0"/>
          </a:p>
          <a:p>
            <a:r>
              <a:rPr lang="sv-SE" dirty="0" smtClean="0"/>
              <a:t>4 </a:t>
            </a:r>
            <a:r>
              <a:rPr lang="sv-SE" dirty="0" err="1" smtClean="0"/>
              <a:t>times</a:t>
            </a:r>
            <a:r>
              <a:rPr lang="sv-SE" dirty="0" smtClean="0"/>
              <a:t>/semester</a:t>
            </a:r>
          </a:p>
          <a:p>
            <a:r>
              <a:rPr lang="sv-SE" dirty="0" err="1" smtClean="0"/>
              <a:t>Between</a:t>
            </a:r>
            <a:r>
              <a:rPr lang="sv-SE" dirty="0" smtClean="0"/>
              <a:t> sessions in Stockholm-</a:t>
            </a:r>
            <a:r>
              <a:rPr lang="sv-SE" dirty="0" err="1" smtClean="0"/>
              <a:t>homestudies</a:t>
            </a:r>
            <a:endParaRPr lang="sv-SE" dirty="0" smtClean="0"/>
          </a:p>
          <a:p>
            <a:r>
              <a:rPr lang="sv-SE" dirty="0" smtClean="0"/>
              <a:t>Practical </a:t>
            </a:r>
            <a:r>
              <a:rPr lang="sv-SE" dirty="0" err="1" smtClean="0"/>
              <a:t>training</a:t>
            </a:r>
            <a:r>
              <a:rPr lang="sv-SE" dirty="0" smtClean="0"/>
              <a:t> at </a:t>
            </a:r>
            <a:r>
              <a:rPr lang="sv-SE" dirty="0" err="1" smtClean="0"/>
              <a:t>home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Career</a:t>
            </a:r>
            <a:r>
              <a:rPr lang="sv-SE" dirty="0"/>
              <a:t> </a:t>
            </a:r>
            <a:r>
              <a:rPr lang="sv-SE" dirty="0" err="1"/>
              <a:t>Counselling</a:t>
            </a:r>
            <a:r>
              <a:rPr lang="sv-SE" dirty="0"/>
              <a:t> Program</a:t>
            </a:r>
          </a:p>
        </p:txBody>
      </p:sp>
      <p:pic>
        <p:nvPicPr>
          <p:cNvPr id="4" name="Picture 2" descr="logo-org-engelsk_webb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0350"/>
            <a:ext cx="1068263" cy="1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07904"/>
            <a:ext cx="2212848" cy="116128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013176"/>
            <a:ext cx="1944216" cy="123133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40968"/>
            <a:ext cx="2192566" cy="1121418"/>
          </a:xfrm>
          <a:prstGeom prst="rect">
            <a:avLst/>
          </a:prstGeom>
        </p:spPr>
      </p:pic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368-071E-4AE6-AD9F-E5C6D856800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11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v-SE" b="1" dirty="0" smtClean="0"/>
              <a:t>Practical </a:t>
            </a:r>
            <a:r>
              <a:rPr lang="sv-SE" b="1" dirty="0" err="1" smtClean="0"/>
              <a:t>training</a:t>
            </a:r>
            <a:r>
              <a:rPr lang="sv-SE" b="1" dirty="0" smtClean="0"/>
              <a:t>:</a:t>
            </a:r>
          </a:p>
          <a:p>
            <a:r>
              <a:rPr lang="sv-SE" dirty="0" smtClean="0"/>
              <a:t>I  </a:t>
            </a:r>
            <a:r>
              <a:rPr lang="sv-SE" dirty="0" err="1" smtClean="0"/>
              <a:t>Linked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/>
              <a:t>Career</a:t>
            </a:r>
            <a:r>
              <a:rPr lang="sv-SE" dirty="0"/>
              <a:t> choice and </a:t>
            </a:r>
            <a:r>
              <a:rPr lang="sv-SE" dirty="0" err="1" smtClean="0"/>
              <a:t>development</a:t>
            </a:r>
            <a:endParaRPr lang="sv-SE" dirty="0" smtClean="0"/>
          </a:p>
          <a:p>
            <a:pPr marL="109728" indent="0">
              <a:buNone/>
            </a:pPr>
            <a:r>
              <a:rPr lang="sv-SE" dirty="0" smtClean="0"/>
              <a:t>(</a:t>
            </a:r>
            <a:r>
              <a:rPr lang="sv-SE" dirty="0" err="1" smtClean="0"/>
              <a:t>micro</a:t>
            </a:r>
            <a:r>
              <a:rPr lang="sv-SE" dirty="0" smtClean="0"/>
              <a:t> </a:t>
            </a:r>
            <a:r>
              <a:rPr lang="sv-SE" dirty="0" err="1" smtClean="0"/>
              <a:t>counseeling</a:t>
            </a:r>
            <a:r>
              <a:rPr lang="sv-SE" dirty="0" smtClean="0"/>
              <a:t>) </a:t>
            </a:r>
            <a:r>
              <a:rPr lang="sv-SE" dirty="0" err="1" smtClean="0"/>
              <a:t>ground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; 5 </a:t>
            </a:r>
            <a:r>
              <a:rPr lang="sv-SE" dirty="0" err="1" smtClean="0"/>
              <a:t>weeks</a:t>
            </a:r>
            <a:endParaRPr lang="sv-SE" dirty="0" smtClean="0"/>
          </a:p>
          <a:p>
            <a:pPr marL="109728" indent="0">
              <a:buNone/>
            </a:pPr>
            <a:endParaRPr lang="sv-SE" dirty="0" smtClean="0"/>
          </a:p>
          <a:p>
            <a:r>
              <a:rPr lang="sv-SE" dirty="0" smtClean="0"/>
              <a:t>II  </a:t>
            </a:r>
            <a:r>
              <a:rPr lang="sv-SE" dirty="0" err="1" smtClean="0"/>
              <a:t>Linked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/>
              <a:t>Career</a:t>
            </a:r>
            <a:r>
              <a:rPr lang="sv-SE" dirty="0"/>
              <a:t> </a:t>
            </a:r>
            <a:r>
              <a:rPr lang="sv-SE" dirty="0" err="1"/>
              <a:t>communication</a:t>
            </a:r>
            <a:endParaRPr lang="sv-SE" dirty="0"/>
          </a:p>
          <a:p>
            <a:pPr marL="109728" indent="0">
              <a:buNone/>
            </a:pPr>
            <a:r>
              <a:rPr lang="sv-SE" dirty="0" smtClean="0"/>
              <a:t>( </a:t>
            </a:r>
            <a:r>
              <a:rPr lang="sv-SE" dirty="0" err="1" smtClean="0"/>
              <a:t>macro</a:t>
            </a:r>
            <a:r>
              <a:rPr lang="sv-SE" dirty="0" smtClean="0"/>
              <a:t> </a:t>
            </a:r>
            <a:r>
              <a:rPr lang="sv-SE" dirty="0" err="1" smtClean="0"/>
              <a:t>counselling</a:t>
            </a:r>
            <a:r>
              <a:rPr lang="sv-SE" dirty="0" smtClean="0"/>
              <a:t>/</a:t>
            </a:r>
            <a:r>
              <a:rPr lang="sv-SE" dirty="0" err="1" smtClean="0"/>
              <a:t>career</a:t>
            </a:r>
            <a:r>
              <a:rPr lang="sv-SE" dirty="0" smtClean="0"/>
              <a:t> </a:t>
            </a:r>
            <a:r>
              <a:rPr lang="sv-SE" dirty="0" err="1" smtClean="0"/>
              <a:t>education</a:t>
            </a:r>
            <a:r>
              <a:rPr lang="sv-SE" dirty="0" smtClean="0"/>
              <a:t>); 5 </a:t>
            </a:r>
            <a:r>
              <a:rPr lang="sv-SE" dirty="0" err="1" smtClean="0"/>
              <a:t>weeks</a:t>
            </a:r>
            <a:endParaRPr lang="sv-SE" dirty="0" smtClean="0"/>
          </a:p>
          <a:p>
            <a:pPr marL="109728" indent="0">
              <a:buNone/>
            </a:pPr>
            <a:endParaRPr lang="sv-SE" dirty="0"/>
          </a:p>
          <a:p>
            <a:r>
              <a:rPr lang="sv-SE" dirty="0" smtClean="0"/>
              <a:t>III  </a:t>
            </a:r>
            <a:r>
              <a:rPr lang="sv-SE" dirty="0" err="1"/>
              <a:t>Linked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Career</a:t>
            </a:r>
            <a:r>
              <a:rPr lang="sv-SE" dirty="0"/>
              <a:t> choice and </a:t>
            </a:r>
            <a:r>
              <a:rPr lang="sv-SE" dirty="0" err="1"/>
              <a:t>development</a:t>
            </a:r>
            <a:endParaRPr lang="sv-SE" dirty="0"/>
          </a:p>
          <a:p>
            <a:pPr marL="109728" indent="0">
              <a:buNone/>
            </a:pPr>
            <a:r>
              <a:rPr lang="sv-SE" dirty="0"/>
              <a:t>(</a:t>
            </a:r>
            <a:r>
              <a:rPr lang="sv-SE" dirty="0" err="1"/>
              <a:t>micro</a:t>
            </a:r>
            <a:r>
              <a:rPr lang="sv-SE" dirty="0"/>
              <a:t> </a:t>
            </a:r>
            <a:r>
              <a:rPr lang="sv-SE" dirty="0" err="1" smtClean="0"/>
              <a:t>counseeling</a:t>
            </a:r>
            <a:r>
              <a:rPr lang="sv-SE" dirty="0" smtClean="0"/>
              <a:t>) </a:t>
            </a:r>
            <a:r>
              <a:rPr lang="sv-SE" dirty="0" err="1" smtClean="0"/>
              <a:t>deepening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; 5 </a:t>
            </a:r>
            <a:r>
              <a:rPr lang="sv-SE" dirty="0" err="1" smtClean="0"/>
              <a:t>weeks</a:t>
            </a:r>
            <a:endParaRPr lang="sv-SE" dirty="0" smtClean="0"/>
          </a:p>
          <a:p>
            <a:pPr marL="109728" indent="0">
              <a:buNone/>
            </a:pPr>
            <a:endParaRPr lang="sv-SE" dirty="0"/>
          </a:p>
          <a:p>
            <a:pPr marL="109728" indent="0">
              <a:buNone/>
            </a:pPr>
            <a:endParaRPr lang="sv-SE" dirty="0" smtClean="0"/>
          </a:p>
          <a:p>
            <a:pPr marL="109728" indent="0">
              <a:buNone/>
            </a:pPr>
            <a:endParaRPr lang="sv-SE" dirty="0"/>
          </a:p>
          <a:p>
            <a:pPr marL="109728" indent="0">
              <a:buNone/>
            </a:pPr>
            <a:endParaRPr lang="sv-SE" b="1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Career</a:t>
            </a:r>
            <a:r>
              <a:rPr lang="sv-SE" dirty="0"/>
              <a:t> </a:t>
            </a:r>
            <a:r>
              <a:rPr lang="sv-SE" dirty="0" err="1"/>
              <a:t>Counselling</a:t>
            </a:r>
            <a:r>
              <a:rPr lang="sv-SE" dirty="0"/>
              <a:t> Program</a:t>
            </a:r>
          </a:p>
        </p:txBody>
      </p:sp>
      <p:pic>
        <p:nvPicPr>
          <p:cNvPr id="4" name="Picture 2" descr="logo-org-engelsk_webb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0350"/>
            <a:ext cx="1068263" cy="1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368-071E-4AE6-AD9F-E5C6D856800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40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v-SE" sz="2800" b="1" dirty="0" smtClean="0"/>
              <a:t>Practical </a:t>
            </a:r>
            <a:r>
              <a:rPr lang="sv-SE" sz="2800" b="1" dirty="0" err="1" smtClean="0"/>
              <a:t>training</a:t>
            </a:r>
            <a:r>
              <a:rPr lang="sv-SE" sz="2800" b="1" dirty="0" smtClean="0"/>
              <a:t>- </a:t>
            </a:r>
            <a:r>
              <a:rPr lang="sv-SE" b="1" dirty="0" err="1" smtClean="0"/>
              <a:t>preparing</a:t>
            </a:r>
            <a:r>
              <a:rPr lang="sv-SE" b="1" dirty="0" smtClean="0"/>
              <a:t> at the </a:t>
            </a:r>
            <a:r>
              <a:rPr lang="sv-SE" b="1" dirty="0" err="1" smtClean="0"/>
              <a:t>university</a:t>
            </a:r>
            <a:endParaRPr lang="sv-SE" b="1" dirty="0" smtClean="0"/>
          </a:p>
          <a:p>
            <a:r>
              <a:rPr lang="sv-SE" dirty="0" smtClean="0"/>
              <a:t>Small </a:t>
            </a:r>
            <a:r>
              <a:rPr lang="sv-SE" dirty="0" err="1" smtClean="0"/>
              <a:t>groups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students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teacher</a:t>
            </a:r>
            <a:endParaRPr lang="sv-SE" dirty="0" smtClean="0"/>
          </a:p>
          <a:p>
            <a:r>
              <a:rPr lang="sv-SE" dirty="0" smtClean="0"/>
              <a:t>Feedback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Career</a:t>
            </a:r>
            <a:r>
              <a:rPr lang="sv-SE" dirty="0"/>
              <a:t> </a:t>
            </a:r>
            <a:r>
              <a:rPr lang="sv-SE" dirty="0" err="1"/>
              <a:t>Counselling</a:t>
            </a:r>
            <a:r>
              <a:rPr lang="sv-SE" dirty="0"/>
              <a:t> Program</a:t>
            </a:r>
          </a:p>
        </p:txBody>
      </p:sp>
      <p:pic>
        <p:nvPicPr>
          <p:cNvPr id="4" name="Picture 2" descr="logo-org-engelsk_webb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0350"/>
            <a:ext cx="1068263" cy="1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marian\Lokala inställningar\Temporary Internet Files\Content.IE5\7M4X1X9Z\MC9002975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40" y="4581128"/>
            <a:ext cx="275316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368-071E-4AE6-AD9F-E5C6D856800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5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v-SE" b="1" dirty="0" smtClean="0"/>
              <a:t>Practical </a:t>
            </a:r>
            <a:r>
              <a:rPr lang="sv-SE" b="1" dirty="0" err="1" smtClean="0"/>
              <a:t>training</a:t>
            </a:r>
            <a:r>
              <a:rPr lang="sv-SE" b="1" dirty="0" smtClean="0"/>
              <a:t>- </a:t>
            </a:r>
            <a:r>
              <a:rPr lang="sv-SE" b="1" dirty="0" err="1" smtClean="0"/>
              <a:t>field</a:t>
            </a:r>
            <a:r>
              <a:rPr lang="sv-SE" b="1" dirty="0" smtClean="0"/>
              <a:t> </a:t>
            </a:r>
            <a:r>
              <a:rPr lang="sv-SE" b="1" dirty="0" err="1" smtClean="0"/>
              <a:t>based</a:t>
            </a:r>
            <a:endParaRPr lang="sv-SE" b="1" dirty="0" smtClean="0"/>
          </a:p>
          <a:p>
            <a:r>
              <a:rPr lang="sv-SE" dirty="0" smtClean="0"/>
              <a:t>5 </a:t>
            </a:r>
            <a:r>
              <a:rPr lang="sv-SE" dirty="0" err="1" smtClean="0"/>
              <a:t>weeks</a:t>
            </a:r>
            <a:r>
              <a:rPr lang="sv-SE" dirty="0" smtClean="0"/>
              <a:t> at a </a:t>
            </a:r>
            <a:r>
              <a:rPr lang="sv-SE" dirty="0" err="1" smtClean="0"/>
              <a:t>time</a:t>
            </a:r>
            <a:endParaRPr lang="sv-SE" dirty="0" smtClean="0"/>
          </a:p>
          <a:p>
            <a:r>
              <a:rPr lang="sv-SE" dirty="0" err="1" smtClean="0"/>
              <a:t>Supervisor</a:t>
            </a:r>
            <a:r>
              <a:rPr lang="sv-SE" dirty="0" smtClean="0"/>
              <a:t>- Feedback</a:t>
            </a:r>
          </a:p>
          <a:p>
            <a:r>
              <a:rPr lang="sv-SE" dirty="0" smtClean="0"/>
              <a:t> F. i. </a:t>
            </a:r>
            <a:r>
              <a:rPr lang="sv-SE" dirty="0" err="1" smtClean="0"/>
              <a:t>Secondary</a:t>
            </a:r>
            <a:r>
              <a:rPr lang="sv-SE" dirty="0" smtClean="0"/>
              <a:t>, </a:t>
            </a:r>
            <a:r>
              <a:rPr lang="sv-SE" dirty="0" err="1" smtClean="0"/>
              <a:t>Upper</a:t>
            </a:r>
            <a:r>
              <a:rPr lang="sv-SE" dirty="0" smtClean="0"/>
              <a:t> </a:t>
            </a:r>
            <a:r>
              <a:rPr lang="sv-SE" dirty="0" err="1" smtClean="0"/>
              <a:t>secondary</a:t>
            </a:r>
            <a:r>
              <a:rPr lang="sv-SE" dirty="0" smtClean="0"/>
              <a:t>, Adult </a:t>
            </a:r>
            <a:r>
              <a:rPr lang="sv-SE" dirty="0" err="1" smtClean="0"/>
              <a:t>education</a:t>
            </a:r>
            <a:r>
              <a:rPr lang="sv-SE" dirty="0" smtClean="0"/>
              <a:t>, Immigrant </a:t>
            </a:r>
            <a:r>
              <a:rPr lang="sv-SE" dirty="0" err="1" smtClean="0"/>
              <a:t>education</a:t>
            </a:r>
            <a:r>
              <a:rPr lang="sv-SE" dirty="0" smtClean="0"/>
              <a:t>, </a:t>
            </a:r>
            <a:r>
              <a:rPr lang="sv-SE" dirty="0" err="1" smtClean="0"/>
              <a:t>Higher</a:t>
            </a:r>
            <a:r>
              <a:rPr lang="sv-SE" dirty="0" smtClean="0"/>
              <a:t> </a:t>
            </a:r>
            <a:r>
              <a:rPr lang="sv-SE" dirty="0" err="1" smtClean="0"/>
              <a:t>education</a:t>
            </a:r>
            <a:r>
              <a:rPr lang="sv-SE" dirty="0" smtClean="0"/>
              <a:t>, </a:t>
            </a:r>
            <a:r>
              <a:rPr lang="sv-SE" dirty="0" err="1"/>
              <a:t>E</a:t>
            </a:r>
            <a:r>
              <a:rPr lang="sv-SE" dirty="0" err="1" smtClean="0"/>
              <a:t>mployment</a:t>
            </a:r>
            <a:r>
              <a:rPr lang="sv-SE" dirty="0" smtClean="0"/>
              <a:t> services</a:t>
            </a:r>
          </a:p>
          <a:p>
            <a:r>
              <a:rPr lang="sv-SE" dirty="0" smtClean="0"/>
              <a:t>Tasks</a:t>
            </a:r>
          </a:p>
          <a:p>
            <a:r>
              <a:rPr lang="sv-SE" dirty="0" smtClean="0"/>
              <a:t>Examination –</a:t>
            </a:r>
            <a:r>
              <a:rPr lang="sv-SE" dirty="0" err="1" smtClean="0"/>
              <a:t>Teacher</a:t>
            </a:r>
            <a:r>
              <a:rPr lang="sv-SE" dirty="0" smtClean="0"/>
              <a:t> from departement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Career</a:t>
            </a:r>
            <a:r>
              <a:rPr lang="sv-SE" dirty="0"/>
              <a:t> </a:t>
            </a:r>
            <a:r>
              <a:rPr lang="sv-SE" dirty="0" err="1"/>
              <a:t>Counselling</a:t>
            </a:r>
            <a:r>
              <a:rPr lang="sv-SE" dirty="0"/>
              <a:t> Program</a:t>
            </a:r>
          </a:p>
        </p:txBody>
      </p:sp>
      <p:pic>
        <p:nvPicPr>
          <p:cNvPr id="4" name="Picture 2" descr="logo-org-engelsk_webb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0350"/>
            <a:ext cx="1068263" cy="1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368-071E-4AE6-AD9F-E5C6D856800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71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v-SE" b="1" dirty="0" smtClean="0"/>
              <a:t>Practical </a:t>
            </a:r>
            <a:r>
              <a:rPr lang="sv-SE" b="1" dirty="0" err="1" smtClean="0"/>
              <a:t>training</a:t>
            </a:r>
            <a:r>
              <a:rPr lang="sv-SE" b="1" dirty="0" smtClean="0"/>
              <a:t>-examination</a:t>
            </a:r>
          </a:p>
          <a:p>
            <a:r>
              <a:rPr lang="sv-SE" dirty="0" err="1" smtClean="0"/>
              <a:t>Examinating</a:t>
            </a:r>
            <a:r>
              <a:rPr lang="sv-SE" dirty="0" smtClean="0"/>
              <a:t> </a:t>
            </a:r>
            <a:r>
              <a:rPr lang="sv-SE" dirty="0" err="1" smtClean="0"/>
              <a:t>seminar</a:t>
            </a:r>
            <a:endParaRPr lang="sv-SE" dirty="0" smtClean="0"/>
          </a:p>
          <a:p>
            <a:r>
              <a:rPr lang="sv-SE" dirty="0" err="1" smtClean="0"/>
              <a:t>Teacher</a:t>
            </a:r>
            <a:r>
              <a:rPr lang="sv-SE" dirty="0" smtClean="0"/>
              <a:t> fr. departement, </a:t>
            </a:r>
            <a:r>
              <a:rPr lang="sv-SE" dirty="0" err="1" smtClean="0"/>
              <a:t>supervisor</a:t>
            </a:r>
            <a:r>
              <a:rPr lang="sv-SE" dirty="0" smtClean="0"/>
              <a:t>, student</a:t>
            </a:r>
          </a:p>
          <a:p>
            <a:r>
              <a:rPr lang="sv-SE" dirty="0" smtClean="0"/>
              <a:t>Campus students – on  </a:t>
            </a:r>
            <a:r>
              <a:rPr lang="sv-SE" dirty="0" err="1" smtClean="0"/>
              <a:t>placement</a:t>
            </a:r>
            <a:endParaRPr lang="sv-SE" dirty="0" smtClean="0"/>
          </a:p>
          <a:p>
            <a:r>
              <a:rPr lang="sv-SE" dirty="0" err="1" smtClean="0"/>
              <a:t>Distance</a:t>
            </a:r>
            <a:r>
              <a:rPr lang="sv-SE" dirty="0" smtClean="0"/>
              <a:t> students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telephone</a:t>
            </a:r>
            <a:endParaRPr lang="sv-SE" dirty="0" smtClean="0"/>
          </a:p>
          <a:p>
            <a:r>
              <a:rPr lang="sv-SE" dirty="0" err="1" smtClean="0"/>
              <a:t>Criterias</a:t>
            </a:r>
            <a:endParaRPr lang="sv-SE" dirty="0" smtClean="0"/>
          </a:p>
          <a:p>
            <a:r>
              <a:rPr lang="sv-SE" dirty="0" smtClean="0"/>
              <a:t>Narrative</a:t>
            </a:r>
          </a:p>
          <a:p>
            <a:r>
              <a:rPr lang="sv-SE" dirty="0" err="1" smtClean="0"/>
              <a:t>Questions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Career</a:t>
            </a:r>
            <a:r>
              <a:rPr lang="sv-SE" dirty="0"/>
              <a:t> </a:t>
            </a:r>
            <a:r>
              <a:rPr lang="sv-SE" dirty="0" err="1"/>
              <a:t>Counselling</a:t>
            </a:r>
            <a:r>
              <a:rPr lang="sv-SE" dirty="0"/>
              <a:t> Program</a:t>
            </a:r>
          </a:p>
        </p:txBody>
      </p:sp>
      <p:pic>
        <p:nvPicPr>
          <p:cNvPr id="4" name="Picture 2" descr="logo-org-engelsk_webb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0350"/>
            <a:ext cx="1068263" cy="1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Marie Andersson, Oct 2013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368-071E-4AE6-AD9F-E5C6D8568009}" type="slidenum">
              <a:rPr lang="sv-SE" smtClean="0"/>
              <a:t>9</a:t>
            </a:fld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92" y="4437112"/>
            <a:ext cx="2923456" cy="22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6753"/>
            <a:ext cx="1481460" cy="143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28" y="4184198"/>
            <a:ext cx="1395536" cy="108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4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leri">
  <a:themeElements>
    <a:clrScheme name="Egendom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alleri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957</TotalTime>
  <Words>510</Words>
  <Application>Microsoft Office PowerPoint</Application>
  <PresentationFormat>Bildspel på skärmen (4:3)</PresentationFormat>
  <Paragraphs>118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Galleri</vt:lpstr>
      <vt:lpstr>Career Counselling Program </vt:lpstr>
      <vt:lpstr>Career Counselling Program</vt:lpstr>
      <vt:lpstr>Career Counselling Program</vt:lpstr>
      <vt:lpstr>Career Counselling Program</vt:lpstr>
      <vt:lpstr>Career Counselling Program</vt:lpstr>
      <vt:lpstr>Career Counselling Program</vt:lpstr>
      <vt:lpstr>Career Counselling Program</vt:lpstr>
      <vt:lpstr>Career Counselling Program</vt:lpstr>
      <vt:lpstr>Career Counselling Program</vt:lpstr>
      <vt:lpstr>Career Counselling Program</vt:lpstr>
      <vt:lpstr>Career Counselling Program</vt:lpstr>
      <vt:lpstr>Career Counselling Program</vt:lpstr>
      <vt:lpstr>Career Counselling Program</vt:lpstr>
      <vt:lpstr>Career Counselling Program</vt:lpstr>
    </vt:vector>
  </TitlesOfParts>
  <Company>Stockholms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Counselling Program</dc:title>
  <dc:creator>Marie Andersson</dc:creator>
  <cp:lastModifiedBy>Marie Andersson</cp:lastModifiedBy>
  <cp:revision>47</cp:revision>
  <cp:lastPrinted>2013-10-16T11:18:50Z</cp:lastPrinted>
  <dcterms:created xsi:type="dcterms:W3CDTF">2011-04-18T09:29:02Z</dcterms:created>
  <dcterms:modified xsi:type="dcterms:W3CDTF">2013-10-17T14:39:30Z</dcterms:modified>
</cp:coreProperties>
</file>