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1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28.8.2024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8. Hyvinvointivaltio – ajatuksena tasata elämän arpaonnea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Hyvinvointivaltio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ED8387-584E-5041-8C6D-3873E5A9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Pohjoismaisen hyvinvointivaltion idea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34782-AA69-F346-97EB-41FAA21E20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Demokraattinen valtio, jossa julkinen valta pyrkii verovaroin turvaamaan kansalaisten turvallisuuden lisäksi riittävän elintason ja toimeentulon. 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C27B6F-3CA7-0C45-8EC6-DF2946329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57F288-8F23-BD49-A809-D103E142F4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9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9C070D-407E-1E4D-ADB7-35D72030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Hyvinvointivaltion 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3A97BE-FB53-E34F-9484-F25E17F400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Esikuvana on toiminut ruotsalainen kansankoti-idea 1930-luvulta.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Mallia on otettu myös toisen maailmansodan jälkeisestä Englannista (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Suomessa hyvinvointivaltion käsite tuli käyttöön 1950-luvun puolimaissa.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Hyvinvointivaltiota alettiin rakentaa Suomessa 1960-luvulla.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ECA11A-0340-D940-92D5-673072747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5BA1F7-17F2-3543-A3C5-6F0CBE7969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2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E9309B-3295-B84D-AFBB-5A415F12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Suomalainen hyvinvointivaltio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9AFFA7-A210-484A-B605-BE181F3388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Käytössä on pohjoismainen malli. 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 on universalistinen malli, eli yhteiskunnan palvelut tarjotaan yhtäläisinä kaikille.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Julkinen valta (valtio ja kunnat) kantaa vastuun kansalaisista ja heidän hyvinvoinnistaan.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Palvelut rahoitetaan verovaroin.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Tulonsiirroilla tasataan hyvinvointia.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Tavoitteena on vähentää ihmisten eriarvoisuutta.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BEC27F-000A-7D44-A314-13BECF47F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8CFE80-D646-0449-B0BC-784D1FDB51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0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E4E41-6022-0943-B841-DBEA4043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Pohjoismaisen mallin vahvuudet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FE4E5-D1BD-0D45-9FA7-D98BCF65E5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Hyvinvointivaltiomalli koskee kaikkia.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Järjestelmä on tasa-arvoinen.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Saavutukset ovat kohtuullisia suhteessa kustannuksiin.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Hyvinvointivaltio toimii sosiaalisena turvaverkkona.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Malli herättää luottamusta ja on laajasti hyväksytty.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Tasainen tulonjako (progressiivinen tuloverotus ja tulonsiirrot) ylläpitää yhteiskuntarauhaa.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Tasainen tulonjako lisää kokonaiskysyntää ja edistää siten talouskasvua.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11F9E0-220C-4E47-9E19-B118A8CAD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3488D6-9873-E741-9E32-25BCB501C6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6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9327F-12CE-B240-A86F-A81AB8A2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Pohjoismaisen mallin haasteita ja kritiikkiä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864EDE-F885-6C4C-A586-D6C03E7CA4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Palvelut ja sosiaaliturva edellyttävät korkeaa verotusta.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Hyvinvointivaltio sisältää ”vapaamatkustajien” riskin.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Tulevaisuutta uhkaa rahoituskriisi: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Väestö ikääntyy, joten mistä saadaan työntekijät?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Miten palveluita tulisi priorisoida?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Hyvinvointivaltio on mahdollinen vain vahvassa taloudessa, jossa on korkea työllisyysaste.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18FADF-01C7-F74D-B0BE-2F30040F3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A86F24-777C-D84A-983C-8A8C119EC6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9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91FD8-B336-7645-B107-091A3398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Vastuu hyvinvoinnista eri hyvinvointivaltiomalleissa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B1B43-A416-D347-A1D9-F91C05E560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Pohjoismainen malli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valtiolla ja kunnilla</a:t>
            </a:r>
          </a:p>
          <a:p>
            <a:r>
              <a:rPr lang="fi-FI" b="1" dirty="0"/>
              <a:t>Liberaali malli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yksilöllä, perheellä ja markkinoilla</a:t>
            </a:r>
          </a:p>
          <a:p>
            <a:r>
              <a:rPr lang="fi-FI" b="1" dirty="0"/>
              <a:t>Mannermainen malli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yksilöllä, perheellä ja työnantajilla</a:t>
            </a:r>
          </a:p>
          <a:p>
            <a:r>
              <a:rPr lang="fi-FI" b="1" dirty="0"/>
              <a:t>Välimeren maiden malli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perheellä, suvulla ja kirkolla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F8D7FA3-5651-D746-9134-BAE04104E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4D88CE-335B-C64D-A90E-EA541D207C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02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274</Words>
  <Application>Microsoft Office PowerPoint</Application>
  <PresentationFormat>Mukautettu</PresentationFormat>
  <Paragraphs>56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8. Hyvinvointivaltio – ajatuksena tasata elämän arpaonnea</vt:lpstr>
      <vt:lpstr>Tietoisku:  Hyvinvointivaltio</vt:lpstr>
      <vt:lpstr>Pohjoismaisen hyvinvointivaltion idea</vt:lpstr>
      <vt:lpstr>Hyvinvointivaltion tausta</vt:lpstr>
      <vt:lpstr>Suomalainen hyvinvointivaltio</vt:lpstr>
      <vt:lpstr>Pohjoismaisen mallin vahvuudet</vt:lpstr>
      <vt:lpstr>Pohjoismaisen mallin haasteita ja kritiikkiä</vt:lpstr>
      <vt:lpstr>Vastuu hyvinvoinnista eri hyvinvointivaltiomalleissa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Suomi monikulttuuristuu</dc:title>
  <dc:creator>Tolonen, Hilda M</dc:creator>
  <cp:lastModifiedBy>Kaartinen Minna</cp:lastModifiedBy>
  <cp:revision>13</cp:revision>
  <dcterms:created xsi:type="dcterms:W3CDTF">2020-11-30T15:09:19Z</dcterms:created>
  <dcterms:modified xsi:type="dcterms:W3CDTF">2024-08-28T17:31:20Z</dcterms:modified>
</cp:coreProperties>
</file>