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4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5:49.2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0,'2'4,"1"0,-1 0,1 0,0 0,0-1,0 1,1-1,0 0,5 5,1 0,217 182,-99-88,-91-71,2-2,1-2,0-1,2-3,50 21,-72-35,1-2,-1 0,1-2,0 0,1-1,-1-1,1-1,-1-1,1-1,-1-1,1-1,0-1,35-9,-37 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3.1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1 165,'0'0,"0"0,12-13,7-6,2 1,0 1,1 1,0 1,27-13,-38 22,0 0,1 1,0 1,0 0,0 0,1 1,-1 1,1 0,0 0,-1 1,1 1,25 3,-35-3,-1 0,0 1,0-1,1 1,-1-1,0 1,0 0,0 0,0 0,0 0,0 0,0 0,0 1,0-1,0 1,-1-1,1 1,-1 0,1-1,-1 1,0 0,1 0,0 4,-1-3,-1 0,0 0,1 0,-1 0,-1 0,1 1,0-1,-1 0,0 0,0 0,0 0,0 0,0 0,0-1,-3 4,-5 10,-2-1,0 0,0-1,-22 21,-10 2,0-1,-2-1,-73 40,118-75,0 0,0 0,0 0,-1 0,1 0,0 0,0 0,0 0,0 1,0-1,0 0,0 0,0 0,0 0,0 0,0 0,0 0,0 0,-1 1,1-1,0 0,0 0,0 0,0 0,0 0,0 0,0 0,0 1,0-1,0 0,0 0,0 0,1 0,-1 0,0 0,0 0,0 1,0-1,0 0,0 0,0 0,0 0,0 0,0 0,0 0,0 0,0 0,1 0,-1 1,0-1,0 0,0 0,0 0,0 0,0 0,0 0,1 0,-1 0,0 0,0 0,0 0,0 0,0 0,0 0,1 0,15 4,27 3,-37-7,30 6,-1 2,0 0,0 3,-1 1,40 20,-49-20,-1 2,0 0,-1 2,0 0,-2 2,0 0,26 31,-40-42,-2 0,1 1,-1 0,0 0,-1 0,1 1,-2-1,1 1,-1 0,-1 0,0 0,0 1,-1-1,1 15,-3-12,0 0,-1 0,0 0,-1 0,0-1,-1 1,0-1,-1 0,0 0,-8 10,-13 17,-2-2,-2-1,-1-1,-61 50,91-83,-43 38,-94 92,119-110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3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257 0,'0'0,"-1"0,-1 1,1-1,-1 0,1 1,0-1,-1 1,1 0,0-1,-1 1,1 0,0 0,0 0,0 0,-1 0,1 0,0 0,0 0,1 0,-1 0,0 1,0-1,1 0,-1 1,0-1,1 0,-1 1,1-1,-1 3,-8 54,7-34,-142 984,73 9,71-1005,-1 8,1 1,1 0,1-1,0 1,7 22,1-14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4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166 0,'0'0,"0"0,0 0,0 0,0 0,0 0,-12 6,0-1,1 2,0-1,0 1,1 1,0 0,0 0,1 1,0 0,1 1,-1 0,-6 11,11-15,0 0,1 0,0 1,0-1,1 0,0 1,0 0,0 0,1-1,0 1,0 0,0 0,1 0,0 0,1 0,0 0,0 0,0 0,1 0,0-1,0 1,4 8,-6-15,0 1,0 0,1-1,-1 1,0-1,0 1,1 0,-1-1,0 1,1-1,-1 1,1-1,-1 1,1-1,-1 1,1-1,-1 1,1-1,-1 0,1 1,-1-1,1 0,0 1,-1-1,1 0,-1 0,1 0,0 1,-1-1,2 0,8-16,-3-31,-6 30,-2 0,0-1,-1 1,0 0,-10-31,8 39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4.5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1,'0'0,"-5"0,0 0,0 0,0 1,0-1,0 1,0 0,0 1,0-1,1 1,-8 3,9-3,1 0,-1 0,1 0,0 0,0 1,0-1,0 1,0-1,0 1,1 0,-1 0,1 0,0-1,0 1,0 1,0-1,0 0,0 4,1 4,-1 0,1 0,1 0,0 0,1 0,0 0,1 0,0 0,0-1,1 0,1 1,0-1,0-1,1 1,0-1,0 0,13 12,-19-20,0-1,1 1,-1-1,1 1,-1-1,0 1,1-1,-1 1,1-1,-1 0,1 1,-1-1,1 0,-1 1,1-1,0 0,-1 0,1 0,-1 1,1-1,-1 0,1 0,0 0,-1 0,1 0,0 0,-1 0,1 0,-1 0,1-1,0 1,-1 0,1 0,-1 0,1-1,0 0,5-23,-12-34,-14 17,20 40,-1 0,1 0,-1 1,1-1,-1 0,1 0,-1 0,1 0,-1 0,0 1,1-1,-1 0,0 1,0-1,1 0,-1 1,0-1,0 1,0-1,0 1,0 0,0-1,0 1,0 0,0 0,0 0,0 0,0-1,0 1,0 1,0-1,0 0,0 0,0 0,0 0,0 1,0-1,0 0,-1 2,-3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6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504 0,'-40'15,"13"-2,0 1,1 1,1 1,0 2,1 0,1 2,1 0,1 2,1 0,0 1,2 1,1 1,1 1,-22 47,17-27,2 1,2 1,3 1,1 0,3 1,1 0,3 1,1 51,5-78,0 0,2-1,1 1,1 0,1-1,1 0,15 39,-16-51,0 0,1-1,1 1,-1-1,2 0,-1-1,2 0,-1 0,1-1,0 0,1 0,0-1,0 0,0-1,1 0,19 7,18 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6.7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373 1,'-42'19,"19"-6,0 1,2 1,0 1,1 1,0 0,1 2,2 0,0 1,0 1,2 0,1 1,1 1,0 0,2 1,1 0,1 1,-8 33,8-20,1 0,2 0,2 0,1 1,3 0,0-1,3 1,1-1,2 1,2-1,14 43,-19-70,1-1,0 1,1-1,0 0,1 0,0 0,1-1,-1 0,2 0,11 11,-14-16,1 0,-1-1,0 1,1-1,0 0,0-1,0 0,0 0,0 0,0 0,0-1,1 0,-1 0,0-1,1 0,-1 0,1-1,-1 1,11-4,-2 0,-1-1,0 0,-1-1,1-1,-1 0,-1-1,1-1,-1 0,-1 0,1-1,-2 0,1-1,-2-1,1 1,-2-1,1-1,10-23,-3 6,-3-1,0 0,-2-1,-1 0,-2-1,8-62,-14 62,-1 0,-1 1,-2-1,-1 1,-2-1,-1 1,-2 1,-11-33,11 42,-1 0,0 1,-2 1,0-1,-2 2,0 0,-1 0,-1 1,0 1,-2 1,1 0,-22-14,23 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7.3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402 0,'0'0,"-9"1,1 1,-1 0,1 0,0 0,0 1,0 0,-13 8,-2-1,-18 8,-70 43,92-49,1 1,0 1,1 0,1 1,-26 31,40-44,0 0,1 1,-1-1,0 1,1-1,0 1,0-1,-1 1,1 0,1 0,-1 0,0 0,1 0,0-1,-1 1,1 0,0 0,1 0,-1 0,0 0,2 5,0-3,0-1,1 0,-1 1,1-1,0 0,0-1,1 1,-1 0,1-1,-1 0,9 6,9 4,0-2,1 0,0-1,25 7,-22-8,5 1,0 1,0 2,-1 0,35 24,-56-32,-1 1,0 0,0 0,0 0,-1 1,0 0,-1 0,1 0,-2 1,1 0,-1 0,0 0,0 0,-1 1,0-1,-1 1,0 0,0 0,-1 0,1 10,-2-1,-1 0,-1 0,0 0,-2 0,0 0,0 0,-2-1,0 0,-1 0,-1-1,0 0,-15 21,10-19,0-1,-1-1,0 1,-2-2,0 0,0-1,-2-1,1-1,-2 0,-19 9,-18 6,31-15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7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1 132,'0'0,"0"0,0 0,6-1,35-10,-1-2,60-28,-54 20,61-17,-103 36,0 1,1 0,-1 0,0 1,0-1,0 1,1 0,-1 0,0 0,0 1,0-1,7 3,-9-2,0 0,-1 0,1 0,0 0,-1 1,0-1,1 1,-1-1,0 1,0-1,0 1,0-1,0 1,0 0,0 0,0-1,-1 1,1 0,-1 0,1 0,-1 0,0 0,0 0,0 0,0 0,0 0,0-1,0 1,-1 4,-7 34,-2-1,-1 1,-29 66,12-33,18-46,-145 415,110-292,-26 155,67-254,4-37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8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0,5 0,9 1,17 1,16 1,12 1,10 0,8 0,5-1,2-1,-13-1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8.7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120 38,'63'-16,"18"-4,-75 19,-1 1,1 0,-1-1,1 2,-1-1,1 1,-1 0,1 0,-1 0,0 1,0-1,6 4,-8-3,0 0,0 1,-1-1,1 0,-1 1,0 0,0 0,0-1,0 1,0 0,0 1,-1-1,0 0,0 0,1 1,-2-1,1 0,0 1,-1-1,0 1,1-1,-2 1,1-1,0 1,-1-1,-1 7,-2 11,-1 0,-1 0,-9 22,11-32,-139 324,84-209,-64 202,119-317,1 1,1 0,1 0,-1 0,2 0,-1 0,2 0,0 0,0 0,1 0,1 0,0 0,7 17,-7-22,0 0,0-1,1 0,0 0,1 0,-1 0,1-1,0 1,1-1,-1 0,1-1,0 1,0-1,0-1,1 1,-1-1,1 0,0 0,0-1,0 0,0 0,0-1,10 1,3-1,-1-2,1 0,-1-1,0-1,0-1,0 0,35-14,8-6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19.2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189 0,'-3'2,"0"-1,0 1,1-1,-1 1,1 0,-1 0,1 0,-1 0,-3 5,0-1,-11 10,1 0,1 2,0 0,1 1,1 0,-20 41,28-51,1 1,0-1,0 1,1 0,1 0,-1 0,1 1,1-1,0 0,1 1,0-1,0 1,1-1,0 1,1-1,0 0,7 19,-8-27,0 1,0-1,1 1,-1-1,0 0,1 0,0 1,-1-1,1 0,0 0,0-1,0 1,0 0,1-1,-1 1,0-1,1 0,-1 0,1 0,-1 0,1 0,-1 0,1-1,0 1,0-1,-1 0,1 1,0-1,-1-1,1 1,3-1,-2 0,0 0,0-1,0 0,-1 1,1-1,-1 0,1-1,-1 1,0-1,0 1,0-1,0 0,-1 0,1 0,-1-1,0 1,1 0,-2-1,1 0,2-5,-1-2,-1 1,0 0,-1-1,0 0,0 1,-1-1,-1 1,0-1,0 0,-1 1,0 0,-1-1,0 1,-1 0,0 1,-1-1,-7-12,-4-3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3.8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219 198,'-8'0,"-1"1,1 0,0 1,1-1,-1 2,0-1,0 1,1 0,0 0,-1 1,1 0,1 1,-1-1,1 1,-1 1,1-1,1 1,-1 0,1 0,0 1,1-1,-1 1,1 0,0 1,-2 7,-3 7,0 1,2 0,0 0,2 1,0 0,2 0,0 28,2 6,3-1,2 1,16 76,-12-96,1-1,3 0,0-1,3-1,37 68,-47-94,1-1,1 0,-1 0,1 0,1-1,-1 0,1 0,1-1,-1 0,1 0,0-1,0-1,0 1,1-1,0-1,0 0,10 2,-12-3,0-1,0-1,0 1,0-1,1-1,-1 0,0 0,0 0,0-1,0 0,0-1,-1 0,1 0,-1 0,1-1,-1 0,0-1,-1 1,1-1,-1-1,10-9,-2-3,-1 0,0-1,-2 0,0-1,-1 0,-1-1,0 0,-2 0,-1-1,0 0,3-39,-4 17,-2 0,-3 0,-1 0,-2 1,-10-50,6 56,-3-1,-1 1,-1 1,-3 0,0 1,-38-61,24 55,-1 0,-2 2,-2 1,-64-57,83 83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5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845 116,'-5'-3,"1"0,-1-1,0 0,1 0,0-1,-5-5,-15-15,15 18,1 1,-1 0,0 0,-1 1,1 0,-1 1,0 0,0 1,0 0,-1 0,1 1,-1 0,-18 0,15 3,0 0,0 1,0 1,0 0,0 1,0 0,1 1,0 0,-24 15,4 0,2 2,0 1,1 2,1 1,2 1,1 1,1 1,1 2,-30 49,30-38,2 0,1 1,2 2,3 0,1 1,2 0,-8 60,17-80,2 0,1 0,0 0,2 0,1 0,2 0,0 0,2-1,14 44,-14-56,-1-1,2 1,-1-1,2 0,0-1,0 0,1 0,0-1,1 0,0 0,0-1,1-1,0 0,1 0,0-1,0 0,1-1,-1-1,27 8,-14-8,0 0,1-2,-1 0,1-2,39-3,124-25,-113 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6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299 1,'-4'1,"1"0,-1 1,0-1,1 1,0-1,-1 1,1 1,0-1,-3 3,2-2,-15 11,0 2,1 0,1 2,1 0,0 0,2 1,0 1,1 1,1 0,1 0,0 1,-7 27,4-8,2 1,2 0,1 1,3 0,-2 86,9-95,1-1,1 1,2-1,2 0,18 56,-20-75,-1-1,2 0,0 0,1-1,0 1,1-2,0 1,1-1,0 0,1-1,0 0,0 0,1-2,1 1,-1-1,16 8,-20-13,-1-1,1 1,0-1,0-1,-1 1,1-1,0 0,1-1,-1 1,0-2,0 1,0-1,0 0,11-3,-8 1,0-1,0-1,-1 1,0-1,1-1,-2 0,1 0,14-15,-5 3,-2-1,0-1,-2 0,0-1,-1-1,-1 0,14-37,-11 17,-3 0,-1-1,-1-1,-3 0,2-57,-8 70,-1-1,-1 1,-2-1,-1 1,-2 0,-1 1,-1-1,-16-36,20 57,0 1,-1 0,0 0,-1 0,0 1,0 0,-1 0,0 1,0-1,-1 2,0-1,0 1,0 0,-10-5,11 9,1-1,0 1,-1 0,1 0,-1 1,0 0,0 0,1 1,-1-1,0 2,0-1,1 1,-1 0,0 0,1 1,-1-1,1 2,-1-1,1 1,0 0,-11 7,-7 7,6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7.2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411 1,'-7'1,"0"0,0 1,0 0,1 1,-1-1,1 1,0 0,-11 8,-1-1,-14 7,0 1,-39 31,62-42,0 1,1-1,-1 1,1 1,1-1,0 1,0 1,1-1,0 1,0 0,1 0,-4 13,9-19,-1 0,1 0,-1 0,1 1,0-1,1 0,-1 0,1 0,-1 1,1-1,1 0,-1 0,1 0,-1 0,1-1,0 1,0 0,1-1,-1 1,1-1,0 0,0 0,0 0,0 0,6 4,10 6,0 0,0-1,34 14,-30-15,14 8,0 1,-2 2,0 2,-2 1,0 1,-2 2,32 36,-51-49,-1 0,0 1,-1 0,0 1,-2 0,0 0,10 33,-14-37,-2 1,1 0,-2 0,0-1,0 1,-1 0,-1 0,-1 0,0 0,0 0,-8 22,6-25,-1 0,0 0,0-1,-1 0,-1 0,1 0,-2 0,1-1,-18 15,10-11,-1 0,-1-2,0 0,0-1,-24 10,-8-1,0-2,-1-3,-82 13,-16-10,124-16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8.2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0 192,'52'-39,"88"-51,-123 80,0 1,0 2,1-1,0 2,0 0,0 1,1 1,0 1,0 1,19 0,-32 2,-1 0,1 0,-1 1,1 0,-1 0,1 1,-1 0,1 0,-1 0,0 0,0 1,0 0,-1 0,1 0,-1 0,1 1,-1 0,0 0,0 0,-1 0,1 1,-1 0,0-1,0 1,-1 0,1 0,-1 1,0-1,-1 0,1 1,-1-1,0 1,-1-1,1 11,0 34,-2 1,-2-1,-11 56,3-21,-20 361,31-357,4-1,4 0,20 91,-9-98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8.6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4,'0'0,"5"0,12 0,19 0,18 0,16 0,11 0,8 0,5 0,3 0,1 0,-3-1,-17-2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9.1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0 167,'35'-23,"129"-67,-141 80,-1 1,1 0,1 2,0 1,40-5,-58 10,0 1,0-1,0 1,0 1,0-1,-1 1,1 0,0 1,0-1,-1 1,1 0,-1 0,1 1,-1 0,0 0,0 0,6 5,-7-4,0 1,-1-1,0 1,0-1,0 1,0 0,-1 0,0 0,0 0,0 1,0-1,-1 1,0-1,0 1,-1-1,0 1,0-1,-1 11,-3 16,-1 0,-1 0,-2-1,-17 43,-60 122,59-140,-51 103,30-66,4 1,-45 146,85-230,1 0,0 1,0-1,1 1,0-1,1 1,0-1,1 1,3 16,-2-21,0-1,0 0,0 1,1-1,-1 0,1 0,1 0,-1-1,1 1,-1-1,1 0,1 0,-1 0,0 0,1-1,0 0,0 0,10 5,11 1,0 0,0-2,1 0,0-2,0-1,0-2,1 0,30-3,17-1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29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 0,'-29'2,"24"-1,0 0,-1 0,1 0,0 1,-1 0,1 0,0 0,0 1,1-1,-1 1,0 0,1 1,0-1,0 1,0-1,0 1,0 1,-4 6,4-4,1 1,0-1,0 0,1 1,0-1,0 1,1 0,0 0,0 0,1-1,1 16,1-2,2 1,0 0,1-1,2 0,0 0,1-1,1 0,19 31,-24-44,0-1,1 0,0 1,0-2,1 1,0-1,0 0,0 0,13 8,-17-12,1 0,-1 0,1 0,-1 0,1-1,-1 1,1-1,-1 0,1 1,0-1,-1 0,1 0,0-1,-1 1,1-1,-1 1,1-1,-1 0,1 0,-1 0,1 0,-1 0,0 0,0-1,1 1,-1-1,0 0,0 1,-1-1,1 0,0 0,2-4,1-2,0-1,-1 1,0-1,-1 1,0-1,0 0,-1 0,0 0,0-1,-1 1,0 0,-1-1,0 1,-1-1,1 1,-2 0,-4-18,2 9,-2 0,0 1,0 0,-2 0,0 1,-1 0,0 0,-16-19,-2 9,19 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0.2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1,'0'0,"5"0,11 0,15 0,16 0,12 0,6 0,4 0,0 1,-12 1,-16 0,-14 0,-1 1,-6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0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18,'0'0,"0"0,5 0,12 0,17-1,18-1,13-2,9 1,8-1,3 1,2 3,4 1,-15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2.3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0,'21'0,"866"74,-400-19,1099 32,-1281-95,-177-1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4.4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232 57,'-13'4,"0"1,0 0,0 1,0 1,1 0,0 1,1 0,0 0,0 1,0 1,2 0,-1 0,1 1,0 0,1 1,1 0,0 0,0 0,1 1,1 0,0 0,1 1,0-1,1 1,1 0,0 0,1 0,0 0,1 0,1 0,0 0,5 20,-5-29,1 1,-1 0,2-1,-1 1,1-1,-1 0,1 0,1 0,-1 0,1-1,0 1,0-1,0 0,0 0,1 0,0-1,0 1,0-1,9 4,-10-6,0 1,1-1,-1 0,1-1,-1 1,1-1,-1 0,1 0,-1 0,1-1,-1 0,1 1,-1-1,1-1,-1 1,0-1,0 0,0 0,0 0,0 0,0-1,0 1,-1-1,1 0,-1 0,3-4,1-2,0 0,0 0,-1-1,-1 1,1-1,-2-1,1 1,-1-1,-1 0,0 1,-1-2,0 1,0 0,-1 0,-1 0,0-1,0 1,-1 0,-1-1,0 1,0 0,-5-11,2 2,-2 1,0 0,-2 1,1 0,-2 0,-1 1,0 0,-1 1,-1 0,0 1,-25-21,18 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3.3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393 464,'-3'-25,"-5"-35,5 24,-2 0,-1 1,-2 0,-2 0,-25-64,31 92,0 0,0 0,-1 1,0-1,0 1,-1 0,1 1,-1-1,0 1,-1 0,1 0,-1 1,0 0,0 0,-1 1,1 0,-1 0,1 1,-1-1,0 2,-10-2,11 3,1 0,0 0,-1 0,1 1,0 0,-1 1,1-1,0 1,0 0,0 1,0-1,1 1,-1 0,1 1,0-1,-1 1,2 0,-1 0,0 1,1 0,0-1,0 2,0-1,1 0,-1 1,1-1,-2 8,0-1,2-1,0 1,0 0,1 0,0 1,1-1,1 0,0 0,0 1,2-1,-1 0,1 0,1 0,0 0,1 0,0-1,10 19,2 2,2 0,2-1,0-1,43 47,8-5,113 90,23 22,-178-154,-1 1,-2 1,-1 1,33 57,-53-80,0-1,-1 1,0-1,0 1,-1 0,-1 1,0-1,0 0,-1 1,0-1,-1 1,-1 19,-1-23,1-1,-1 1,0 0,-1 0,1-1,-2 1,1-1,0 0,-1 0,0 0,-1-1,1 0,-1 1,0-1,-1-1,1 1,-1-1,0 0,-12 6,1-1,0-2,-1 0,0-1,0-1,-1-1,0 0,1-1,-1-1,0-1,0-1,0-1,0 0,0-1,0-1,1-1,-36-12,40 11,0 0,1-2,0 1,0-1,1-1,0 0,0-1,1 0,0-1,1 0,0-1,0 0,1 0,1-1,0-1,0 1,1-1,1 0,0-1,1 1,1-1,-5-20,6 10,2-1,0 1,2 0,1-1,0 1,2 0,1 0,0 1,2-1,1 1,1 1,1-1,1 1,0 1,2 0,22-27,-2 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3.6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322 1,'0'0,"-4"3,-7 8,-8 10,-11 10,-6 11,-5 8,0 6,6-6,3-3,8-8,4-4,3-1,6-7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4.2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209 1,'-5'1,"1"0,-1 1,1 0,0 0,-1 1,1-1,0 1,0 0,1 0,-1 0,-4 5,2-3,-7 9,0 0,1 1,1 0,0 1,1 0,1 1,0 0,1 1,1-1,1 1,0 1,-3 23,-1 12,3 0,2 0,3 59,2-43,4 0,3 0,2 0,4-1,3 0,3-1,45 108,-55-158,0 0,1-1,1-1,0 0,2 0,-1-1,2-1,0 0,1-1,18 14,-26-23,0 0,0 0,0 0,0 0,1-1,0-1,-1 1,1-1,0-1,0 1,0-1,0-1,0 1,1-1,-1-1,0 0,0 0,0 0,0-1,0 0,-1-1,1 0,-1 0,1 0,-1-1,13-9,-7 2,0 0,-1 0,0-2,-1 1,-1-1,0-1,0 0,-1-1,-1 1,-1-2,0 1,-1-1,8-28,-3-3,-2 0,-1 0,1-79,-8 44,-3-1,-18-107,11 137,-2 0,-3 0,-2 1,-35-77,45 114,-1 1,-1 0,0 0,-1 1,0 0,-1 0,0 1,-1 1,-1-1,-20-14,8 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4.8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1,'0'0,"13"14,391 443,-221-238,-107-141,-44-50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5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697 1,'0'0,"-5"1,-9 5,-14 8,-13 9,-12 12,-9 14,-9 15,-9 16,-4 13,0 7,15-13,9-8,14-16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35.9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1 369,'12'-24,"-2"8,0 0,-1-1,-1-1,-1 1,-1-1,0 0,-1-1,-1 1,-1-1,-1 0,1-25,-1-37,2 57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7.0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1,'12'19,"52"92,86 213,17 132,-147-398,161 497,-174-530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7.3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1303 0,'-9'3,"-30"9,2 2,-1 1,2 2,-53 33,-125 103,80-46,5 5,6 6,-191 235,280-309,-43 76,48-63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0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835 36,'-19'-7,"-1"0,-1 1,1 1,-1 1,1 1,-1 1,0 1,0 0,-40 6,37-2,0 1,0 1,1 1,0 2,0 0,1 1,0 1,0 2,1 0,0 1,-22 19,19-11,0 1,1 1,2 2,0 0,2 1,1 1,-27 53,26-40,3 0,1 1,2 0,2 1,1 0,3 1,1 0,2 1,2-1,2 0,2 1,14 78,-12-102,1 0,1 0,1 0,1-1,0 0,2 0,0-1,24 33,-25-41,0 0,1 0,0-1,1 0,0-1,0 0,1-1,0 0,0-1,0-1,1 1,0-2,0 0,20 4,-4-4,0-2,1 0,42-4,2-5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1.3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587 0,'-54'8,"31"-2,0 0,0 2,1 1,0 0,1 2,0 0,0 1,1 2,-20 17,15-9,1 1,2 0,0 2,2 1,0 1,-18 35,18-24,1 0,3 1,1 0,1 1,3 1,1 0,2 1,2 0,2 0,2 77,3-102,1 0,1 0,0 0,1-1,1 1,1-1,0 0,1 0,13 22,-17-33,1 1,0-1,0 0,0 0,1 0,0 0,0-1,0 0,0 0,1 0,-1-1,1 0,0 0,0 0,0-1,1 0,-1 0,0 0,1-1,-1 0,1 0,0-1,-1 0,1 0,0 0,-1-1,9-2,1-1,0-1,-1-1,1 0,-2-1,1-1,-1-1,0 0,-1 0,0-1,13-13,4-7,0-1,42-61,-36 40,-2-3,47-98,-67 122,-2 0,-1-1,-2 0,-1-1,-1 0,3-66,-9 87,-1 1,-1 0,0 0,0 0,-1 0,0 1,-1-1,-1 0,1 1,-2 0,1 0,-1 0,-1 0,0 1,0 0,-1 0,-15-14,-8-2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4.9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0,'23'3,"464"35,-445-39,-16-1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2.1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124 125,'-10'7,"0"0,0 1,1 1,0-1,0 1,1 1,-8 11,16-21,0 0,0 0,0 0,0 0,1 0,-1 0,0 0,0 0,0 0,0 0,0 0,0 1,0-1,0 0,0 0,0 0,0 0,0 0,0 0,0 0,0 0,0 0,0 0,0 1,0-1,0 0,0 0,0 0,0 0,0 0,0 0,0 0,0 0,0 0,0 0,0 0,0 1,0-1,0 0,0 0,0 0,12-9,15-18,-20 16,0-1,-1 1,0-2,8-24,-13 35,0-1,0 0,0 1,0-1,0 0,-1 0,1 0,-1 1,0-1,0 0,0 0,0 0,-1 0,1 0,-1 0,0 1,1-1,-1 0,0 1,-1-1,1 0,0 1,-1-1,0 1,1 0,-1 0,0-1,0 1,-3-2,3 3,0 0,0 1,0-1,0 0,0 1,0 0,0-1,0 1,0 0,0 0,0 0,0 0,-1 0,1 1,0-1,0 1,0-1,0 1,0 0,0-1,0 1,1 0,-5 3,1 0,-1 0,1 1,0-1,0 1,-8 11,-1 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3.1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542 5,'-37'-4,"20"4,-9-1,0 1,0 1,-1 1,1 2,0 0,0 2,1 0,0 2,-28 13,39-15,1 1,0 1,0 0,0 0,1 1,1 1,-1 0,2 1,-1 0,2 0,-1 1,2 1,-1-1,2 1,0 1,0-1,-6 22,11-30,0 1,1 0,-1 0,1 0,1 0,-1 0,1 1,0-1,0 0,1 0,0 0,0 0,0 0,1 0,0 0,0-1,0 1,5 8,-2-7,1 0,0 0,0 0,1-1,0 0,0 0,0-1,0 0,1 0,0-1,16 7,10 2,44 10,-51-16,-1 0,0 2,45 23,-67-30,1 0,-1 1,0 0,0 0,0 1,-1-1,1 1,-1-1,0 1,0 0,0 0,-1 1,1-1,-1 1,0-1,3 9,-4-5,0-1,0 0,0 1,-1-1,0 1,-1-1,0 1,0-1,0 0,-4 9,-4 9,-1 0,-1-1,-2 0,0-1,-20 25,-6 7,-3-1,-2-3,-3-1,-58 48,84-82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3.6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31,'3'0,"1"1,-1 0,0-1,1 0,-1 0,1 0,-1 0,6-1,7-1,206-14,-146 8,0 3,123 7,-190-1,0 0,0 0,0 1,0 1,-1-1,1 1,-1 1,0 0,10 5,-15-6,1 0,0 0,-1 0,0 0,0 1,0-1,0 1,0 0,-1 0,0 0,1 0,-1 0,-1 0,1 1,-1-1,0 0,0 1,0 0,0 7,-2 11,0 0,-2 0,-1 0,0 0,-2-1,-1 0,-1 0,-10 22,6-14,-215 508,7-20,214-502,2-8,1-1,0 0,1 1,0 0,0 0,0 0,1-1,1 1,-1 9,4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4.0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14,'0'0,"0"0,5 0,9-1,17-1,16-1,16 0,13 0,8 1,7 3,7 2,5 0,4 1,5-3,-16-1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4.4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222 86,'4'0,"-1"0,1-1,-1 1,1-1,0 0,-1 1,1-2,-1 1,5-2,5-2,41-10,-5 0,1 3,1 1,90-7,-134 18,0 0,-1 0,1 1,-1 0,1 0,-1 1,1 0,-1 0,8 3,-12-4,0 1,0-1,0 1,0-1,0 1,0 0,0-1,0 1,-1 0,1 0,-1 0,1 0,-1 1,0-1,0 0,0 1,0-1,0 0,-1 1,1-1,-1 1,1-1,-1 1,0 0,0-1,-1 6,-3 10,-1 1,0-1,-1 0,-2 0,1-1,-2 0,0-1,-21 28,6-6,-151 232,-36 58,149-221,-55 129,108-214,0 1,1 0,1 0,1 0,2 1,-3 32,6-50,1 0,0 0,0 0,1 1,-1-1,1 0,1 0,-1 0,1 0,0 0,1-1,-1 1,1-1,0 1,1-1,-1 0,1 0,0 0,0-1,0 1,1-1,0 0,0 0,0-1,0 0,0 1,1-2,-1 1,9 2,11 2,1-2,0-1,0-1,0-1,0-1,0-2,50-6,-5-2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5.0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259 1,'-3'1,"0"0,0 1,0-1,0 1,0 0,1 0,-1 0,0 0,-3 3,-2 2,-13 10,2 0,0 1,0 1,2 0,1 1,0 1,2 1,-16 30,22-38,1 1,1 0,0 1,1-1,0 1,2 1,0-1,1 0,0 1,1-1,1 1,1-1,0 1,5 20,-5-32,0 1,1-1,-1 0,1 0,1 1,-1-1,1-1,0 1,0 0,0-1,1 1,-1-1,1 0,0 0,0-1,1 1,-1-1,1 0,0 0,0 0,0-1,0 1,0-1,0-1,1 1,-1-1,0 0,1 0,0 0,-1-1,1 0,-1 0,1 0,9-2,-2 0,0-1,0 0,-1-1,1-1,-1 0,0 0,0-1,0-1,-1 0,0 0,0-1,-1 0,15-17,-17 16,0-1,-1-1,0 1,0-1,-2-1,1 1,-1-1,-1 0,0 0,-1 0,0 0,-1-1,0 1,0-19,-2 23,-1 1,1 0,-1 0,-1 0,1 0,-1 0,-1 0,1 0,-1 0,0 1,-1-1,1 1,-1 0,-1 0,1 0,-1 1,0-1,0 1,-1 1,1-1,-1 1,0-1,0 2,-1-1,1 1,-8-3,-24-8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5.8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0,21 5,185 30,45 10,-215-36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6.2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47,'0'0,"0"0,5 0,10-1,17-2,17-2,14-2,10 0,9 0,5 2,4 0,1 2,1 1,-15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6.9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538 655,'6'-28,"32"-108,-17 68,20-131,-39 190,-2 0,1-1,-1 1,-1 0,1 0,-2 0,1 0,-1 0,0 0,-1 0,0 1,-1-1,0 1,0 0,-6-9,5 11,0 0,-1 0,1 0,-1 1,-1 0,1 0,-1 0,0 1,0 0,0 1,0-1,-1 1,1 1,-1-1,0 1,0 1,-11-2,-2 2,0 1,0 1,0 0,0 2,0 0,1 2,0 0,0 1,0 1,1 1,-29 16,32-16,0 1,1 1,0 0,1 1,0 1,1 0,0 1,1 0,0 1,2 0,-1 1,2 0,-14 29,20-38,1 0,1 1,-1-1,1 1,0-1,0 1,1-1,0 1,0 0,0-1,1 1,0-1,1 1,-1-1,1 1,0-1,1 0,-1 0,1 0,1 0,-1 0,1-1,0 0,0 1,0-1,9 7,10 7,0 0,2-2,0 0,42 20,-59-33,112 58,89 50,-173-89,0 1,-1 2,45 45,-70-62,-1 0,0 1,-1 1,0 0,0 0,-2 0,1 1,-1 0,-1 0,0 0,-1 1,0 0,-1 0,-1 0,0 0,0 0,-1 0,-1 1,0-1,-1 0,-1 0,0 1,0-1,-2-1,1 1,-2 0,1-1,-2 0,0 0,0 0,-15 20,1-6,-1 0,-1-2,-1 0,-1-2,-1 0,-39 25,48-36,0-1,-1-1,0 0,-1-2,1 1,-1-2,-1-1,1 0,-1-1,0-1,0-1,-27 0,40-2,0 0,1-1,-1 0,1 0,-1 0,1-1,-1 0,1 0,0 0,0 0,0-1,0 0,0 0,0-1,1 1,0-1,0 0,-5-6,4 4,1-1,0 0,1 0,0-1,0 1,0-1,1 1,0-1,1 0,0 0,-1-13,3-11,1 0,1 0,2 1,1-1,15-42,4-4,3 0,3 2,4 2,3 1,93-133,-89 155,-6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7.2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353 1,'0'0,"-5"4,-7 9,-9 10,-10 12,-8 11,-4 10,-3 6,1 4,8-10,7-5,7-3,10-7,6-9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5.3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0,'86'17,"2"-4,-1-4,127-2,-158-8,0-3,97-19,-94 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07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956 15,'-21'-3,"-3"-2,-1 2,1 1,-1 0,0 2,1 1,-1 1,0 2,1 0,0 1,0 1,0 2,1 0,0 2,1 0,0 1,1 2,0 0,0 1,2 1,-27 25,7 1,1 2,2 1,2 2,3 1,1 1,2 2,-22 55,23-36,2 1,3 2,3 0,-17 144,31-160,2 0,3 0,11 91,-8-123,1-1,1 0,1-1,1 0,1 1,1-2,1 0,0 0,2-1,1 0,20 25,-25-36,0-1,0-1,1 1,-1-1,2-1,-1 0,1 0,0-1,0 0,0-1,1 0,0 0,19 3,-16-6,0 1,0-2,0 0,0-1,0-1,0 0,0 0,0-2,24-8,-10 0,0-2,-1-1,0-1,-1-1,-1-1,-1-1,-1-2,0 0,26-33,-23 22,-1-1,-2-1,-2-1,-1-1,-1-1,-2-1,-2 0,-1-1,-3 0,0-1,-3-1,-2 1,-1-1,-2 0,-2-1,-1 1,-3 0,-1 0,-2 0,-2 1,-1 0,-2 0,-20-45,-3 12,2 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0.9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1,'6'20,"116"275,4 11,126 600,-157-519,-91-367,1 1,2-1,0 0,1 0,0 0,2-1,13 20,4-8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1.2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1438 4,'-5'-1,"1"0,0 0,0 1,-1 0,1 0,0 0,-1 0,1 1,-5 1,-7 0,-26 3,1 3,0 1,1 2,0 1,0 3,1 1,-61 35,1 10,-140 110,86-47,6 7,-145 167,284-290,2-2,1 0,0 0,0 0,0 0,0 1,1 0,1 0,-1 0,-4 12,5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1.6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0,'11'1,"0"0,0 1,-1 0,17 5,15 4,91 10,1-6,1-6,244-15,-331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2.0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46,'0'0,"0"0,0 0,0 0,4 0,12-1,16-2,17-2,16-1,10-1,8 0,5 2,4 0,2 2,0 1,1 1,1 0,-16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7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372 713,'5'-24,"56"-160,-43 140,-2-1,-2-1,-2 0,12-89,-24 127,0 1,0 0,0 0,-1-1,0 1,0 0,0 0,-1 0,0 0,-1 0,0 1,0-1,0 1,-1-1,0 1,0 0,0 1,-1-1,0 1,0 0,0 0,-10-7,6 7,0 1,0-1,0 1,0 1,-1 0,1 0,-1 1,0 0,0 1,0 0,0 0,1 1,-1 1,0-1,-20 5,12-1,-1 1,1 1,0 0,0 1,0 1,1 1,1 1,-1 0,2 1,-20 16,29-21,0 0,0 0,1 0,-1 1,1 0,1 0,-1 0,1 0,1 1,-1-1,1 1,1 0,-1 0,1 1,1-1,-1 0,2 1,-1-1,1 0,0 1,1-1,0 1,0-1,1 0,4 14,-1-9,1 0,1 0,0 0,0-1,2 0,-1-1,1 0,1 0,0-1,1 0,19 14,15 8,88 44,-46-28,-34-15,75 60,-106-75,-1 1,-1 1,-1 1,-1 1,27 42,-41-59,-2 0,1 0,0 1,-1-1,0 1,0-1,-1 1,0 0,0 0,0-1,-1 1,1 0,-1 0,-1 0,1 0,-1 0,-2 8,0-6,0-1,-1 1,0-1,0 1,0-1,-1 0,0-1,-1 1,1-1,-1 0,-8 5,-5 4,0-2,-1 0,-1-1,0-1,-1-1,0-1,-42 11,34-13,-1-2,1 0,-34 0,51-5,0 0,0 0,0-2,0 1,0-2,1 1,-1-2,1 0,-1 0,-10-7,18 8,0 0,0 0,1-1,-1 1,1-1,0 0,0-1,0 1,1 0,0-1,0 0,0 0,0 0,-2-9,2 5,0 0,1 0,1-1,0 1,0-1,0 1,2-1,0-10,3-4,0 0,2 0,1 0,1 1,21-44,-14 38,2 1,1 1,1 1,43-46,-17 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7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0,'0'0,"0"0,-3 2,-6 3,-8 6,-5 7,-3 8,0 6,1 6,4 3,5-4,4-3,4-1,3-7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7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224 0,'-31'34,"8"-4,2 0,1 1,1 1,2 1,2 0,0 2,3-1,1 2,1-1,-5 39,8-29,3 0,1 0,2 0,2 1,2-1,2 0,21 83,-20-107,0-1,2 0,0 0,1 0,1-1,22 31,-28-45,-1 0,1 0,0-1,1 0,-1 1,1-1,-1-1,1 1,1-1,-1 0,0 0,1 0,-1-1,1 0,0 0,0 0,0-1,-1 0,2 0,-1 0,0-1,0 0,0 0,0-1,0 1,0-1,0-1,8-2,0-2,1 0,-1-2,0 0,-1 0,0-2,0 1,-1-2,0 1,-1-2,0 1,15-22,-6 4,0-2,-3 1,0-2,14-38,-21 43,0-1,-2 1,-1-1,-2-1,0 1,-2-1,-1 0,-2 0,0 1,-2-1,-1 0,-2 1,0-1,-2 1,-1 1,-2-1,0 1,-2 1,0 0,-2 1,-1 0,-1 1,-25-28,7 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8.5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1,'24'4,"847"52,-689-51,1752 32,-1763-38,802 29,-896-20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9.2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385 4,'0'0,"-13"-2,4 2,-1-1,1 1,0 0,-1 1,1 0,0 0,0 1,-1 0,2 1,-1 0,0 1,0-1,-13 10,10-5,-1 1,1 1,1 0,0 1,1 0,0 1,-15 22,6-3,2 1,1 0,2 1,1 1,1 0,-9 52,15-58,2 0,1 1,2-1,0 1,2-1,1 1,1-1,2 0,9 35,-8-45,0 0,2 0,0 0,0-1,2-1,0 0,1 0,0-1,2 0,0-1,0 0,1-1,1-1,27 19,-18-18,-1-1,2-1,-1-1,2-1,-1-1,1-1,0-1,40 3,-4-5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6.0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74 1,'0'0,"0"0,-2 7,-22 98,6 0,3 1,6 1,4 125,5-223,0 0,1 1,0-1,0 0,1 0,0 0,1 0,0-1,0 1,1-1,0 1,0-1,1 0,0-1,1 1,-1-1,1 0,1-1,0 1,-1-1,2-1,-1 1,1-1,0 0,0-1,0 0,0 0,14 3,10 4,0-3,1 0,0-2,0-2,68 1,-52-6,0-3,0-1,69-17,-71 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29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393 65,'-7'1,"-1"0,1 1,-1 0,1 0,0 0,0 1,-10 5,-3 1,1-1,1 1,0 0,0 1,0 1,2 1,-1 1,2 0,0 1,0 0,1 2,1-1,1 2,-13 19,14-15,0 0,2 1,0 0,2 1,0 0,2 0,0 0,1 1,2-1,0 1,3 27,0-16,3 0,1 0,14 50,-14-65,2-1,0 0,1 0,1-1,1 0,1 0,17 22,-23-34,-1-1,1 0,0 0,0 0,1 0,-1-1,1 0,0 0,0 0,0-1,1 0,-1 0,1-1,0 0,-1 0,1 0,0-1,0 0,0-1,0 1,1-1,-1 0,0-1,0 0,0 0,0-1,-1 1,1-2,0 1,-1-1,12-6,-1-1,0 0,-1-2,0 0,-1-1,0 0,-1-2,-1 1,0-2,-1 1,13-24,-5 3,-1-1,-2 0,-2-2,-2 0,-1 0,13-81,-21 93,-1-1,-1 1,-2-1,-1 1,-1 0,-1-1,-1 1,-2 0,-1 1,-1-1,-16-35,21 54,0 1,-1-1,0 1,-1 0,0 0,0 1,0 0,-1-1,0 2,0-1,0 1,-1 0,1 0,-1 1,-1 0,1 0,0 0,-1 1,0 0,0 1,-14-3,-4 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30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285 0,'-42'20,"18"-6,2 1,-1 1,2 1,-26 25,34-28,0-1,1 2,1 0,0 0,1 1,1 0,-10 23,18-36,-1 1,1 0,0 0,0 0,1 0,-1 0,1 0,0 0,0 0,0 0,0 0,1 0,0 0,-1 0,2 0,-1-1,0 1,1 0,-1 0,1-1,0 1,1-1,-1 0,0 0,1 0,0 0,0 0,0 0,0 0,0-1,5 3,10 6,1 0,1-2,-1 0,37 9,-33-10,10 3,0 1,-1 2,0 1,-1 2,39 27,-60-37,0 2,-1-1,0 1,0 0,-1 1,0 0,-1 0,0 1,-1 0,0 0,-1 1,0-1,0 1,-1 0,-1 1,0-1,-1 1,1 14,-3-5,-1-1,-1 1,0-1,-2 1,-1-1,0 0,-2 0,0-1,-1 0,-1 0,-1-1,-20 28,-8 7,-2-1,-85 84,74-91,28-30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31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1,'20'5,"15"2,-1-2,1-2,57-2,106-17,-192 16,-3-1,0 1,0-1,0 1,0 0,0 0,0 0,0 1,0-1,0 1,0 0,0 0,0 0,0 0,0 0,0 0,-1 1,1-1,0 1,-1 0,5 4,-5-3,0 1,1-1,-1 1,-1 0,1 0,-1 0,1 0,-1 0,0 0,0 0,-1 0,1 0,-1 7,-2 14,0 0,-2-1,-1 0,-9 31,9-36,-59 215,-71 290,132-510,2-8,0 0,-1 0,1 0,-1 1,-1-2,-5 12,2-10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31.4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1,'25'0,"698"0,-668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31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1 134,'26'-13,"-14"6,21-11,87-41,-104 52,1 0,0 2,1 0,0 1,22-3,-37 7,0-1,1 1,-1 0,1 0,-1 0,1 0,-1 1,0-1,1 1,-1 0,0 0,1 0,-1 0,0 1,0-1,0 1,0 0,0 0,-1 0,1 0,0 0,-1 1,0-1,1 1,1 3,-2-2,0 1,0 0,-1 0,0 0,0 1,0-1,0 0,-1 0,0 1,0-1,0 0,-1 0,0 1,0-1,0 0,-2 5,-21 57,-3 0,-3-2,-46 75,16-30,44-80,-6 11,1 1,-17 53,34-84,0 0,2 1,-1-1,1 1,1 0,0-1,1 1,0 0,0-1,1 1,1 0,0-1,8 23,-8-29,1 0,-1 1,1-2,1 1,-1 0,1-1,-1 1,1-1,1 0,-1 0,0-1,1 1,0-1,0 0,0 0,0-1,0 1,1-1,-1-1,1 1,-1-1,8 2,2-2,1 1,0-2,0 0,-1-1,1 0,28-8,10-4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7:32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 0,'0'0,"-39"19,26-11,0 1,1 1,0 0,1 1,0 0,0 1,1 0,1 1,0 0,0 0,-7 17,12-23,1 1,0-1,0 0,0 1,1 0,0 0,1-1,-1 1,2 0,-1 0,1 0,0 0,1 0,0 0,0 0,0 0,1 0,1-1,-1 1,1-1,0 1,1-1,8 13,-9-17,-1 1,1-1,0 0,0 0,0 0,1 0,-1 0,1-1,0 1,-1-1,1 0,0-1,0 1,0 0,0-1,1 0,-1 0,9 0,-7-1,-1 0,1-1,0 0,0 0,-1-1,1 0,-1 0,1 0,-1 0,0-1,1 0,6-6,-1 1,-1-1,0 0,-1 0,0-1,0-1,-1 1,0-1,-1-1,0 1,-1-1,8-20,-12 26,-1 0,1 0,-1 0,0 0,0-1,0 1,-1 0,0 0,-1-1,1 1,-1 0,0 0,-1 0,1 0,-1 0,-1 0,1 0,-1 0,0 1,0-1,0 1,-1 0,0 0,0 0,0 1,-1-1,1 1,-1 0,0 1,-6-5,-14-7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2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130 216,'-10'0,"1"0,-1-1,1 0,-17-4,24 5,1-1,0 1,0-1,0 1,0-1,0 1,0-1,0 0,0 1,0-1,0 0,0 0,0 0,0 0,0 0,1 0,-1 0,0 0,0-1,1 1,0-1,0 1,0-1,0 1,0-1,0 1,0-1,1 1,-1-1,1 1,-1 0,1-1,-1 1,1-1,0 1,-1 0,1 0,0 0,0-1,2 0,8-11,1 1,0 0,1 0,1 2,0 0,0 0,20-9,-7 6,0 1,1 1,38-10,-58 19,-1 0,0 1,0 0,1 0,-1 1,0 0,1 0,-1 1,1 0,10 2,-15-1,0-1,1 0,-1 1,0-1,0 1,-1 0,1 0,0 0,-1 0,1 1,-1-1,1 1,-1-1,0 1,0 0,-1 0,1 0,0 0,-1 0,0 0,0 0,0 1,0-1,1 7,-1 5,0 0,-1 0,-1 0,0 0,-1 0,-1-1,0 1,-6 17,-51 119,47-121,-126 264,-90 231,225-515,1-1,0 1,1 0,0 0,1 0,0 0,0 0,1 0,0 0,3 12,-2-16,1-1,0 0,0 1,0-1,1 0,0 0,0 0,0-1,1 1,-1-1,1 1,0-1,0-1,1 1,-1 0,1-1,0 0,0 0,5 2,15 6,-1-1,1-1,1-1,0-1,0-2,31 3,164 4,-162-11,20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3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11,'-10'-3,"1"1,-1 0,0 0,0 1,0 1,1 0,-1 0,-19 3,19-1,-1 1,1 0,0 1,0 0,0 1,1-1,0 2,0 0,0 0,0 0,1 1,0 0,1 1,0 0,0 0,0 1,1-1,-8 16,-7 15,2 0,1 1,-13 49,4 3,4 2,4 1,5 0,3 1,5 1,4-1,5 1,20 138,-16-184,3-1,2 1,2-2,24 58,-31-90,1 0,0 0,2-1,-1 0,2-1,0 0,1-1,0 0,2-1,-1 0,1-1,1-1,0 0,33 17,-40-25,0 0,0 0,1-1,-1 0,1 0,-1-1,1 0,0 0,-1-1,1-1,0 1,0-1,10-3,-6 0,-1 0,0 0,-1-1,1-1,-1 0,0-1,0 0,13-12,-6 3,0-1,-2-1,0-1,0-1,-2 0,-1 0,0-2,18-44,-25 50,0 1,-2-2,0 1,-1 0,0-1,-1 1,-1-1,-1 0,0 1,-1-1,-7-31,5 36,-1 0,0 1,0-1,-1 1,-1 0,0 0,-1 1,0-1,0 1,-1 1,0 0,-1 0,0 0,-1 1,1 1,-19-12,10 10,1 0,-1 1,-1 1,1 0,-1 2,-1 0,1 1,-1 1,1 1,-1 0,0 2,1 0,-1 1,0 1,1 1,-1 1,1 1,0 0,0 1,1 1,-30 16,1 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1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15,'-7'-5,"-5"-5,12 10,0 0,0 0,0 1,0-1,0 0,0 0,0 0,0 0,0 0,0 0,0 0,0 0,0 0,0 1,0-1,0 0,-1 0,1 0,0 0,0 0,0 0,0 0,0 0,0 0,0 0,0 0,0 0,0 0,0 1,0-1,-1 0,1 0,123 194,-10 6,-8 4,-9 5,-9 4,91 347,-149-438,15 59,-43-176,1 0,-1-1,1 1,-1 0,2-1,-1 1,0-1,1 0,0 0,0 0,0 0,0 0,7 5,6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1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1422 10,'0'0,"-14"-3,-3 0,-1 1,0 1,-1 1,1 0,0 1,0 1,1 1,-1 1,0 0,1 1,0 1,0 1,0 0,-27 17,-16 14,2 1,-74 67,-16 22,5 5,7 7,6 6,-164 238,278-360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6.4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1,'0'0,"0"0,0 7,-14 368,-1 19,17-303,3 1,21 112,-22-183,1 1,1-1,0 0,15 30,-4-21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2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2,'175'-2,"337"15,-490-10,0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2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62,'0'0,"0"0,4-1,12-1,17-3,16-2,12-1,7 1,5 1,3 0,0 0,1 1,0 0,-1 2,-3 3,-14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8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43 290,'-11'13,"8"-9,-1-1,1 1,-1 0,1-1,-1 0,-7 4,11-11,0 0,1 0,-1 0,1 0,0 0,0 0,0 0,2-5,9-16,0 0,2 0,0 2,2 0,0 0,2 2,0 0,1 1,2 1,40-30,-59 47,0 0,0 1,1-1,-1 1,1 0,-1 0,1 0,-1 0,1 0,-1 0,1 1,0-1,0 1,-1 0,1 0,0 0,0 0,-1 0,1 1,0-1,-1 1,1 0,0-1,-1 1,3 2,-2-1,-1 1,0-1,0 1,0-1,0 1,0 0,0 0,-1 0,0 0,1 0,-1 0,0 0,0 1,-1-1,1 0,-1 0,0 1,0-1,0 0,0 6,-7 43,-1 0,-3-1,-2 0,-32 81,19-58,18-49,-15 41,2 1,4 1,-11 82,26-131,1 0,0 0,1 0,1 0,1 0,1 0,0 0,2 0,0-1,1 0,0 0,2 0,0-1,1 0,1 0,18 23,-20-31,1 0,0 0,0-1,1 0,0-1,0 0,1 0,0-1,0-1,0 0,1 0,-1-1,1-1,0 0,13 2,5-2,-1-2,0 0,1-2,-1-1,34-7,-8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9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457 60,'-9'-1,"0"-1,0 0,1 0,-1 0,1-1,-11-5,-11-4,12 6,0 0,-1 2,1 0,-1 1,-26-1,39 4,1 0,-1 1,1 0,0 0,-1 0,1 1,0 0,0 0,0 0,0 0,0 1,0 0,1 0,-1 0,1 1,0-1,0 1,0 0,1 0,-1 0,1 1,0-1,-3 7,-5 12,0 0,2 0,0 1,-9 48,-9 106,20-116,-7 38,62-148,-44 44,0 0,1 0,-1 1,1 0,0 0,0 0,0 0,0 1,1 0,-1 0,1 0,-1 1,1 0,0 0,-1 0,11 1,-8 1,-1 0,0 1,0 0,0 0,0 0,0 1,0 0,0 1,-1-1,0 1,9 7,5 7,-1 0,-1 2,-1 0,0 0,-2 2,16 27,-9-12,-2 0,-2 1,-1 1,-2 0,12 47,-23-66,0-1,-2 1,0 0,-1-1,-1 1,-1 0,0 0,-2 0,0-1,-1 0,-1 1,-1-1,-10 21,4-16,0 0,-2 0,-1-2,-19 23,25-34,0 0,-1-1,-1 0,0-1,0 0,-1 0,0-1,0-1,-18 8,13-9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8:59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1,'0'0,"-3"4,-7 8,-8 10,-9 9,-5 9,-5 7,5-5,2-1,7-7,6-10,1 0,-1 0,1-4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0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290 747,'16'-324,"-2"96,-14 217,0-1,-1 0,0 0,0 1,-2-1,1 1,-1-1,-1 1,0 0,-7-13,9 20,0 0,-1 0,0 1,1-1,-1 1,0 0,0 0,-1 0,1 0,-1 0,1 1,-1-1,0 1,0 0,0 1,0-1,0 1,-1-1,1 1,0 0,0 1,-1-1,1 1,-1 0,1 0,-1 0,1 1,0-1,-9 3,4 0,1 0,-1 1,1 0,-1 0,1 1,1 0,-1 0,1 1,0 0,0 1,0-1,1 1,0 0,0 1,1-1,0 1,1 0,-1 1,1-1,1 1,-4 13,1-2,0 0,2 0,1 0,0 1,1 0,1-1,1 1,5 34,0-29,2 0,0-1,2 0,1 0,1-1,0 0,2-1,31 43,12 3,88 84,17 22,-140-149,-1 2,-1 0,-2 1,27 60,-40-78,1 1,-1 0,-1-1,-1 1,1 1,-2-1,0 0,0 0,-1 0,0 1,-1-1,-1 0,0 0,0 0,-2 0,-7 21,6-26,1 1,-1-1,0-1,-1 1,1-1,-1 0,-1 0,1-1,-1 1,0-2,0 1,-1-1,1 0,-1 0,0-1,0 0,0-1,0 1,0-2,-1 1,1-1,-1 0,-8-1,3 1,0-2,0 1,0-1,0-1,0-1,0 0,0-1,1 0,0-1,0 0,0-1,0-1,-13-9,14 6,-1-1,2-1,-1 0,2-1,0 0,0 0,1-1,1 0,0-1,1 0,0 0,1 0,1-1,1 0,0 0,1 0,-1-28,2 16,2-1,1 1,2-1,1 1,0-1,3 1,0 1,1-1,17-33,-1 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1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252 771,'4'-27,"31"-133,-18 87,-2 0,5-84,-20 140,0-1,-1 1,-1 0,0 0,-1 0,-1 1,-1-1,0 1,-1 0,-12-22,15 33,1 0,-2 0,1 0,0 1,-1-1,0 1,0 0,0 0,-1 0,1 0,-1 1,0 0,0 0,0 0,-1 1,1 0,0 0,-1 0,0 0,1 1,-1 0,0 0,0 1,1-1,-1 1,0 0,0 1,0 0,1 0,-1 0,0 0,1 1,-10 4,7-3,1 1,-1 0,1 0,0 1,0 0,1 0,-1 1,1-1,1 1,-1 1,1-1,0 1,0 0,1 0,0 0,0 1,1 0,-1-1,2 1,-1 0,1 0,1 1,-1-1,1 0,1 13,-1 3,2-1,0 0,2 0,1 0,0 0,2-1,0 0,11 23,17 28,4-3,57 80,43 80,-109-172,-3 1,26 81,-47-124,0-1,-2 1,0 1,0-1,-2 0,0 1,-1-1,0 1,-1-1,-1 0,-1 1,-1-1,0 0,-11 27,11-36,0 0,-1 0,0 0,0-1,-1 1,1-1,-1 0,-1-1,1 0,-1 0,0 0,0-1,-1 1,1-2,-1 1,0-1,0-1,0 1,-10 0,11-1,0-1,0 0,0-1,0 0,0 0,0-1,0 1,0-2,0 1,0-1,0 0,1 0,-1-1,1 0,-1 0,1 0,0-1,0 0,1 0,-1-1,1 1,-10-12,5 2,0-2,2 1,-1-1,2 0,0-1,1 0,1 0,0 0,1-1,1 1,-1-29,2 0,2 0,2 0,11-60,21-52,-15 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1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386 818,'7'-243,"-6"-160,-2 387,-2 1,0-1,0 1,-2 0,0 0,-8-16,11 27,0 0,0 1,0-1,0 1,-1-1,0 1,1 0,-1 0,0 0,-1 1,1-1,-5-2,5 4,1 0,-1 0,1 1,0-1,-1 1,1 0,-1-1,1 1,-1 0,0 0,1 1,-1-1,1 0,0 1,-1 0,1 0,-1-1,1 1,0 0,0 1,-1-1,-1 2,-1 1,1 0,0 0,0 0,0 1,0-1,1 1,0 0,0 0,0 0,1 0,0 0,0 1,0-1,0 1,1-1,0 1,0 0,1 0,0 11,0 10,1 1,8 46,13 24,3-1,41 97,-29-90,36 163,-67-233,-1 0,-1 0,-2 0,-2 1,-1-1,-1 0,-2 0,-2 0,-10 36,13-60,0 0,-1 0,0-1,0 0,-1 0,0 0,-1 0,0-1,0 0,-1 0,0-1,0 1,0-1,-1-1,-1 0,1 0,-1-1,0 1,0-2,0 0,-1 0,1 0,-1-1,0-1,0 0,0 0,0-1,0 0,-1 0,1-2,-14 0,17 0,-1 0,1 0,0-1,0 0,0 0,0 0,0-1,0 0,1 0,-1-1,1 0,0 0,0 0,0-1,1 0,-7-7,6 3,-1 0,2 0,-1 0,1-1,1 0,0 0,0 0,1-1,0 1,-1-13,1-7,1 0,1 0,1 0,2 0,1 0,2 0,8-32,-1 23,1 0,2 0,1 2,2 0,2 0,2 2,32-42,-18 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2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2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</inkml:trace>
  <inkml:trace contextRef="#ctx0" brushRef="#br0" timeOffset="1">609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6.8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57,'9'-1,"-1"0,1 0,0 1,0 0,14 2,9-1,261 2,372-9,-606 3,0-3,100-24,-108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3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1 393,'4'-20,"1"1,1 0,1 0,1 0,0 1,20-29,-11 16,-5 8,45-75,-52 90,1 0,0 1,1-1,0 1,0 1,0-1,1 1,-1 0,10-4,-15 9,-1 0,1 0,-1 0,1 1,0-1,-1 1,1-1,0 1,0 0,-1 0,1 0,0-1,-1 2,1-1,0 0,0 0,-1 0,1 1,0-1,-1 1,1 0,0-1,2 3,-1-1,-1 0,1 1,-1-1,0 1,1 0,-1 0,-1-1,1 1,0 1,-1-1,2 4,3 11,-1-1,-1 1,2 29,-5-42,10 123,-8-70,17 88,-20-144,0 0,0 0,0 0,1 0,-1 0,1 0,-1 0,1 0,0 0,0 0,0-1,0 1,0 0,0 0,0-1,1 1,-1-1,0 1,1-1,0 0,-1 1,1-1,0 0,-1 0,1 0,0 0,0-1,0 1,0 0,0-1,0 1,0-1,0 0,0 1,0-1,0 0,0-1,0 1,0 0,0 0,0-1,0 1,0-1,0 0,0 1,2-3,10-4,-1 0,0-1,0-1,22-20,-29 24,121-115,-103 95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04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0 279,'1'-14,"1"1,0-1,0 1,2-1,0 1,0 0,11-22,-5 14,2 1,0 0,24-30,-33 47,-1 0,1 0,-1 0,1 0,0 0,0 1,0-1,1 1,-1 0,1 0,-1 0,1 0,0 1,-1 0,1 0,7-2,-8 3,-1 1,1-1,-1 1,1 0,0-1,-1 1,1 0,-1 0,0 1,1-1,-1 1,0-1,0 1,0-1,0 1,0 0,0 0,0 0,-1 0,1 1,-1-1,1 0,-1 0,0 1,2 4,8 22,-1 1,-1 0,-2 0,5 42,-8-44,0-1,2 1,1-1,2-1,0 1,15 26,-21-47,1-1,1 0,-1 0,1 0,0 0,0-1,0 0,1 0,-1 0,1-1,0 1,0-2,0 1,0-1,1 1,-1-2,1 1,-1-1,1 0,0 0,-1-1,8 0,18-1,0-1,1-1,39-11,-43 9,41-9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6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49 221,'0'0,"0"0,0 9,-1-1,-1 0,1 1,-1-1,-4 9,-4 22,-4 59,5 2,5 172,50 198,-44-455,44 264,-34-229,1 0,3-1,32 70,-44-112,-1-1,1 0,0 0,0 0,0 0,1-1,0 1,0-1,0 0,1-1,0 1,0-1,7 3,-10-5,0-1,0 0,1 0,-1 0,1 0,-1-1,1 1,-1-1,1 0,-1 0,1 0,-1-1,1 1,-1-1,0 0,1 0,-1 0,0 0,1-1,-1 1,0-1,0 0,0 0,0 0,-1 0,1 0,0-1,2-2,11-15,-1 0,-1-1,0-1,-2 0,-1 0,0-1,14-48,-14 39,236-794,-105 315,-141 507,13-42,26-60,-35 95,1 0,0 1,0-1,1 1,0 0,1 1,0 0,0 0,1 1,18-14,-6 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6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0,'0'0,"0"0,0 0,0 0,0 0,0 5,2 12,0 3</inkml:trace>
  <inkml:trace contextRef="#ctx0" brushRef="#br0" timeOffset="1">0 746,'0'0,"0"0,0 0,0 0,0 4,2 14,1 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7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129 281,'1'-16,"0"0,1-1,1 1,1 0,0 1,1-1,10-20,-10 25,0 0,1 0,0 1,1 0,0 0,1 0,0 1,1 0,-1 1,14-11,-20 18,-1 0,1-1,-1 1,1 0,0 0,0 0,-1 0,1 0,0 0,0 0,0 1,0-1,0 1,0-1,0 1,0 0,0 0,0 0,0 0,0 0,0 0,0 1,0-1,0 1,0-1,0 1,0 0,0 0,-1 0,1 0,0 0,2 2,-2 0,1 1,-2-1,1 1,0-1,-1 1,1 0,-1-1,0 1,0 0,-1 0,1 0,-1 0,0 0,0 0,0 0,-1 5,-9 45,-2-2,-2 0,-40 98,28-84,-32 83,18-51,4 1,-43 191,76-272,2 0,-1 0,2 0,0 0,2 0,0 0,0 0,2-1,0 1,1-1,13 29,-8-26,1 1,1-1,1-1,1 0,1-1,0-1,1 0,25 19,-11-13,0-2,2 0,0-3,1 0,1-2,1-2,0-1,1-2,0-1,1-2,41 4,-20-8,1-3,112-12,-81-2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8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563 47,'-35'-17,"28"12,-1 1,-1 0,1 1,-1 0,1 0,-1 1,0 0,0 1,0 0,0 0,0 1,0 0,0 0,0 1,0 1,0-1,0 1,-12 5,7-1,-1 1,1 1,1 0,0 1,0 0,0 1,1 0,1 1,-19 24,5-3,3 1,0 2,2 0,2 1,2 1,0 0,3 2,1-1,2 1,2 1,-4 50,7-31,2 0,3 0,3 0,2 0,2 0,4-1,18 61,-19-87,2-1,0 0,3-1,0 0,2-2,1 1,1-2,1-1,44 43,-53-58,1-1,0-1,1 0,0-1,1 0,-1-1,2-1,-1 0,0 0,17 2,-19-6,1 0,-1-1,1 0,-1-1,1-1,-1 0,1-1,-1 0,0 0,0-2,0 1,0-2,20-10,-16 6,0 0,-1-1,-1-1,0-1,0 0,-1 0,-1-2,0 1,-1-2,0 1,-1-1,-1-1,-1 0,0 0,-1-1,0 0,-1 0,3-21,-6 24,0 1,-2-1,1 0,-2 0,0 0,0 0,-2 0,1 0,-2 1,0-1,-1 1,0-1,-1 1,0 0,-1 1,0-1,-1 1,-1 1,0-1,0 1,-1 0,-1 1,1 0,-13-8,5 5,-1 2,-1 0,0 1,-1 0,1 2,-2 1,1 0,-1 1,0 1,0 2,0 0,-1 1,-29 1,31 1,1 1,-1 1,0 1,0 0,1 2,0 0,0 1,0 1,1 1,0 1,1 0,0 1,0 1,-23 20,15-5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19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479 34,'-35'-6,"0"-2,13 2,0 1,-1 2,-35-3,51 6,0 1,0-1,0 1,0 0,0 1,0 0,0 0,0 0,1 1,-1 0,1 1,0-1,0 1,0 0,-9 9,0 2,1 1,1 1,0 1,2-1,0 2,1 0,0 0,2 1,0 0,-6 27,2 3,2 1,2 0,-2 55,9-81,1 0,1-1,0 1,2-1,2 0,0 0,1 0,1 0,13 28,-14-40,0 0,1 0,0-1,1 0,0-1,1 0,0 0,0-1,1 0,1 0,-1-1,1-1,0 0,1 0,0-1,0-1,0 0,21 6,-14-7,-1-1,1 0,0-2,0 0,1-1,-1-1,25-4,7-5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9:20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1,'-52'563,"39"-355,14-167,7-30,-7-11,-1 0,1 0,0-1,0 1,0-1,0 1,0-1,0 1,0-1,-1 0,1 1,0-1,0 0,-1 0,1 0,-1 1,1-1,-1 0,1-1,21-34,-3-1,-1-1,23-69,-8 17,-14 42,-4 9,1 0,1 1,38-56,-54 91,1 0,0 1,0-1,0 1,0 0,1-1,-1 1,1 0,-1 1,1-1,0 0,0 1,-1-1,1 1,0 0,0 0,5-1,-5 2,-1 0,0 1,1-1,-1 1,0-1,0 1,0 0,0 0,1 0,-1 0,0 0,-1 0,1 0,0 1,0-1,0 1,-1-1,1 1,-1 0,1 0,-1-1,0 1,0 0,0 0,2 3,7 16,-1 0,-1 0,-1 1,8 40,8 96,-17-105,-4-38,0-1,0 0,2 0,-1 0,9 19,-11-31,0-1,0 1,0 0,0-1,0 1,1 0,-1-1,0 1,1-1,-1 0,1 0,0 1,-1-1,1 0,0 0,-1 0,1-1,0 1,2 0,-1-1,0 0,-1 0,1 0,0-1,-1 1,1-1,0 0,-1 1,1-1,-1 0,1-1,-1 1,1 0,-1-1,0 0,0 1,0-1,3-2,24-25,-1-1,-2-1,40-60,-45 59,1 2,1 1,1 0,2 2,32-28,-51 50,0 0,0 1,1-1,-1 1,1 1,0-1,0 1,0 1,0-1,0 1,1 1,11-1,-14 2,0 0,0 1,0 0,-1 0,1 0,0 1,-1-1,1 2,-1-1,1 0,-1 1,0 0,0 0,0 1,-1 0,1-1,-1 1,8 10,1 2,-1 1,-1 1,0 0,-1 0,11 28,28 106,-45-138,43 167,-6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07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0,'-6'13,"1"10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15.7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7.8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708 613,'-1'-8,"0"0,-1-1,1 1,-1 0,-7-14,0-7,-4-19,-2 0,-2 1,-2 0,-2 2,-29-48,41 79,-1-1,0 2,-1-1,-1 2,0-1,0 2,-1 0,-1 0,0 1,0 1,-1 0,0 1,-1 0,1 2,-1 0,-1 0,1 2,-29-5,28 7,1 1,-1 0,0 2,1-1,-1 2,0 0,-27 9,38-10,1 1,-1 0,1 0,0 1,-1 0,2 0,-1 0,0 0,0 1,1 0,0-1,0 2,0-1,0 0,1 1,-1 0,1 0,1 0,-1 0,1 0,-1 1,1-1,1 1,-1-1,0 10,1 0,1 0,1 0,0 1,1-1,0 0,1 0,1 0,1-1,0 0,0 1,2-1,0-1,10 16,17 21,2-1,42 44,-39-47,19 22,-3 3,49 85,-90-133,-1 0,-2 1,0 1,-1 0,-2 0,-1 1,0 0,-2 0,-1 0,-2 1,0 44,-4-57,-1 1,0-1,-1 0,-1 0,0 0,-1 0,-1-1,0 0,0-1,-1 1,-1-1,0-1,-1 0,0 0,0-1,-14 11,15-14,-1 0,1 0,-1 0,-1-1,1-1,-1 0,0 0,0-1,0 0,0-1,-1-1,1 1,-1-2,0 0,0 0,1-1,-1-1,0 1,0-2,-18-4,26 5,-1-1,0 0,0 0,1 0,-1-1,1 1,0-1,0 0,0 0,0-1,0 1,0-1,1 0,0 0,0 0,0 0,-3-6,4 3,-1 0,1 0,0 0,0-1,1 1,0-1,0 1,1-1,0 1,2-12,3-9,0 1,3 0,0 1,1-1,16-29,13-18,4 1,3 1,66-79,-62 90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16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487 3,'-3'-1,"-1"0,1 1,0-1,-1 1,1 0,-1 0,1 0,-6 2,-6-1,-10-1,-1 1,0 2,1 0,-1 2,1 0,-46 18,59-18,1 1,-1 0,1 0,1 1,-1 1,1 0,0 1,1-1,0 2,0-1,1 1,0 1,1 0,1 0,-11 22,6-3,1 1,1 0,2 0,2 0,0 1,2 0,2 0,0 0,3 0,0 0,14 63,-1-34,2-1,3-1,2-1,3 0,39 64,-36-72,3-3,1 0,3-2,1-2,3-1,1-2,67 52,-84-75,0-1,2-1,-1-1,2-1,0-2,1 0,0-2,0-1,1-1,0-1,0-2,0 0,1-2,-1-1,1-2,48-6,-53 2,0 0,0-1,-1-1,-1-2,1 0,-1-1,-1-2,0 0,0-1,-1-1,-1 0,22-23,-27 23,-1-1,-1-1,0 0,-1-1,-1 0,0 0,-1-1,-1-1,-1 1,-1-1,0-1,-2 1,0-1,-1 1,1-28,-4 3,-3 1,-1-1,-2 1,-2 0,-1 0,-3 1,-1 0,-2 1,-2 1,-2 0,-42-64,26 52,-2 1,-3 2,-1 2,-3 2,-1 2,-3 1,-83-55,-32-7,144 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18.1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1,'1'4,"0"-1,0 1,0 0,0-1,0 1,1-1,0 1,2 3,4 9,216 643,-48 18,-71-256,-58-243,237 851,-249-934,3-3,69 119,-81-163,-24-43,1 0,0 0,0 0,0-1,0 1,1-1,0 0,0 1,7 4,-9-8,0 0,0 0,0 0,0-1,0 1,0-1,0 1,1-1,-1 0,0 0,0 0,0 0,0 0,0-1,0 1,0-1,0 1,0-1,0 0,0 0,0 0,0 0,0 0,0 0,-1 0,1 0,0-1,2-2,10-10,-1 0,0-1,-1-1,-1 0,0 0,12-25,-14 22,2 1,0 0,1 1,0 1,23-23,-34 37,1 0,0 1,-1-1,1 1,0-1,0 1,0 0,0 0,0 0,1 0,-1 0,0 0,0 0,1 1,-1-1,0 1,1 0,-1 0,0-1,1 2,-1-1,0 0,1 0,2 2,-3-1,0 0,-1 1,1-1,-1 1,1-1,-1 1,0 0,1-1,-1 1,0 0,0 0,0 0,0 0,-1 0,1 0,-1 0,1 0,-1 0,0 1,1-1,-1 0,0 0,0 0,-1 0,1 1,0-1,-1 2,-2 10,-1-1,0 0,0 0,-1 0,-1-1,0 1,-1-1,0-1,-1 1,0-1,-1-1,0 1,-1-1,0-1,0 0,-1 0,-23 13,24-16,0 0,0 0,0-1,-1-1,0 1,0-2,0 0,0 0,0-1,-1 0,1-1,-1 0,1-1,-1 0,1-1,0-1,-1 1,1-2,0 1,0-2,-20-8,26 9,-1-2,0 1,1-1,0 1,0-2,1 1,-1 0,1-1,0 0,1 0,-1 0,-2-7,45 58,67 90,-63-87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25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2125 100,'-4'1,"0"-1,0 0,0 0,0 0,0 0,0-1,0 0,-6-1,0-1,-115-15,-212-24,259 37,0 3,-107 11,22 11,-307 81,418-85,1 2,1 3,1 1,1 3,-45 31,68-39,0 1,1 1,0 2,2 0,1 1,0 1,2 1,1 1,1 1,-18 34,27-41,0 1,2 0,0 0,2 0,0 1,1-1,1 1,1 0,0 0,2 0,1 0,0-1,2 1,9 32,-6-29,2 0,1-1,1 0,0-1,2 0,0-1,2 0,0-1,1-1,1-1,35 30,-3-12,1-2,2-2,1-2,103 40,-41-28,167 37,-197-60,2-4,0-4,0-3,94-5,-127-5,0-3,-1-2,1-2,-2-3,0-1,0-3,91-43,-115 44,-1-2,-1-1,0-1,-1-1,-1-1,-1-1,-1-2,-1 0,-1-1,-1-1,-2 0,0-2,-2 0,-1-1,-1 0,-2-1,0 0,-3-1,0 0,5-53,-11 47,-1 0,-2 0,-2 0,-1 0,-2 0,-2 1,-1 0,-27-67,16 59,-1 1,-3 2,-1 0,-3 1,-1 2,-49-51,62 70,-2 2,0 0,0 1,-2 0,0 2,-1 0,0 1,-30-12,26 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27.3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2353 287,'-32'-34,"4"10,0 1,-2 2,-1 1,0 1,-2 2,0 1,0 1,-2 2,1 1,-55-10,-11 4,-1 4,-159-3,104 15,-186 22,266-10,0 2,1 4,1 4,-108 42,151-47,1 1,0 2,1 1,1 1,1 1,1 1,1 2,1 1,1 0,1 2,1 0,2 2,1 0,1 1,-17 42,21-41,1 1,1 0,2 1,1 0,2 0,1 1,2 0,1 0,2 0,1 0,2 0,1 0,1-1,2 1,17 47,-13-54,1-1,2 0,0-1,1 0,2-2,0 0,41 41,-28-37,1-1,0-1,3-2,0-2,42 21,-10-12,1-4,2-2,0-4,1-2,1-4,76 6,-37-10,1-5,1-5,-1-4,172-30,-222 23,0-4,-1-1,-1-4,-1-2,-1-2,-1-3,-1-2,-2-3,85-66,-116 79,-1 0,0-2,-2 0,-1-1,0-1,-2-1,0-1,-2 0,-1 0,-1-2,-1 1,-2-1,0-1,-2 0,-1 0,-1-1,-1 1,-2-1,-1 0,-1 0,-2 0,-9-52,4 43,-2 1,-1-1,-3 2,0 0,-3 0,0 1,-3 1,-1 1,-38-49,38 57,-1 2,-1 0,-2 2,0 0,-1 1,0 2,-2 1,0 0,-1 2,-1 2,0 0,-33-8,8 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2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1057 35,'-4'0,"0"0,0 0,0 0,0 0,0-1,1 0,-1 0,-6-2,-6-2,-25-3,0 1,0 2,0 2,-65 3,83 2,0 1,0 1,1 1,-1 1,2 1,-1 1,1 1,0 1,-37 23,23-7,2 1,0 1,2 2,1 1,2 1,-48 70,42-48,3 1,1 2,4 1,-20 63,36-93,2 0,1 1,2 0,1 0,1 1,1-1,1 1,2-1,6 34,-4-41,2-1,1 0,1-1,0 1,2-1,0-1,1 0,1 0,1-1,1 0,0-1,1-1,18 17,-13-16,0-2,2 0,-1-1,2 0,0-2,0-1,1-1,0 0,1-2,0-1,1-1,-1-1,1-1,0-1,27-1,-8-2,0-3,-1-1,1-3,-1-1,0-2,-1-2,71-30,-40 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2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321 1,'-15'3,"0"2,0 0,1 1,0 0,0 1,0 1,1 0,0 1,1 0,0 1,0 0,-16 19,15-12,1 1,0 0,2 0,0 1,1 0,0 1,2 0,-8 35,4-7,2 1,3 0,1 1,3-1,2 1,7 54,-3-70,2 0,1-1,1 0,2-1,1 0,2 0,1-1,1-1,35 51,-44-73,-1-1,2 0,-1 0,1 0,0-1,0 0,0-1,1 0,0 0,0 0,1-1,-1 0,1-1,0 0,0 0,0-1,0 0,0-1,0 0,1 0,10-1,-7-1,-1-1,1 0,0-1,-1 0,0-1,0-1,0 0,-1 0,1-1,-1 0,-1-1,1-1,-1 1,18-19,-14 11,0-1,-2 0,0-1,0 0,-2-1,0 0,-1-1,-1 0,-1 0,7-29,-8 22,-2-1,0 0,-2 0,-1 0,-2 0,0-1,-8-37,3 33,-1 0,-2 1,-1 0,-2 1,0 0,-3 1,0 1,-2 0,0 1,-2 1,-1 0,-2 2,-45-42,57 58,0 0,0 1,-1 0,0 1,0 0,0 1,-1 0,0 1,0 0,0 1,-15-3,0 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3.6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271 1,'-19'5,"0"2,1 0,0 1,1 1,0 0,0 1,1 1,-16 14,24-19,-1 2,1-1,0 1,1 1,0-1,0 1,1 1,0-1,0 1,1 0,1 0,0 1,0-1,1 1,-3 14,6-17,0 1,1-1,0 1,0-1,1 0,0 1,0-1,1 0,0 0,1-1,-1 1,1 0,1-1,0 0,0 0,0-1,1 1,-1-1,2 0,-1-1,13 9,13 9,2-2,0-1,49 19,-66-31,169 85,-148-72,0 3,66 53,-90-64,0 1,0 0,-2 0,0 1,0 1,-1 0,-1 1,12 27,-17-31,-1 1,0 0,0 0,-2 0,0 0,0 0,-1 1,-1-1,-1 1,0-1,-1 0,-6 27,2-22,-1 0,-1-1,0 0,-1 0,-1-1,-1 0,-1-1,0 0,-1-1,0 0,-1-1,-1 0,0-2,-1 1,-1-2,1 0,-33 14,20-11,-1-2,0 0,-1-2,0-2,-1-1,1-1,-1-2,-1-1,1-1,-43-4,49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4.6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694 1,'0'23,"8"214,0 51,-10-231,-2 0,-23 111,20-143,0 0,-2-1,-1 0,0 0,-2-1,-1-1,0 0,-2 0,-29 32,35-44,0-1,-1 0,1-1,-2 0,1-1,-1 0,0 0,-1-1,1-1,-1 0,0 0,0-2,-1 1,1-1,-1-1,0 0,0-1,0 0,0-1,1-1,-18-2,19 0,1 0,-1-1,1 0,0-1,0 0,0 0,0-1,1-1,0 1,1-1,-1-1,1 0,1 0,0 0,0-1,0 0,1-1,0 1,-5-13,-4-11,2 1,0-2,3 0,-12-61,15 55,2-1,2 1,1-1,2 1,9-63,-7 83,2 1,0 0,1-1,1 1,1 1,1-1,0 1,1 1,1 0,1 0,1 1,0 0,18-19,-22 29,-1-1,1 2,0-1,0 1,1 0,0 0,0 1,0 1,0-1,0 2,1-1,-1 1,13-1,-6 2,-1 1,1 1,0 0,-1 1,1 0,-1 2,24 7,1 5,0 2,-2 2,0 1,-1 2,35 29,-5 2,-3 2,-2 3,63 79,139 219,-224-302,-18-29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6.3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1,'0'0,"0"0,7 0,93 0,245 3,-237 3,127 24,-202-20,-21-4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6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13,'0'0,"0"0,7 0,175 1,306-9,-421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9:07.1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1,'141'41,"27"8,-137-42,0 0,0-2,0-2,1 0,51-4,-71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8.5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0,'0'0,"0"0,0 0,0 0,-16 45,-4 12,2 1,-15 101,29-132,1 1,1 0,2 0,1 1,1-2,1 1,2 0,8 29,-10-48,-1-1,2 0,-1 0,2 0,-1 0,1 0,0-1,0 0,1 0,0 0,0-1,0 0,1 0,0 0,0-1,1 0,-1-1,14 6,-2-3,0-1,1-1,-1-1,1-1,0 0,0-2,24 0,-3 0,0-2,-1-2,1-1,-1-3,0-1,0-1,47-19,-38 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8.9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1,'0'0,"0"7,0 54,10 433,-2-391,5-1,44 179,-54-268,1-1,0 0,1 0,0 0,1-1,0 0,1 0,13 16,3-3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9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100 1,'-3'3,"1"0,0 1,0-1,0 1,0 0,1 0,0 0,-2 4,1 0,-52 141,48-128,0 0,2 1,0 0,2 0,0 27,2-48,-1 0,1 1,0-1,0 0,0 1,0-1,0 0,0 1,0-1,1 0,-1 1,0-1,1 0,-1 0,1 1,-1-1,1 0,0 0,0 0,-1 0,1 0,0 0,0 0,0 0,0 0,0 0,0 0,0-1,0 1,1 0,-1-1,0 1,0-1,1 1,-1-1,0 0,0 1,1-1,-1 0,0 0,2 0,10-5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39.7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0 203,'4'-1,"-1"0,1-1,-1 0,1 0,-1 0,0 0,0 0,5-5,8-5,26-16,1 2,1 2,1 1,1 3,76-22,-115 40,0 0,0 1,0 0,0 1,0-1,0 1,0 1,0-1,0 1,0 1,10 2,-14-3,-1 0,1 1,-1-1,1 1,-1 0,0 0,0 0,0 0,0 0,0 0,0 0,-1 1,1-1,-1 1,0-1,1 1,-1 0,0-1,-1 1,1 0,0 0,-1-1,1 1,-1 0,0 0,0 0,0 0,-1 0,1-1,-1 1,0 3,-9 39,-2-1,-2 0,-1-1,-27 50,4-4,10-21,-64 170,79-198,2 0,1 1,-7 82,16-114,1-1,0 1,1 0,0-1,0 1,1 0,0-1,0 1,1-1,4 8,-4-10,0-1,0 0,1 0,0-1,0 1,0-1,0 1,1-1,0-1,0 1,0-1,0 1,0-2,12 6,9 1,1-1,0-2,0 0,1-2,43 2,146-9,-152 0,447-23,-429 22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40.5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0,'23'0,"484"29,1 34,-40-4,-449-57,1565 128,-1414-128,-99-3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41.2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1 210,'17'-10,"0"-1,22-17,11-9,-9 11,81-38,-108 58,1 0,-1 1,1 1,0 0,0 1,1 1,-1 0,0 1,31 2,-41-1,-1 1,0-1,0 1,0 0,0 1,0-1,0 1,0-1,-1 1,1 0,-1 1,1-1,-1 1,0-1,0 1,0 0,0 0,4 6,-4-4,0 1,-1 0,1 0,-1 0,0 0,-1 0,0 0,0 1,0-1,0 0,-1 7,-2 15,-1 0,-2 0,0-1,-13 37,18-64,-125 361,65-202,-40 174,96-316,0 1,1 0,1 0,0 0,3 34,1-38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41.5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0,5 0,9 0,17 0,17 0,15 0,12 0,9 0,6 0,2 0,0 0,-1 0,-15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41.9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 1,'0'0,"-1"4,-4 11,-3 13,-5 12,-4 8,0 4,1-7,3-1,6-2,7-2,3-8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0:42.3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297 2,'-42'-1,"26"0,-1 1,1 1,-29 4,39-4,0 1,-1 0,1 0,0 1,0 0,0 0,0 1,1-1,-1 1,1 0,0 1,-8 8,4-1,0 0,2 1,-1 0,1 0,1 1,0-1,1 1,1 1,0-1,1 0,1 1,-2 19,1 19,3 1,6 55,-2-54,3-1,3 1,2-1,23 65,-28-98,1-1,1 0,1 0,1-1,0 0,1-1,1 0,1-1,1-1,0 0,1-1,0 0,30 18,-38-28,0 0,0-1,1 0,0 0,0-1,0-1,0 1,0-1,0-1,1 0,-1 0,0-1,1 0,-1-1,0 0,1 0,-1-1,0 0,0 0,0-1,0-1,0 1,-1-1,0-1,0 0,0 0,0 0,-1-1,8-8,1-2,0 0,-2-2,0 0,0 0,-2-2,-1 1,0-1,-1-1,-1 0,-2 0,7-24,-7 11,-1 0,-1-1,-2 1,-2-1,-1 0,-1 1,-2-1,-2 1,-1-1,-13-43,13 58,-1 0,0 1,-1 0,-1 1,-1-1,-1 2,-1-1,0 2,-1-1,0 2,-2 0,0 0,0 2,-1 0,-1 0,0 2,-1 0,-26-12,-8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17.4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952 0,'0'0,"0"0,0 0,0 0,-2 6,-39 148,-8-3,-127 273,159-390,-1 1,-3-2,0-1,-2-1,-46 48,61-71,0-1,-1 0,0 0,-1-1,1 0,-1-1,0 0,-1 0,1-1,-17 3,19-5,-1-1,0-1,1 1,-1-2,0 1,1-1,-1 0,1-1,-1 0,1 0,0-1,0 0,0-1,0 1,-9-7,0-1,2-1,0 0,0-1,2-1,-1 0,2-1,0 0,0-1,2 0,0-1,-10-23,3 2,2-1,1-1,2 0,-7-50,15 65,2 1,0 0,2-1,0 1,2-1,1 1,1 0,12-43,-11 54,-1 1,2 0,-1 0,2 1,-1 0,2 0,16-19,-18 24,0 0,1 0,-1 1,1 0,1 0,-1 1,1 0,0 0,0 0,0 1,0 1,16-4,-12 5,-1 1,1 0,0 0,0 2,-1-1,1 1,-1 1,1 0,-1 1,0 0,0 1,-1 0,1 0,-1 1,-1 1,17 13,10 10,-1 2,54 63,-28-23,-3 4,-4 1,-3 4,-4 1,-3 2,-4 2,36 115,-47-103,-19-77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6:05.6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9:08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26,56 961,-44-845,-10-112,1 0,1 0,2 0,13 40,-9-45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18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2,'3'0,"0"-1,0 1,0 0,1 0,-1 0,0 0,0 0,1 1,3 0,8 2,930 49,-923-51,0-1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18.6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21,'0'0,"7"0,738-21,-680 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2.9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685 72,'-37'-18,"16"6,0 2,-32-11,44 18,-1 1,1 0,-1 0,1 1,-1 1,0-1,1 2,-1-1,-12 3,3 2,0 1,1 1,0 0,0 1,1 1,0 1,0 0,1 1,1 1,0 0,0 1,1 1,1 0,0 1,-11 18,1 0,2 0,1 2,2 0,1 1,2 1,-15 55,20-54,3 1,0 0,-1 64,8-82,0-1,2 0,0 1,1-1,1 0,1-1,1 1,15 34,-19-50,0 0,0 0,0 0,1 0,-1 0,1-1,0 1,0-1,1 0,-1 0,1 0,-1 0,1-1,0 1,0-1,0 0,0 0,1 0,-1-1,0 0,1 0,-1 0,1 0,7 0,-6-2,0 1,0-1,-1-1,1 1,-1-1,1 0,-1 0,0-1,0 1,0-1,0 0,0-1,-1 1,1-1,-1 0,0 0,0 0,0-1,3-6,7-11,-1-1,-1-1,-1 0,-1 0,-1-1,-2-1,9-46,-6-2,3-111,-14 161,0 18,1 1,0-1,0 0,0 1,1-1,0 1,1-7,18 55,39 144,42 116,-71-224,74 133,-92-192,0-2,29 34,-10-19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3.5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6,27 901,-17-866,-10-40,0-1,0 0,1 1,-1-1,0 0,0 1,0-1,1 0,-1 1,0-1,0 0,1 1,-1-1,0 0,1 0,-1 0,0 1,1-1,-1 0,0 0,1 0,-1 0,1 0,-1 1,0-1,1 0,-1 0,0 0,1 0,-1 0,1 0,13-18,37-95,-32 66,3 1,1 1,40-56,-48 80,1 1,1 1,1 0,0 2,2 0,23-16,-32 26,0 0,0 1,1 0,0 1,0 1,1 0,-1 0,1 1,-1 1,1 0,0 1,0 0,26 3,-4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4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635 0,'-4'0,"0"0,0 1,0-1,0 1,0 0,0 0,0 0,1 0,-8 4,2-2,-21 9,0 2,1 1,1 1,0 1,1 1,1 2,1 0,1 2,1 1,0 1,-28 40,19-19,1 1,3 2,2 1,2 1,-34 103,49-124,1 0,2 0,1 1,1 0,1 0,2 0,3 42,0-60,-1 0,2 0,-1 0,2 0,0-1,0 1,1-1,0 0,1 0,0-1,1 1,0-1,1-1,0 0,0 0,1 0,0-1,0 0,1-1,18 11,-7-8,1 0,1-1,-1-2,1 0,44 6,-11-6,73 0,-54-7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5.2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700 70,'-27'-24,"21"19,-1 0,0 0,0 1,0 0,-1 0,1 1,-1 0,0 0,0 1,0 0,0 0,0 1,0 0,-1 0,1 1,0 0,-1 1,1-1,0 2,0-1,0 1,0 0,0 1,0 0,-12 7,-4 2,0 2,0 2,1 0,1 1,1 1,-29 32,21-18,1 2,2 1,1 1,2 1,2 1,1 0,2 2,2 1,2 0,1 0,2 2,3-1,0 1,3 0,1 74,4-101,2 1,0 0,0 0,2-1,0 1,1-1,1 0,0 0,1-1,1 0,0 0,1-1,0 0,2 0,-1-1,2 0,0-1,0-1,1 0,0 0,1-1,0-1,1 0,0-1,0-1,0 0,1-2,0 1,1-2,27 5,-17-6,-1 0,1-2,41-3,0-6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5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406 1,'0'0,"-7"3,-18 14,0 1,1 2,0 0,2 1,0 1,2 1,0 1,2 1,1 1,-25 48,18-24,2 1,2 1,2 1,3 1,-9 60,17-67,1 1,3 80,4-99,2 1,1-1,1-1,1 1,17 45,-20-66,0 0,1 0,0-1,0 0,1 0,-1 0,2 0,-1 0,1-1,0 0,0-1,1 1,-1-1,1 0,0-1,1 1,-1-2,1 1,0-1,0 0,0 0,0-1,0-1,1 1,16 0,-12-2,1-1,-1 0,0-1,0-1,1 0,-1 0,-1-1,1-1,-1-1,0 1,0-2,0 0,-1 0,0-1,17-16,-5 1,-2-2,-1 0,-1-1,-1 0,-1-2,-2 0,-1-1,17-48,-14 26,-2-2,-3 0,-2-1,4-67,-11 91,-3 1,0-1,-2 0,-1 1,-1 0,-2-1,-1 2,-16-44,18 59,-1 1,0 0,-1 0,0 1,-1 0,0 0,0 0,-1 1,-1 1,0 0,0 0,-1 0,0 2,0-1,-1 1,0 1,0 0,0 1,-1 0,-23-5,28 8,-1 1,1 0,-1 0,0 1,-16 1,2 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6.3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369 1,'-21'11,"-18"12,0 2,2 2,-50 46,71-58,1 0,1 1,0 0,1 1,1 1,0 0,2 1,0 0,-12 33,20-46,1 0,-1-1,1 1,0 0,1 0,-1 0,1 0,1-1,-1 1,1 0,0 0,0 0,4 10,-3-12,0 0,1 0,-1 0,1 0,0-1,0 1,0-1,0 0,1 0,-1 0,1 0,0-1,0 0,0 1,0-1,0-1,0 1,8 2,33 6,90 10,-98-17,-1 1,0 2,0 2,60 21,-86-25,0 1,0 1,0-1,-1 2,0-1,0 1,-1 1,0-1,0 1,0 1,-1 0,-1 0,1 0,-2 0,1 1,-1 0,-1 1,0-1,6 22,-6-11,-1 0,0 0,-2 0,-1 0,0 0,-1 0,-2 1,0-1,-1-1,-1 1,-13 34,-5 1,-2-1,-60 96,42-81,-3-1,-4-2,-2-3,-2-2,-78 68,115-117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6.8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858 0,'-58'13,"38"-10,-1 2,1 0,-33 14,23-4,1 1,1 2,1 1,0 1,2 1,0 1,2 2,0 0,2 1,-27 40,9-2,2 1,3 2,-42 113,31-46,6 1,5 3,7 0,5 2,-5 243,28-221,6 0,8-1,7 0,73 272,-62-321,5-2,75 148,-78-190,3-2,3-2,2-1,89 95,-54-80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7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270 1,'0'0,"-4"6,-41 67,3 2,3 2,4 1,-45 145,74-203,1 1,0 0,1 0,2 0,0 0,1 1,3 32,-1-47,0 0,1 0,-1-1,1 1,1 0,-1-1,1 0,0 1,1-1,-1 0,1 0,0-1,1 1,-1-1,1 0,0 0,1-1,-1 0,1 1,0-2,0 1,0-1,0 0,1 0,-1 0,12 2,10 1,1-1,0-2,0 0,0-2,0-1,0-2,49-8,-8-4,132-44,-126 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9:08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1,'11'2,"-1"-1,1 0,0-1,-1 0,17-2,12 0,183 1,548 9,-723-6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7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1,'0'0,"0"6,0 1024,5-929,0-61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8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 1,'0'0,"-3"4,-4 7,-6 10,-5 9,-3 4,-1 3,1-1,3-1,2-3,2-3,5-5,2-6,5-7,2-5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8.6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0 167,'41'-23,"166"-68,-171 78,0 2,1 2,0 1,39-2,-68 9,1 1,0 0,0 0,-1 1,1 0,0 0,-1 1,1 0,-1 1,0 0,10 4,-14-4,0-1,-1 1,1 0,0 0,-1 0,0 0,0 0,0 1,0 0,0-1,-1 1,0 0,1 0,-1 0,-1 1,1-1,-1 0,0 1,0-1,0 1,0 0,-1 8,0 7,-1 0,-2 0,0 0,-1-1,0 1,-9 20,-51 114,46-112,-16 33,-3 7,-36 115,70-188,1 0,0 0,0 1,1-1,0 1,1-1,0 1,2 16,-1-21,1-1,-1 1,1-1,-1 1,2-1,-1 0,0 0,1 0,-1 0,1 0,0 0,1-1,-1 1,1-1,-1 0,1 0,0-1,0 1,5 2,7 2,1 0,0 0,1-2,0 0,-1-1,1-1,21 1,133-1,-150-3,387-21,-292 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9.1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25,'25'0,"809"-11,-124 0,-415 8,1325 17,-1515-9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29.7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1 349,'21'-14,"83"-51,2 5,3 4,2 5,123-38,-225 86,1 0,0 0,0 1,0 1,0 0,0 0,0 1,11 1,-18 0,-1-1,1 1,-1 0,1 0,-1 0,0 0,1 0,-1 0,0 1,0-1,0 1,0 0,0-1,0 1,-1 0,1 0,-1 0,1 0,-1 0,0 1,1-1,-1 0,0 1,-1-1,1 0,0 1,-1-1,1 1,-1-1,0 1,0 0,0-1,0 1,0-1,0 1,-2 4,-6 37,-2 0,-2 0,-2-1,-38 82,18-43,-13 34,-230 647,257-670,19-80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30.1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43,'0'0,"4"0,9 0,16 0,16 0,15-1,11-2,8-2,5-2,4 1,3-1,1 1,-1 1,-16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30.4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220 0,'0'0,"-3"5,-6 9,-7 14,-8 16,-6 15,-3 12,-1 8,6-10,4-1,6-12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30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454 1,'-4'0,"1"1,0 0,0 0,0 0,-1 0,1 0,0 1,1 0,-6 3,0 0,-18 11,0 2,1 1,1 1,1 1,0 1,2 0,1 2,1 1,1 0,1 2,1-1,-24 57,18-27,2 0,3 1,2 1,3 1,-9 109,17-108,3 0,9 82,-5-120,0 0,2 0,0 0,1-1,1 0,2 0,0 0,1-2,20 32,-26-45,0 0,1-1,-1 0,1 0,0 0,0-1,1 1,-1-1,1-1,0 1,0-1,0 0,0 0,1-1,-1 0,1 0,0 0,-1-1,1 0,0 0,0-1,11 0,-8-2,1 0,-1-1,1 0,-1-1,0 0,-1 0,1-1,-1 0,0-1,0 0,0-1,-1 0,0 0,7-8,10-14,-2 0,0-1,-3-1,0-1,29-67,-21 29,38-144,-54 165,-2 0,-2-1,-3 0,-2 0,-4-75,-1 102,0 1,-2-1,-1 1,-1 0,0 0,-2 1,0 0,-2 0,0 1,-1 0,-1 1,-1 0,-1 1,-21-22,-7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1:31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661 1,'1'3,"0"1,0 0,0-1,0 1,1-1,-1 1,1-1,3 4,4 11,150 435,-41 15,-62-202,-11 2,15 388,-56-482,-8-1,-8 0,-7-1,-81 327,61-371,-5-3,-6-1,-6-3,-4-3,-6-2,-4-3,-6-4,-4-2,-4-5,-5-3,-107 92,114-123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3:53.0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1559 63,'0'0,"0"0,-15 13,-225 250,175-183,-4-4,-138 120,166-165,-1-1,-1-2,-2-3,0-1,-85 31,107-47,0-1,-1-1,1-1,-1-2,0 0,0-1,0-1,0-2,0 0,0-2,0 0,0-2,1-1,-33-12,42 13,1-2,1 0,-1 0,1-1,0-1,1 0,0 0,0-1,1-1,0 0,1 0,-10-16,9 10,1-1,0-1,1 0,1 0,0 0,2-1,0 0,-2-24,5 16,0 1,2 0,0-1,2 1,2 0,0 0,2 0,0 1,2-1,1 1,1 1,1 0,20-31,-23 44,0 0,1 1,0 1,1-1,0 1,1 1,0 0,0 1,1 0,0 1,0 0,1 0,0 2,0 0,1 0,23-5,-16 7,0 1,0 1,-1 1,1 0,0 2,0 0,-1 1,1 2,-1 0,36 14,-11 1,-1 2,-1 1,-1 3,-1 2,-2 1,-1 2,55 56,-20-7,-3 3,80 124,-80-92,68 153,-82-151,-40-86,31 45,-17-36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9:09.4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1 289,'2'-3,"1"0,-1 0,1 0,0 0,-1 0,1 0,1 1,3-3,2-3,32-29,90-79,-112 101,1 1,0 1,1 1,0 1,26-10,-40 18,0 1,0 0,0 0,0 1,0-1,1 2,-1-1,0 1,0 0,1 0,-1 1,0 0,0 1,14 4,-17-4,1 0,-1 1,0 0,0 0,0 0,0 0,0 1,-1-1,0 1,0 0,0 0,0 0,0 0,-1 1,0-1,0 1,0-1,0 1,-1 0,0 0,0 0,1 9,0 14,-1-1,-1 1,-1-1,-9 45,-31 112,33-150,-172 569,96-337,80-255,1 1,0-1,0 1,2 0,-1 0,1 0,1 0,0 0,3 21,-1-27,0 0,0 0,0 0,1-1,0 1,0-1,0 0,1 0,0 0,0 0,0-1,0 1,1-1,0 0,-1-1,2 1,-1-1,0 0,1 0,7 3,6 1,-1-1,1 0,0-2,0 0,1-1,22 0,122-4,-130-1,191-8,179-5,-295 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4:02.5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87 386,'-13'8,"0"0,-1-1,-17 6,16-6,49-55,59-89,-61 86,68-83,-95 128,0 1,1 0,0-1,0 2,0-1,1 1,-1 0,1 0,0 1,0 0,11-4,-15 6,1 1,-1-1,1 1,-1 0,1 0,-1 0,1 0,0 1,-1-1,1 1,-1 0,0 0,1 0,-1 0,0 1,1-1,-1 1,0 0,0 0,0 0,-1 0,1 1,0-1,-1 1,0 0,4 4,3 9,0-1,-2 1,1 1,-2-1,0 1,-1 0,-1 0,-1 1,2 29,-1-19,1 0,16 53,-19-77,0 0,1-1,-1 1,1-1,0 0,0 0,0 0,0 0,0-1,1 1,-1-1,1 1,0-1,0-1,0 1,0 0,0-1,0 0,0 0,0 0,0 0,9-1,2 2,0-2,0 0,0-1,-1 0,21-4,-27 2,0 1,1-1,-1 0,0-1,0 0,7-5,10-9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4:02.9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2 415,'-1'-4,"1"0,0-1,0 1,0 0,0-1,1 1,0 0,1-6,0-1,5-34,1-1,18-53,-23 87,1 1,0-1,1 1,0 0,1 1,0-1,1 1,0 0,0 1,1 0,0 0,1 1,0 0,11-8,-16 14,-1 0,1 0,-1 1,1 0,0-1,0 1,0 1,0-1,0 1,0-1,0 1,0 0,0 0,0 1,0-1,0 1,-1 0,1 0,0 0,0 1,-1-1,1 1,0 0,-1 0,0 0,1 0,-1 1,0-1,0 1,2 3,10 11,0 0,-2 1,0 0,14 26,-8-12,-5-11,1-1,2 0,0-1,1 0,0-2,2 0,0-1,35 21,-21-18,1-2,0-1,2-1,71 17,-42-17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4:03.8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425 169,'-17'-14,"0"0,0 1,-22-11,0-1,19 11,-52-33,68 45,-1-1,1 1,-1 0,0 0,0 1,0-1,0 1,0 0,0 1,0-1,0 1,0 0,-6 1,8 0,0 0,0 0,0 0,0 1,1-1,-1 1,1 0,-1 0,1 0,0 0,0 0,-1 1,2-1,-1 1,0-1,0 1,1 0,-1-1,1 1,-1 5,-18 66,18-66,-21 155,-5 253,24-314,2-69,0-5,1 0,1 1,2-1,7 46,-8-72,-1-1,0 1,1 0,-1-1,1 1,-1 0,1-1,0 1,0-1,0 1,0-1,0 0,0 1,0-1,0 0,0 0,1 0,-1 1,0-1,2 0,-1 0,-1-1,1 0,-1 0,1 1,-1-1,1 0,-1-1,1 1,-1 0,1 0,-1-1,1 1,-1-1,1 1,-1-1,0 1,1-1,0-1,8-5,0-1,-1 1,-1-2,13-14,-16 18,47-55,77-80,-113 125,1 0,1 1,0 1,1 0,0 2,27-12,-39 20,0 0,0 1,0 0,0 0,1 1,-1 0,0 0,0 1,1 0,-1 0,0 0,1 1,-1 0,0 1,0 0,0 0,0 0,9 5,-7-2,0 1,-1 0,1 0,-1 1,-1 0,1 1,-1-1,0 1,-1 1,0-1,0 1,5 12,2 6,-2 1,-1 0,0 1,-3 0,0 0,-2 1,-1 0,-1 0,-2 0,-1 0,-1 0,-2 0,-6 31,3-31,-1-1,-1 0,-2 0,-1-1,-1-1,-1 1,-1-2,-2 0,0-1,-2 0,-1-2,-1 0,-22 20,15-20,0-1,-2-1,0-1,-1-2,-1-1,-1-1,0-2,-1-1,-35 8,35-14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4:04.7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25 297,'-2'-1,"1"1,-1-1,1 0,0 0,-1 0,1 0,0 0,0 0,0 0,0 0,0-1,0 1,0 0,0-1,0 1,0-3,0 1,0 1,0-1,0 0,1 1,0-1,-1 0,1 0,0 0,0 1,1-1,-1 0,0 0,1 1,0-1,0 0,1-4,2 1,-1 0,1-1,0 1,0 1,0-1,8-6,6-5,0 1,37-23,-29 22,2 1,0 1,58-22,-73 33,0 0,0 1,0 0,1 0,-1 2,1 0,-1 0,1 1,0 1,-1 0,24 6,-32-6,0 1,0 0,-1-1,1 2,-1-1,1 0,-1 1,0 0,0 0,0 0,0 0,-1 1,1 0,-1 0,0 0,4 7,-4-5,0 0,-1 1,1 0,-2-1,1 1,-1 0,0 0,0 0,-1 0,-1 12,-2 5,-1 0,-1-1,-1 1,-1-1,-19 40,4-18,-1-1,-3-1,-38 50,-106 110,150-181,18-20,0-1,1 1,-1-1,1 1,-1 0,1 0,-1 0,1 0,0 0,0 0,0 0,0 0,1 0,-1 1,1-1,-1 0,1 1,0-1,-1 0,1 1,0-1,1 0,-1 0,1 4,1-3,0 0,0-1,0 1,1-1,-1 0,1 1,-1-1,1 0,0 0,0-1,0 1,0-1,0 1,0-1,1 0,4 1,37 12,13 3,-1 3,-1 2,62 34,-101-47,-1 1,0 1,-1 1,-1 0,0 1,0 1,-1 0,-1 0,0 1,-1 1,-1 0,0 1,-1 0,8 24,-10-20,0 0,-2 1,-1-1,0 1,-2 0,0 0,-2 0,0 1,-6 32,1-26,-2 0,0-1,-2 0,-2 0,0-1,-26 44,17-38,-3 0,0-2,-2 0,-2-2,0-1,-2-1,-1-1,-1-1,-1-2,-1-2,-38 19,52-31,-1-1,1 0,-1-2,0 0,-37 4,16-6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24:05.4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305 88,'-59'-4,"50"2,1 1,-1 0,1 1,-1-1,1 2,-1-1,1 1,-1 0,1 1,-1 0,1 0,0 1,0 0,-9 5,8-1,1-1,0 1,0 1,0 0,1 0,1 0,-1 1,1-1,0 2,1-1,0 1,1-1,0 1,1 1,0-1,0 0,1 1,0-1,0 12,-1 13,2 0,1 0,2 0,9 52,-9-72,1 0,1 0,0 0,1 0,1-1,0 0,1 0,1 0,13 19,-18-30,0 1,1 0,-1-1,1 0,0 1,0-2,0 1,0 0,0-1,1 0,-1 0,1 0,-1 0,1-1,0 1,0-1,-1-1,1 1,0-1,0 0,0 0,0 0,0 0,0-1,-1 0,1 0,0 0,0-1,-1 0,1 0,-1 0,0 0,6-4,5-4,-1 0,-1 0,0-1,0-1,-1 0,0-1,-1 0,-1-1,0 0,-1 0,13-29,-10 17,-2 0,0-1,-2 0,-1 0,-1-1,3-41,-8 56,0-1,0 0,-2 0,0 0,0 0,-1 0,-1 1,0-1,-1 1,-1 0,0 0,0 0,-2 0,1 1,-1 0,-1 1,0-1,-1 2,-16-17,-12-1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0.7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 0,'-6'0,"-2"0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3.0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3.7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4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  <inkml:trace contextRef="#ctx0" brushRef="#br0" timeOffset="1">0 0,'0'0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4.6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0,'6'0,"2"0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40.6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447 2,'-79'-2,"-67"2,126 2,1 0,-1 1,1 1,-1 0,-19 9,34-11,0 0,0 0,0 1,1 0,-1 0,1 0,0 0,0 1,0-1,1 1,-1 0,1 0,0 1,0-1,-5 10,5-6,0 0,0 0,1 1,1-1,-1 1,1-1,0 1,1-1,1 10,1 5,1-1,2 0,0 0,1-1,1 1,16 33,-18-46,0 0,0 0,1 0,0-1,0 0,1 0,0-1,0 0,1 0,0 0,0-1,0 0,1-1,0 0,0 0,1-1,-1 0,1-1,0 0,0 0,0-1,0 0,0-1,0 0,1-1,-1 0,0-1,0 0,1 0,-1-1,0-1,18-6,-24 7,1 0,-1 0,0-1,1 1,-1-1,0 0,0-1,-1 1,1-1,-1 0,0 1,0-1,0-1,0 1,-1 0,4-8,-4 5,0-1,0 0,0 0,-1 1,0-1,-1 0,0 0,0 0,-2-13,-3-2,0 1,-2 0,0 0,-2 1,0 0,-16-26,17 33,-1 0,0 0,-1 1,-1 1,0 0,-1 0,-21-17,29 27,1 0,0 0,-1 0,1 1,-1-1,1 1,-1 0,0 0,1 0,-1 0,0 0,0 1,0 0,0 0,-6 1,6 0,0 0,0 1,0-1,0 1,1 0,-1 1,1-1,0 0,-1 1,1 0,0 0,1 0,-1 0,0 0,1 1,0-1,0 1,-2 3,-2 6,0-1,1 1,0 0,2 0,-1 1,1-1,-1 18,3-22,1 0,0-1,0 1,0 0,1 0,0 0,1 0,0 0,1-1,0 1,0-1,5 10,-4-13,5 12,-10-16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0:48.3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2:58.0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2315,'0'0,"0"0,18-11,521-345,-20-30,-403 298,397-310,160-119,24 39,-693 475,23-14,1 1,30-12,-51 25,0 0,0 1,0 0,1 0,-1 0,0 1,1 0,-1 1,1 0,-1 0,1 0,-1 1,1 0,9 3,-14-3,-1 0,0 1,0-1,1 1,-1 0,0-1,-1 1,1 0,0 0,0 0,-1 0,1 0,-1 1,0-1,2 4,14 42,-14-36,21 75,18 128,-5 97,-19-147,88 631,-59-536,83 264,-120-498,-7-21,-1 0,0 0,0 0,0 1,-1-1,0 1,0 0,0-1,0 1,-1 0,0-1,-1 7,0-11,1 0,-1 0,0 0,0 0,0 0,0 0,0 0,0 0,0 0,-1-1,1 1,0 0,0-1,-1 1,1-1,0 1,-1-1,1 0,0 1,-1-1,1 0,-1 0,-1 0,-41-1,35 0,-363-40,78 7,-1030-26,350 26,869 27,-182-6,222 13,0 3,-88 16,145-18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2:59.0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65 452,'-20'-23,"12"7,1-1,1 0,0 0,1 0,1 0,1-1,0 0,1-26,1 19,2-1,1 0,1 0,1 1,9-33,-12 54,0 1,0 0,0-1,0 1,0 0,1 0,0 0,0-1,-1 2,2-1,-1 0,0 0,1 1,-1-1,1 1,-1 0,5-3,-3 4,0 0,1-1,-1 2,1-1,-1 0,1 1,0 0,-1 0,1 0,-1 1,1 0,7 1,128 23,0-7,252 1,-323-25,-37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0.8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1,'-9'46,"-6"29,1-19,3 1,3 0,2 1,2 86,4-132,2 0,0 0,0-1,1 1,1-1,0 0,0 0,1 0,0-1,1 1,14 18,-14-22,0-1,1 1,0-1,-1-1,2 1,-1-1,1 0,0-1,0 0,0 0,0-1,1 0,-1 0,1-1,0 0,13 1,-1-1,0-2,0 0,23-3,-35 2,-1 0,1-1,-1 0,0-1,0 0,0 0,0-1,0 0,0 0,8-7,10-11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1.2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 0,'0'0,"0"0,-1 5,0 12,-2 17,-2 18,0 15,-2 13,0 9,-1 5,0 7,0 2,2 0,1-5,1-6,1-21,2-8,0-15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1.9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0,'0'0,"0"0,15 11,56 41,-1 3,-3 3,-3 3,-2 2,97 133,-130-149,-22-34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2.2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1 468,'0'0,"2"-4,4-11,10-14,8-13,8-10,8-6,5-1,3 3,2 6,-7 10,-5 5,-8 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2.9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0,9 18,13 28,-2 1,-2 1,-3 0,15 76,-25-102,-2 1,-1 0,-1 0,-1 0,-1 0,-1 0,-1 0,-1-1,-1 1,0-1,-2 0,-13 30,0-19,11-21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3.7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0 129,'39'-16,"24"-17,-41 20,-1 1,2 1,0 1,0 1,1 1,31-6,-53 13,0 0,0 1,1 0,-1-1,0 1,0 0,0 0,1 0,-1 1,0-1,0 0,0 1,0 0,1-1,-1 1,0 0,0 0,0 0,-1 0,1 0,0 1,0-1,-1 1,1-1,1 3,-1-1,-1 0,0 0,0 0,-1 0,1 0,-1 0,1 0,-1 0,0 1,0-1,0 0,-1 0,1 0,-1 1,-1 2,-3 12,-1 0,-1-1,-1 0,-16 27,8-21,-1-1,-29 30,10-12,35-40,1 0,0 1,0-1,-1 0,1 0,0 1,-1-1,1 0,0 0,0 1,-1-1,1 0,0 1,0-1,0 0,0 1,-1-1,1 0,0 1,0-1,0 1,0-1,0 0,0 1,0-1,0 0,0 1,0-1,0 1,0-1,0 0,1 1,-1-1,0 0,0 1,0-1,0 0,1 1,-1-1,18 3,31-11,-43 7,14-3,-8 1,1 1,0 0,-1 1,1 0,19 1,-30 1,1-1,-1 1,1-1,-1 1,0 0,1 0,-1 0,0 0,1 0,-1 0,0 1,0-1,0 1,0-1,0 1,0 0,-1 0,1 0,-1 0,1 0,-1 0,0 0,0 1,0-1,0 0,0 1,0-1,0 1,-1-1,0 1,1-1,-1 1,0 3,-1 4,1 0,-2 0,1 0,-2 0,1-1,-1 1,-1-1,1 1,-2-1,1 0,-1 0,-1-1,-8 12,-13 13,-54 53,72-77,-43 43,37-37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4.3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106 18,'-11'11,"2"0,-1 0,2 1,-1 1,2 0,0 0,0 0,1 1,1 0,-5 18,5-14,1 1,1 0,1 0,0 0,1 0,1 0,4 30,-2-39,1 0,-1 0,2 0,-1 0,1 0,1-1,0 1,0-1,1-1,0 1,0-1,1 0,13 12,-16-16,0-2,-1 1,1 0,0-1,1 0,-1 1,0-2,0 1,1 0,-1-1,1 0,0 0,-1 0,1-1,0 0,-1 0,1 0,0 0,-1-1,1 1,0-1,-1 0,1-1,-1 1,1-1,-1 0,0 0,0 0,0-1,0 1,0-1,4-4,0 0,0-1,0 0,-1 0,0 0,-1-1,0 0,0 0,0-1,-2 0,1 0,-1 0,-1 0,1-1,-2 1,0-1,0 0,-1 0,0 0,-1 0,0 0,-2-12,1 10,-1 1,-1-1,0 1,-1 0,0 0,0 0,-2 1,1-1,-1 1,-1 1,0-1,-1 1,0 0,0 1,-1 0,0 0,-21-14,16 14,-1 1,-1 0,1 2,-1-1,-1 2,1 0,-29-4,32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42.6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2252,'3'-1,"0"-1,0 1,0-1,-1 1,1-1,0 0,-1 0,0-1,3-2,5-3,212-136,-52 38,589-356,25 44,-695 371,363-185,410-219,-786 409,185-96,-205 113,-55 24,-1 0,0 0,0 0,0 0,0 0,0 0,0 0,0 0,0 0,0 0,0 0,0 1,0-1,-1 0,1 0,0 0,-1 0,1 0,0 1,-1-1,1 0,-1 0,0 0,1 1,-1-1,0 0,1 1,-1-1,0 1,-1-2,-24-23,26 24,-22-18,-42-29,56 43,0 0,0 1,0-1,-1 2,0-1,0 1,0 1,0-1,-14 0,21 2,0 1,0 0,0 1,0-1,0 0,0 0,0 1,0-1,0 1,0 0,0 0,0 0,0-1,0 2,0-1,0 0,1 0,-1 1,1-1,-4 4,3-2,0 1,-1 0,2 0,-1 0,0 0,1 0,0 0,-1 0,0 8,1 4,0-1,1 1,1 0,4 26,-1-21,0 1,1 0,2-1,0 0,18 36,-23-52,1 0,0-1,0 1,0-1,1 0,-1 0,1 0,0 0,0-1,0 1,0-1,1 0,0 0,-1-1,1 1,0-1,0 0,0-1,0 1,1-1,-1 0,0 0,1 0,-1-1,0 0,1 0,-1-1,0 1,9-3,-6 1,1 0,-1-1,1 0,-1-1,0 0,0 0,-1-1,1 1,-1-2,0 1,6-8,1-1,-2 0,0-2,-1 1,10-19,-11 22,-3 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4.7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212 101,'-8'0,"-1"1,1 1,0-1,0 1,-1 1,1-1,1 1,-1 1,0-1,1 1,0 1,-1 0,2-1,-1 2,1-1,0 1,0 0,-9 12,8-8,-1 0,2 1,-1 0,1 0,1 0,0 1,1 0,0 0,1 0,0 0,-2 23,5-27,0 1,1-1,0 1,0-1,1 0,0 1,0-1,1 0,5 12,-7-19,0 1,0 0,0 0,0 0,0-1,1 1,-1 0,0-1,1 1,0-1,-1 0,1 1,0-1,-1 0,1 0,0 0,0 0,0 0,0-1,0 1,0-1,0 1,0-1,0 0,0 1,0-1,1 0,-1-1,0 1,0 0,0-1,0 1,0-1,0 1,0-1,0 0,0 0,0 0,-1 0,1 0,0 0,-1-1,3 0,5-6,0 0,-1 0,0-1,0 0,-1 0,0 0,-1-1,0 0,0-1,-1 0,-1 1,1-1,4-22,-5 17,-1 0,0 0,-1-1,-1 1,0-1,-2 1,1-1,-2 1,-5-23,4 28,-1 0,0 1,-1-1,0 1,-1 0,-11-16,1 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6.3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400 0,'-24'2,"-8"0,-1 1,1 2,0 1,0 2,0 1,1 1,1 2,-40 21,66-31,1 0,-1 0,1 0,0 1,0-1,0 1,0 0,0 0,1 0,-1 0,1 0,0 1,0-1,0 1,0-1,1 1,-1 0,1 0,0 0,0 0,1-1,-1 1,1 0,-1 0,1 0,1 0,0 5,1-1,0 1,1-1,1 0,-1 0,1-1,0 1,1-1,0 0,0 0,1 0,11 10,11 7,1-1,1-2,1-1,1-1,46 19,-27-12,56 36,-100-57,-1-1,1 2,-1-1,0 1,0-1,0 2,-1-1,0 1,0-1,-1 1,1 1,-2-1,1 1,-1-1,0 1,-1 0,1 0,-2 0,1 0,-1 1,-1-1,1 0,-1 1,-1-1,1 0,-1 0,-1 1,0-1,0 0,0 0,-1-1,0 1,-1 0,0-1,0 0,-1 0,1 0,-1 0,-1-1,1 0,-11 8,-2 3,-1-2,-1 0,0-2,-1 0,-43 19,16-12,-89 22,116-36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6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0,1 8,85 611,-80-598,-6-20,0-1,0 1,0-1,0 1,0-1,1 1,-1-1,0 1,0-1,0 0,0 1,1-1,-1 1,0-1,0 1,1-1,-1 0,0 1,0-1,1 0,-1 1,1-1,-1 0,0 0,1 1,-1-1,1 0,-1 0,0 0,1 1,-1-1,1 0,-1 0,1 0,-1 0,1 0,0 0,3-4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7.0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0,0 0,0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7.4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70,'-4'23,"-34"416,41-407,-3-32,1 1,-1-1,0 0,0 0,0 1,0-1,1 0,-1 0,0 0,0 1,1-1,-1 0,0 0,0 0,1 0,-1 0,0 1,0-1,1 0,-1 0,0 0,1 0,-1 0,0 0,1 0,-1 0,0 0,0 0,1 0,-1 0,0 0,1 0,-1-1,0 1,0 0,1 0,-1 0,0 0,0 0,1-1,-1 1,0 0,0 0,1-1,4-4,0-1,0 0,0 0,-1-1,6-9,71-137,13-22,-74 142,1 2,1 0,30-30,-49 58,-1 0,1 0,-1 0,1 1,0-1,0 1,0 0,1 0,-1 0,0 0,1 1,-1 0,1-1,0 1,-1 0,1 0,0 1,0-1,-1 1,5 0,-4 1,-1 0,1 1,-1-1,1 1,-1 0,0 0,0 0,0 0,0 0,0 1,-1-1,1 1,-1 0,1 0,-1 0,0 0,0 0,0 0,-1 1,3 5,8 19,-2 1,-1 1,-1 0,5 37,8 128,-17-146,1 15,13 111,-11-136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8.3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1 180,'0'0,"14"-11,19-14,0 1,2 2,0 1,1 2,1 1,54-17,-89 34,-1 1,0-1,1 0,-1 1,1 0,-1-1,1 1,-1 0,1 0,-1 0,1 0,-1 0,1 0,-1 0,1 0,-1 1,1-1,-1 0,0 1,1-1,-1 1,0 0,1-1,-1 1,2 2,-2-2,-1 1,1-1,-1 1,0 0,0-1,1 1,-1 0,0-1,-1 1,1 0,0-1,0 1,-1 0,1-1,-1 1,1-1,-1 1,-1 2,-5 11,-2 0,-20 28,-34 36,35-46,-45 70,73-103,-1 1,0-1,1 1,-1-1,1 1,-1-1,1 1,0 0,-1-1,1 1,0 0,-1-1,1 1,0 0,0-1,0 1,-1 0,1 0,0-1,0 1,0 0,0 0,0-1,1 1,-1 0,0 0,0-1,0 1,1 0,-1-1,0 1,1 0,-1-1,0 1,1 0,-1-1,1 1,-1-1,1 1,-1-1,1 1,0-1,-1 1,1-1,-1 0,1 1,0-1,-1 0,1 1,0-1,0 0,-1 0,2 0,49-2,-32 1,-3 0,0 1,0 1,0 1,0 0,0 1,-1 1,1 0,-1 1,0 1,0 0,20 12,-25-11,1 0,-1 1,0 1,-1-1,0 2,-1-1,1 1,-2 0,1 1,-2 0,1 0,-2 0,1 1,6 23,-7-19,-1 1,-1 1,0-1,-2 0,0 1,0-1,-2 1,0-1,-1 0,-6 24,1-16,-1-1,-1 0,-2 0,0-1,-1 0,-21 28,-4-2,-3-2,-1-2,-3-1,-1-3,-57 40,81-65,2-1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8.9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183 25,'-10'6,"0"1,1 0,-1 0,2 1,-1 0,1 1,0 0,1 0,0 1,1 0,0 0,0 0,1 1,-7 19,-1 8,2 0,2 0,-5 42,7-23,2 1,2 0,7 77,0-100,0 0,3-1,1 1,1-1,2 0,25 54,-30-76,0-1,1 0,0 0,1-1,0 0,1 0,0-1,0 0,1-1,0 0,1 0,-1-1,1 0,21 8,-22-12,-1 0,1 0,0-1,0-1,0 1,0-2,0 1,0-2,0 1,0-1,0-1,0 1,0-2,-1 0,1 0,-1 0,1-1,-1-1,11-6,-6 2,0-1,0 0,-1-1,-1 0,0-1,0-1,-1 0,-1 0,0-1,-1 0,11-23,-10 16,-2-1,-1 1,0-1,-2-1,-1 1,0-1,0-44,-4 36,-2 1,-1-1,-1 1,-1-1,-2 2,-2-1,0 1,-2 0,-1 1,-1 0,-1 1,-2 1,-19-25,4 15,-3 2,-1 2,-1 1,-69-46,72 54,28 20,1 0,0 0,0 0,1-1,-1 1,1-1,-5-6,2-3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9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217 139,'-4'1,"0"1,-1-1,1 0,0 0,-1-1,1 1,-6-1,-19 3,19 0,1 1,-1 0,1 0,1 1,-1 0,1 1,-1 0,2 0,-1 1,1 0,0 0,0 0,-6 10,10-13,0 1,0-1,0 0,1 1,0 0,0-1,0 1,0 0,1 0,0 0,0 0,0 0,1 0,-1 0,1 0,1 1,-1-1,1 0,-1 0,2 0,-1 0,0 0,1 0,0-1,0 1,0 0,5 6,-6-9,1 0,-1-1,1 1,-1 0,1 0,-1-1,1 1,0-1,0 0,-1 1,1-1,0 0,0 0,0 0,1 0,-1-1,0 1,0-1,0 1,1-1,3 1,-3-2,1 1,-1-1,0 0,1 0,-1 0,0-1,0 1,0-1,0 1,0-1,0 0,5-4,0-3,1 1,-1-1,-1 0,0-1,0 0,-1 0,7-14,-8 13,0-1,0 0,-1 0,-1-1,0 1,0-1,-2 1,1-1,-2 0,0 0,0 0,-1 1,0-1,-2 0,1 1,-1-1,-1 1,0 0,-1 0,0 0,-9-12,7 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09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5,'0'0,"0"0,21 0,92-2,-38-1,106 10,-176-6,0-1,0 1,-1 0,1 0,0 1,0 0,-1 0,1 0,-1 0,5 3,0 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0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1,'0'0,"0"0,4 0,10 0,14 0,15 1,13 3,10 2,9 1,7 1,3-1,1-1,-13-2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47.5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1960 274,'-13'-2,"0"0,-1-1,1 0,0-1,1-1,-16-7,-6-1,-61-23,-134-44,191 70,-1 1,0 2,-1 1,-44 1,30 6,0 2,0 2,1 3,0 2,0 3,1 2,1 2,0 2,2 2,0 3,2 1,0 3,2 2,-52 45,49-35,2 2,1 2,3 2,1 1,3 3,-41 70,63-93,1 1,1 1,2 0,1 1,2 0,0 0,2 1,2 0,0 0,3 1,0-1,2 1,1-1,8 45,-3-53,1 1,1-1,1-1,1 1,1-2,1 1,1-2,1 0,0 0,2-1,18 17,-2-4,2-2,2-1,1-1,78 44,-45-38,2-2,1-4,1-2,1-4,1-4,1-2,1-4,149 3,-119-16,-1-4,1-6,-1-3,-1-6,199-64,-251 66,-1-3,-1-2,0-2,-2-3,70-51,-99 63,0-1,-2-1,0-1,-1-1,-1 0,-1-1,-1-1,0-1,-2 0,-1 0,-1-1,0-1,-2 0,6-27,-9 20,-1-1,-1 0,-2 1,-1-1,-1 0,-2 0,-11-59,3 51,-1 1,-2 1,-2 0,-2 1,-35-61,19 47,-2 3,-3 0,-1 3,-3 1,-1 2,-2 2,-2 2,-82-52,-52-14,154 92,0 1,-1 1,0 1,-58-12,77 21,0 0,0 0,0 1,1 0,-1 1,0 0,0 0,1 1,-1 0,0 0,-8 5,-9 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0.4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0,'19'14,"446"364,-25 30,-425-394,-4-4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0.8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1 749,'31'-34,"688"-650,-683 653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1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73,'1029'-25,"-601"7,92-6,-457 19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1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 1,'-7'21,"-17"48,-32 113,49-153,1 0,2 0,0 1,2 41,2-63,1-1,0 1,0 0,0 0,1 0,0-1,1 1,0-1,0 0,0 1,1-1,0-1,1 1,-1-1,1 0,1 0,-1 0,1 0,0-1,0 0,0 0,1-1,7 4,-2-2,0-1,1-1,-1 0,1 0,0-1,0-1,1 0,-1-1,0-1,1 0,-1 0,26-5,2-4,-1-1,0-2,-1-2,42-21,-31 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2.1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 1,'-2'47,"-10"58,-1-3,4 73,7-1,8 1,8-1,7-1,47 184,-45-264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8.0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94,'0'0,"0"0,0 0,17-5,38-14,4-2,77-16,-115 33,0 1,0 0,1 2,-1 1,0 0,1 2,33 6,-28-1,61 9,-68-15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8.3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0 108,'354'-25,"-311"21,66-10,134-35,-183 33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8.8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1,'1'9,"0"0,0 0,1 0,1 0,5 16,2 6,54 200,98 321,-151-524,23 45,-17-43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19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50,'3'1,"1"0,-1-1,1 1,0-1,-1 0,1 0,0 0,5-2,9 1,1208-30,-1073 18,-113 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20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1 294,'24'-36,"6"-3,1 1,2 2,1 1,74-59,-106 93,0-1,-1 1,1-1,0 1,0 0,0 0,0 0,0 0,0 0,0 0,1 1,-1-1,0 1,0-1,0 1,1 0,-1 0,0 0,1 0,2 0,-4 1,0 0,0 0,1 0,-1 0,0 0,0 0,0 1,0-1,0 0,0 0,-1 1,1-1,0 1,0-1,-1 0,1 1,-1-1,0 1,1 0,-1-1,0 3,1 9,-1-1,-1 1,1-1,-2 1,-4 19,-99 276,67-210,-32 125,68-214,0 1,0-1,1 0,1 1,-1-1,1 1,1-1,0 1,0-1,1 0,0 0,1 0,0 0,0 0,1 0,0-1,6 10,-3-9,0-1,0 1,1-1,0-1,0 1,1-1,0-1,0 0,1 0,0-1,0 0,0-1,0 0,15 4,4-1,0-2,1 0,-1-2,1-1,32-3,153-19,-119 9,303-12,-276 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4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628 10,'0'0,"-106"-4,80 1,-1 1,1 1,0 2,-1 0,1 2,0 1,-42 12,44-7,0 1,1 1,0 1,1 2,-33 24,46-32,1 1,0 0,1 0,0 1,0-1,0 1,1 1,1 0,-1-1,1 2,1-1,-1 1,2-1,-1 1,1 0,-2 15,5-19,1 0,-1-1,1 1,1-1,-1 1,1-1,-1 1,2-1,-1 0,0 0,1 0,0 0,0-1,1 1,-1-1,1 1,0-1,0-1,6 5,11 10,2-2,39 22,-41-26,42 26,12 5,136 103,-193-131,0 1,-1 1,-1 0,0 1,-1 1,-2 0,0 1,0 0,-2 1,-1 0,0 1,6 25,-14-41,0 1,-1-1,0 1,0-1,-1 1,0-1,0 1,0-1,-1 1,0-1,0 1,-1-1,1 1,-2-1,1 0,-1 0,-5 9,2-7,0 0,0-1,-1 0,0 0,-1 0,1-1,-1 0,-1-1,1 1,-15 5,-13 3,0-1,-1-2,-1-1,-64 7,-129 8,218-23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39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1,'105'138,"-7"5,83 161,-58-42,138 429,-258-681,1 0,0 0,0 0,1 0,0 0,7 8,0-4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39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1374 3,'-4'-1,"-1"0,1 1,0 0,0 0,0 0,0 0,-1 0,-6 3,0-2,-32 5,1 1,-1 2,1 3,1 1,0 1,1 3,-68 38,-249 185,312-207,-457 342,488-365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40.1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1,'0'0,"0"0,20 0,29 0,436 5,-1 37,-475-41,58 4,-51-7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40.4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0,'0'0,"20"1,256 10,316-4,-517-11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3:41.2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176 449,'-4'0,"0"0,0 0,0 0,0-1,0 0,0 1,1-1,-1-1,0 1,1 0,-1-1,1 0,-1 0,1 0,-4-3,6 3,0 1,-1-1,1 0,0 0,0 1,0-1,1 0,-1 0,0 0,1 0,-1 0,1 0,0-1,0 1,-1 0,1 0,1 0,-1 0,0 0,0 0,1 0,-1 0,1 0,0 0,0 0,-1 0,1 0,0 0,1 1,0-3,9-13,0 1,1 0,0 1,1 1,19-17,82-61,-88 71,1 0,76-55,-92 69,0 1,0 0,0 0,1 1,0 1,0 0,18-4,-28 8,-1-1,0 1,1 0,-1 0,0 0,1-1,-1 1,0 1,1-1,-1 0,0 0,1 0,-1 1,0-1,0 1,1-1,-1 1,0-1,0 1,0 0,0 0,1-1,-1 1,0 0,-1 0,1 0,1 1,-1 1,0-1,-1 0,1 1,-1-1,1 1,-1-1,0 1,0-1,0 0,0 1,0-1,-1 1,-1 4,-3 10,-1 0,-1 0,-11 19,16-31,-211 373,109-203,-123 283,220-440,0 1,1-1,0 1,-3 30,8-44,1-1,0 0,-1 0,2 0,-1 0,0 1,1-1,0 0,0 0,0 0,0 0,1 0,0 0,-1-1,2 1,-1 0,0-1,1 1,-1-1,1 0,0 0,0 0,0 0,0-1,1 1,-1-1,6 3,13 4,0 0,1-1,0-2,0 0,1-2,0 0,33 0,173-9,-211 3,280-19,470-10,-624 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35:58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0,0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15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191 122,'-112'61,"103"-57,0 0,0-1,0-1,0 1,-1-1,-14 1,31-5,0-1,0 1,0-1,0 0,0 0,-1-1,11-8,-1 2,51-26,123-46,-181 79,19-7,45-9,-40 13,2 3,4 0,4 6,-3 2,-5 1,-2 2,-6-2,-9-2,-3-1,-6 0,-3-3,-3-2,8 1,-9 1,10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25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445 128,'-1'3,"-1"-1,0 0,1 0,-1 0,0 0,0-1,0 1,0 0,-3 0,0 3,-29 25,7-5,-1-1,-60 39,48-38,26-15,0-1,-1-1,-1 0,-25 10,39-18,-1 0,1 1,0-1,-1 0,1 0,-1 0,1 0,-1-1,1 1,0-1,-1 1,1-1,0 0,-1 0,1 0,0 0,0 0,0-1,0 1,0-1,0 1,0-1,1 0,-1 1,1-1,-1 0,1 0,-1 0,0-3,-3-4,0-1,1 1,0 0,0-1,-3-16,4 11,0-1,1 0,1 0,0 0,1 0,1 0,1 0,4-24,-5 35,1 0,-1 0,1 0,0 0,0 0,1 0,-1 0,1 1,0-1,0 1,1 0,-1-1,1 2,0-1,0 0,0 1,0 0,1 0,-1 0,1 1,0-1,0 1,0 0,0 0,0 1,1 0,-1 0,8-1,-4 2,0 0,0 1,-1 0,1 1,0-1,0 2,-1-1,1 1,-1 1,0-1,0 2,0-1,-1 1,0 0,1 0,10 12,9 9,-2 2,37 51,-43-53,8 11,-1 2,-1 0,23 53,-48-92,0 0,0 0,0 0,0 0,0 1,0-1,0 0,0 0,0 0,0 0,0 0,0 0,0 0,0 0,0 1,0-1,0 0,0 0,0 0,0 0,0 0,1 0,-1 0,0 0,0 0,0 0,0 0,0 1,0-1,0 0,0 0,0 0,0 0,1 0,-1 0,0 0,0 0,0 0,0 0,0 0,0 0,0 0,0 0,1 0,-1 0,0 0,0 0,0 0,0 0,0 0,0 0,0 0,1 0,-1-2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55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315 9,'-9'3,"0"0,0-1,-1 0,1-1,0 0,-18 0,-59-8,65 4,-14-2,-18-2,52 7,0 0,0 1,-1-1,1 0,0 0,0 1,0-1,-1 1,1 0,0-1,0 1,0 0,0-1,0 1,0 0,0 0,0 0,0 0,1 0,-1 0,0 0,1 0,-1 0,1 0,-1 0,1 1,-1-1,1 0,-1 3,-1 4,1 0,0 0,0 12,0-13,-2 49,2 0,2 0,3 0,20 99,-24-155,0 1,1 0,-1 0,0-1,1 1,-1 0,0-1,1 1,-1 0,1-1,-1 1,1-1,0 1,-1 0,1-1,-1 0,1 1,0-1,-1 1,1-1,0 0,0 1,-1-1,1 0,0 0,0 0,-1 1,1-1,0 0,0 0,0 0,-1 0,1 0,0-1,0 1,-1 0,1 0,0 0,0-1,-1 1,1 0,1-1,5-3,1 1,-1-1,9-7,-6 5,10-7,2 1,0 1,0 1,1 1,37-10,-51 17,0 1,0 0,0 0,0 0,0 1,0 1,-1-1,1 1,0 1,0 0,0 0,-1 1,1 0,-1 0,0 1,0 0,0 1,11 7,-5 0,-1 0,-1 1,0 1,-1 0,0 0,-1 1,-1 0,14 31,-10-17,-2 1,-1 1,-1 0,5 35,-12-51,-1 0,0 0,-1 0,0-1,-1 1,-1 0,0 0,-1 0,-1-1,0 0,-1 1,-1-2,-7 15,9-20,-1-1,0 1,0-1,-1 0,1-1,-2 1,1-1,-1-1,1 1,-2-1,1 0,0-1,-1 1,0-1,0-1,0 0,-1 0,1-1,-1 1,1-2,-1 1,0-2,-12 1,6-1,0-1,-1-1,1 0,0-1,0-1,1-1,-1 0,1 0,0-1,0-1,1-1,-23-16,19 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59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0 199,'0'0,"0"0,0 0,0-11,1 3,0 0,0 1,1-1,0 1,0-1,1 1,-1 0,2 0,-1 0,1 0,0 1,0 0,1-1,0 1,0 1,7-7,-3 5,0 0,0 1,1 0,0 0,0 1,0 0,0 1,1 0,0 1,17-3,-14 4,-1 0,1 1,0 1,0 0,-1 1,1 0,0 1,22 6,-27-5,0 0,0 1,0 0,-1 0,1 1,-1 0,0 0,0 1,-1 0,0 1,0-1,10 13,-14-14,0-1,0 1,-1 0,1 0,-1 0,0 0,0 0,-1 0,0 1,0-1,0 0,0 1,-1-1,0 6,-1-3,0 0,0 0,-1-1,0 1,0-1,-1 1,0-1,0 0,-6 9,4-8,0-1,0 1,-1-1,0 0,0-1,0 1,-1-1,0-1,0 1,-1-1,0 0,0-1,0 0,0 0,0-1,-1 0,-15 3,21-6,11-4,12-2,-6 4,0 0,0 1,0 1,0 1,0 0,-1 0,1 1,0 1,-1 1,1 0,-1 0,0 1,15 9,-18-9,-1 1,1 0,-1 1,-1 0,1 0,-1 1,0 0,-1 1,0 0,0 0,-1 0,0 1,-1-1,0 2,0-1,5 20,-8-22,-1-1,0 1,0-1,-1 1,0 0,0-1,-1 1,0-1,0 1,-1-1,0 0,0 1,0-1,-1 0,0 0,-1-1,0 1,0-1,-6 9,3-7,0 0,-1-1,1 1,-2-2,1 1,-1-1,0 0,0-1,0 0,-1 0,1-1,-1 0,-15 3,-2-2,0-1,-1-1,0-1,-37-3,41-1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4.5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1,'0'24,"-2"302,6 395,4-650,-4-57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02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0,'0'0,"0"0,-12 33,-6 33,-17 124,34-182,0 0,1 0,0 1,1-1,0 0,0 0,0 0,1-1,3 9,-3-10,1-1,0 1,0-1,0 0,1 0,-1 0,1-1,0 1,0-1,1 0,0 0,9 6,2-1,0 1,1-2,0-1,0 0,1-1,-1 0,2-2,-1 0,0-1,1-1,-1-1,1 0,0-1,-1-2,1 1,-1-2,0-1,1 0,26-11,-9-1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02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0,'0'1,"-1"1,1-1,0 0,-1 1,1-1,0 0,0 0,0 1,0-1,1 0,-1 3,1 4,-2 137,12 283,4-319,-11-83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04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41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263 7072,'-10'-196,"4"123,-65-647,35 389,34 309,-73-909,54 416,-4-127,19 296,-5-166,12-794,56 524,-49 702,15-122,4-52,-25 239,-1 2,0-1,-1 0,-2-14,2 24,-1 0,0-1,0 1,0 0,-1 0,0 0,1 0,-1 1,-1-1,1 0,0 1,-1-1,-6-5,9 9,0-1,0 1,0 0,0 0,-1 0,1-1,0 1,0 0,0 0,0-1,0 1,0 0,0-1,0 1,0 0,0 0,0-1,0 1,0 0,0 0,0-1,0 1,0 0,0 0,1-1,-1 1,0 0,0 0,0-1,1 0,2-5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2:44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0,'0'0,"-7"18,2 15,-7 6,2-10,2-2,-2 0,2 0,2-7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14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74,'-65'-29,"46"19,18 10,1 0,0 0,0 0,0 0,0 0,0-1,0 1,0 0,0 0,0 0,-1 0,1 0,0 0,0-1,0 1,0 0,0 0,0 0,0 0,0 0,0-1,0 1,0 0,0 0,0 0,0 0,0 0,0-1,0 1,0 0,1 0,-1 0,0 0,0 0,0 0,0 0,0-1,0 1,0 0,0 0,0 0,1 0,-1 0,0 0,0 0,0 0,0 0,0 0,0-1,1 1,-1 0,0 0,0 0,0 0,0 0,0 0,0 0,1 0,-1 0,0 0,0 0,19-7,21-4,-40 11,14-3,1 0,-1 1,0 1,1 0,-1 1,0 0,22 4,-12 1,0 1,-1 1,37 16,-22-5,-1 1,-2 2,0 1,-1 2,-1 2,-1 0,-1 3,-2 0,-1 2,-1 1,25 39,-26-25,-21-33,2-2,0 1,0-1,15 18,-15-23,-1-2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14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1,'-53'152,"6"3,-44 262,87-375,3-22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15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41,'0'0,"0"0,0 0,13-2,41-10,66-11,-106 21,0 1,1 0,-1 1,1 1,-1 0,17 5,-26-5,0 0,-1 1,1 0,-1 0,0 0,0 1,0 0,0-1,0 1,0 1,4 4,-7-7,0 0,0 0,0 0,-1 0,1 0,0 1,-1-1,1 0,-1 0,0 1,1-1,-1 0,0 1,0-1,0 0,1 1,-2 2,1-3,-1 1,1-1,-1 1,0-1,0 1,0-1,1 1,-1-1,-1 0,1 0,0 1,0-1,0 0,-1 0,1 0,0 0,-1-1,-1 2,-356 187,359-189,0 0,-1 0,1 0,0 0,0 0,0 0,0 0,0 0,0 0,0 0,0 0,0 0,-1 0,1 0,0 0,0 0,0 0,0 0,0 0,0 0,0 0,0 1,0-1,0 0,0 0,0 0,0 0,0 0,0 0,-1 0,1 0,0 0,0 0,0 1,0-1,0 0,0 0,0 0,0 0,0 0,0 0,0 0,0 0,0 0,0 1,1-1,-1 0,0 0,0 0,0 0,0 0,0 0,0 0,0 0,0 0,0 0,0 0,0 1,0-1,0 0,0 0,1 0,9 4,29 2,-11-1,-12-1,-1 1,1 0,-1 1,-1 0,1 2,-1 0,0 0,-1 1,16 14,-22-17,-1-1,0 2,-1-1,1 0,-1 1,-1 0,1 0,-1 1,-1-1,1 1,-1 0,0 0,-1 0,0 0,0 0,-1 1,0-1,-1 0,0 14,0-17,-1-1,0 1,0-1,0 1,0-1,-1 1,0-1,0 0,0 0,0 0,-1 0,0 0,0 0,0-1,0 1,0-1,-1 0,1 0,-1 0,0-1,0 1,0-1,0 0,0 0,0 0,-6 1,-5 1,1 0,-1-1,-1-1,1-1,0 0,-28-2,7-5,18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16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75,'0'0,"0"0,0 0,0 0,4-1,65-30,-53 23,0 0,1 1,0 1,24-6,-40 12,1 0,-1-1,0 1,1 0,-1 0,0 0,1 0,-1 0,0 0,1 0,-1 0,0 0,1 1,-1-1,0 0,1 1,-1-1,0 1,0 0,2 0,-3 0,1 0,-1 0,1 0,-1 0,1 0,-1 0,0 0,0 0,0 0,1 0,-1 0,0 0,0 0,0-1,0 1,-1 0,1 0,0 0,0 0,-1 2,-3 6,0 0,0-1,0 1,-8 8,11-15,-63 82,-9 16,65-88,1 1,0-1,1 2,0-1,1 1,-4 17,9-27,-1-1,0 0,1 0,-1 1,1-1,0 0,0 1,1-1,-1 0,1 1,-1-1,1 0,0 0,0 0,1 0,-1 0,1 0,-1 0,1 0,0 0,0 0,0-1,0 1,1-1,-1 0,4 3,0-1,0-1,1 0,-1 0,1-1,-1 1,1-1,0-1,0 1,0-1,0-1,12 1,13-3,1-1,62-15,-27 4,-33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28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1,'-11'18,"-10"22,2 0,2 1,2 1,-17 73,21-60,2 1,3 1,0 70,6-109,1-1,0 1,1-1,1 1,1-1,0 0,2 0,0 0,0-1,2 0,0 0,0-1,2 0,0-1,0 0,2 0,22 22,-8-16,0 0,1-1,1-2,0-1,2-1,-1-2,2-1,0-1,0-1,1-2,50 6,-73-13,-1 0,2 0,-1-1,0 0,0 0,0-1,0-1,-1 1,1-2,15-4,-20 4,1 1,0-1,0 0,-1 0,0-1,1 1,-1-1,-1 0,1 0,0 0,-1-1,0 1,0-1,-1 0,1 0,-1 0,0 0,2-6,5-25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4.8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29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87,'0'0,"4"-1,8-3,14-3,14-5,11-2,10 0,6 1,5 3,4 3,2 3,1 3,-1 2,-14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29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73,'-48'-6,"38"4,-1 0,1 1,-13 0,10 2,0 1,1 0,-1 1,1 0,0 1,0 1,0 0,0 0,1 1,0 1,0 0,0 0,1 1,1 0,-1 1,1 0,1 1,-1 0,2 0,-1 1,1 0,1 0,0 0,1 1,0 0,1 0,0 0,-2 14,3-4,0 0,2-1,1 1,0 0,2 0,0-1,2 1,0-1,1 0,13 32,-16-49,-1 1,2-1,-1 0,0 0,1 0,0-1,0 1,0-1,0 1,0-1,1 0,-1 0,1 0,0-1,0 1,0-1,0 0,1 0,-1 0,7 1,-7-3,1 1,-1-1,0 0,1 0,-1-1,0 1,1-1,-1 0,0 0,0 0,1-1,-1 1,0-1,-1 0,1 0,0-1,0 1,-1-1,0 0,1 0,4-6,4-6,0 1,-2-2,0 0,-1 0,0-1,6-18,34-112,-44 130,29-116,7-23,-41 155,0-1,1 1,-1 0,1 0,-1 0,1 0,-1 0,1 0,-1 0,1 0,0 0,0 0,0 0,1-1,-2 2,0 0,1 0,-1 0,0 0,1 0,-1 0,0 0,1 0,-1 0,0 0,1 0,-1 0,1 0,-1 0,0 0,1 0,-1 0,0 0,0 1,1-1,-1 0,0 0,1 0,-1 1,0-1,0 0,1 0,-1 1,0-1,0 1,3 3,-1 0,1 0,-1 0,-1 0,3 9,45 188,-4-13,-36-159,27 83,-32-103,1 1,-1-1,1 0,1 0,0 0,0-1,1 0,13 13,-16-18,-1-1,0 1,1-1,0 0,-1 0,1-1,0 1,0-1,0 0,0 0,0 0,0 0,0-1,6 0,20-2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0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1,'0'6,"21"704,-22-698,1-7,0 0,0-1,0 1,0-1,1 1,1 5,-2-10,0 0,0 0,0 0,0 0,1 0,-1 0,0 1,0-1,0 0,0 0,0 0,0 0,0 0,0 0,0 0,1 0,-1 0,0 0,0 0,0 0,0 0,0 0,0 0,0 0,1 0,-1 0,0 0,0 0,0 0,0 0,0 0,0 0,0 0,1 0,-1 0,0 0,0 0,0 0,0 0,0 0,0 0,0 0,0 0,1 0,-1-1,0 1,0 0,0 0,0 0,0 0,0 0,0 0,0 0,0 0,0-1,0 1,0 0,0 0,0 0,0 0,0 0,5-10,44-100,47-93,-70 158,39-50,-54 81,0 1,1 0,0 1,1 0,0 1,1 0,24-13,-34 21,0 1,1 0,-1 1,1-1,-1 1,1 0,0 0,-1 0,1 0,0 1,0 0,-1 0,1 0,0 1,9 1,-8 1,0-1,0 1,0 0,-1 0,1 0,-1 1,1 0,-1 0,0 0,5 7,5 7,-2 0,0 1,-1 1,-1 0,13 32,36 112,3 9,-44-135,0-7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2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545 0,'0'0,"0"0,0 0,0 0,0 6,-1 45,-3-1,-1 0,-3 0,-2-1,-2 0,-2 0,-2-2,-2 0,-37 68,46-101,1 0,-2-1,0 0,-1-1,0 0,0-1,-1 0,-1-1,-26 17,33-23,-1 0,1-1,-1 0,0 0,0 0,0-1,0 0,0-1,-1 0,1 0,0 0,-1-1,1 0,-1 0,1-1,0 0,-1 0,1-1,0 0,0 0,0-1,0 0,-11-6,12 4,-1 0,1-1,0 1,0-2,0 1,1-1,0 1,0-1,1-1,0 1,0-1,1 1,0-1,0 0,0 0,1-1,-1-14,0-1,1 0,1 0,2 0,0 0,5-24,-2 23,2 0,0 0,2 1,0 0,22-41,-26 56,2-1,-1 1,1 0,1 1,-1-1,2 1,-1 1,1-1,0 1,0 1,1 0,0 0,0 0,1 1,-1 0,14-4,-16 7,0 1,1 0,-1 0,0 1,0-1,0 1,0 1,1 0,-1 0,13 3,-9 0,0 0,-1 1,1 0,-1 1,0 0,10 8,2 4,-1 1,0 1,-1 2,26 36,-24-24,-1 0,-2 2,20 51,-17-37,-17-39,0 0,1-1,1 0,0 0,0 0,1-1,0 0,0-1,11 8,7 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2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0,'0'0,"6"0,616 11,-603-10,-1-2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3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47,'0'0,"0"0,0 0,0 0,4 0,10 0,15 0,16 0,14-1,9-2,5 0,5-2,1-1,2 0,0-2,2 0,-14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5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1 234,'14'-13,"23"-15,0 1,2 2,1 2,0 2,2 1,0 2,1 2,63-15,-89 27,1 1,24-1,-37 3,0 1,1 0,-1 1,1-1,-1 1,0 0,1 0,-1 1,0 0,0 0,0 0,5 3,-8-4,-1 1,1-1,-1 0,1 1,-1-1,1 1,-1 0,0-1,0 1,0 0,0 0,0-1,-1 1,1 0,0 0,-1 0,1 0,-1 0,0 0,0 0,0 0,0 0,0 0,0 0,0 0,-1 0,1 0,-1 0,1 0,-1 0,0 0,0 0,0 0,-2 2,-3 7,0-1,-1 0,-1-1,-12 14,-28 23,-86 63,63-54,70-54,0 0,0-1,0 1,0 0,0 0,1 0,-1-1,0 1,0 0,1 0,-1 0,0 0,1 1,-1-1,0 2,1-3,1 1,-1-1,0 0,0 1,0-1,0 1,1-1,-1 0,0 1,0-1,1 0,-1 1,0-1,1 0,-1 0,0 1,1-1,-1 0,0 0,1 0,-1 0,1 1,-1-1,0 0,1 0,-1 0,1 0,-1 0,1 0,8 1,-1-1,1 0,11-1,-7 0,32 0,0 1,0 3,0 1,67 16,-92-14,-1 0,-1 1,1 1,-1 1,21 13,-27-14,0 1,-1 0,-1 0,0 1,0 1,-1 0,0 0,10 16,-15-19,1 0,-1 0,-1 1,0-1,0 1,-1 0,1 0,-2 0,0 0,0 0,-1 18,-1-14,0-1,-2 1,0-1,0 1,-1-1,0 0,-12 20,4-10,-2-2,0 1,-1-2,-1 0,-1-1,-1 0,0-2,-26 18,23-19,-1-1,0-1,-28 12,38-20,-1-1,0 0,0 0,0-2,0 1,0-2,-25 1,17-3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5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3,'3'-1,"1"1,-1-1,1 1,-1-1,1 1,-1 0,1 1,5 0,9 0,506 12,-42-1,-440-12,467-17,-451 10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36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429 115,'0'0,"0"0,-13-2,-7-4,0-1,0-1,1 0,-32-21,25 14,-43-18,66 32,0 0,0 0,0 0,0 0,0 0,-1 1,1 0,0-1,0 1,-1 1,1-1,0 0,0 1,-1-1,1 1,0 0,0 0,-4 2,3 0,0-1,1 1,-1 0,1 0,-1 1,1-1,0 1,0 0,1-1,-1 1,1 1,-3 4,-11 31,1 0,2 1,1 0,-10 80,20-111,1-2,0 0,0 0,0 0,1 0,1 11,-1-17,1-1,-1 1,0 0,1-1,0 1,-1-1,1 0,0 1,-1-1,1 1,0-1,0 0,0 0,0 0,0 1,1-1,-1 0,0 0,0 0,1-1,-1 1,1 0,-1 0,1-1,-1 1,1-1,-1 1,1-1,-1 0,1 0,-1 0,4 0,60-2,-49 1,-1 0,1 1,-1 0,0 1,18 4,-16 0,-1 1,1 1,-1 0,0 1,-1 0,0 2,0 0,-1 0,-1 2,1-1,-2 2,17 19,-8-5,-1 0,-1 2,-1 0,-2 1,19 49,-24-49,-1 0,-2 1,7 43,-13-57,0 1,-2-1,0 1,0-1,-2 1,0 0,-8 28,7-37,0-1,-1 1,0-1,-1 0,1 0,-1 0,-1 0,0-1,-10 11,5-8,0-1,-1 0,0-1,0 0,-21 9,-2-3,-1-1,-1-1,-64 10,48-12,-77 3,102-12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0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958 1,'-15'10,"-54"47,-106 113,105-98,-81 66,140-130,0 0,-1 0,0-1,0-1,-1 0,1-1,-1 0,0-1,-1-1,1 0,-1 0,1-1,-1-1,0 0,1-1,-1-1,0 0,1-1,-18-4,18 3,0-1,0 0,0-1,1 0,0-1,-16-9,22 11,0-1,0 1,1-1,-1-1,1 1,0-1,0 0,1 0,0 0,0 0,0-1,-4-12,1-3,1-1,1 1,0-1,2 0,1 0,1 0,1 0,1 0,6-39,-6 57,0 0,1 0,-1 0,1 0,0 1,0-1,1 1,0-1,-1 1,1 0,0 0,1 0,-1 1,1-1,0 1,0 0,0 0,0 0,0 0,1 1,-1-1,1 1,0 0,-1 1,1-1,0 1,0 0,7 0,3-1,0 1,0 1,0 1,1 0,-1 1,0 0,-1 1,20 7,-10-1,0 2,-1 0,-1 1,0 1,-1 2,0 0,-1 1,-1 1,0 0,21 28,-4 0,-2 1,-2 2,39 78,-2 35,-16-31,-42-107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5.5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0,'11'395,"0"-13,-9-348,2-53,3-19,15-58,48-129,-52 177,3 1,1 1,2 2,47-65,-66 102,0 0,1 0,0 0,1 1,-1 0,1 1,0-1,1 1,-1 0,1 1,13-6,-15 8,-1 1,1 0,-1 0,1 1,-1-1,1 1,-1 1,1-1,-1 1,1-1,-1 2,0-1,1 0,-1 1,0 0,0 1,0-1,0 1,7 5,3 3,-1 1,-1 0,0 1,-1 0,0 1,-1 0,-1 1,0 0,-1 1,10 23,4 16,29 104,-30-74,-4 1,-4 1,6 127,-20-208,1 0,-1 0,2-1,-1 1,1 0,0-1,0 1,0-1,5 9,11 17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1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55,'4'-2,"0"1,1-1,0 1,-1 0,9 0,6-2,244-37,-225 37,0 2,0 2,1 2,-1 1,39 9,-33-5,-23-5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1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21,'0'0,"3"0,10 0,15-1,13-1,13-1,8-1,5 1,4 0,1 1,2 0,1 2,-12-1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4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504 54,'-12'-4,"0"1,0-1,-15-8,-23-7,35 16,0 0,0 0,0 2,0 0,0 0,0 2,-1 0,1 0,0 2,0-1,1 2,-18 6,20-5,1-1,0 2,1 0,-1 0,1 1,0 0,1 0,0 1,0 1,0-1,1 2,1-1,0 1,0 0,-10 20,13-19,0 0,0 1,1-1,1 1,0 0,0 0,2 0,-1 0,3 19,0-12,1 1,0-1,2 0,0-1,9 20,-12-31,1-1,1 1,-1-1,1 0,0-1,0 1,1-1,-1 1,1-1,0-1,1 1,-1-1,10 6,-11-8,0-1,0 1,0-1,0 1,0-1,0 0,0-1,0 1,0-1,1 0,-1 0,0 0,0 0,0-1,1 0,-1 0,0 0,0 0,0-1,0 1,-1-1,1 0,5-4,0-1,0 0,0-1,-1 0,0-1,-1 0,1 0,-2 0,0-1,0 0,9-20,-3-2,0 0,9-46,3-63,-18 183,1-1,2 1,2-2,2 1,1-2,2 0,2-1,37 59,-48-86,1-1,0 0,0 0,1-1,0 0,0-1,1 0,1 0,-1-1,1 0,21 9,6-2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5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1,'0'0,"0"0,1 7,46 220,6 38,-53-264,0 0,0 0,0 0,0 0,0 0,1 0,-1 1,0-1,1 0,-1 0,0 0,1 0,-1 0,1 0,0-1,-1 1,1 0,0 0,-1 0,1 0,0-1,0 1,0 0,0-1,0 1,0-1,0 1,1 0,0-1,0-1,0 1,-1-1,1 1,0-1,0 1,-1-1,1 0,0 0,-1 0,1 0,-1 0,1 0,-1-1,0 1,3-3,45-49,-32 33,1 2,0 0,1 1,23-16,-23 22,0 1,1 0,0 1,1 2,0 0,0 1,29-4,156-9,-118 14,-66 3,13 0,41-9,-67 10,0-1,-1-1,1 0,0 0,-1 0,0-1,0-1,0 1,13-11,-21 15,0 0,1 0,-1 0,0-1,1 1,-1 0,0 0,1 0,-1-1,0 1,0 0,1 0,-1-1,0 1,0 0,1 0,-1-1,0 1,0 0,0-1,1 1,-1 0,0-1,0 1,0 0,0-1,0 1,0-1,0 1,0 0,0-1,0 1,0 0,0-1,0 1,0-1,0 1,0 0,-1-1,1 1,0 0,0-1,0 1,0 0,-1 0,1-1,0 1,0 0,-1-1,1 1,0 0,-1 0,1-1,-2 1,0-1,1 1,-1-1,0 1,1 0,-1 0,0 0,0 0,1 0,-1 0,-2 1,-6 1,0 2,0-1,0 1,0 1,1 0,-1 0,1 1,-11 8,3 1,0 0,-28 33,35-36,2 0,0 0,0 1,1-1,-6 18,9-21,1 0,0 0,1 1,0-1,1 1,0 0,0-1,1 19,1-23,0-1,0 1,1-1,-1 1,1-1,0 0,0 0,0 1,1-2,-1 1,1 0,0 0,0-1,0 1,1-1,-1 0,1 0,0-1,0 1,0-1,0 1,0-1,0 0,1-1,8 3,-2-1,-1-1,1 0,0 0,0-1,0-1,1 0,-1 0,0-1,19-4,-16 1,0 0,-1-2,0 1,0-2,15-9,-1-2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6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0,'-3'21,"-12"172,11 221,6-371,12 67,-12-95,2 1,0-1,1 0,1-1,0 1,1-1,14 22,-13-26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6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0,4 0,13 1,17 1,17 1,12 2,8 0,3 2,-10-1,-2-1,-12-1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7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398 0,'-4'1,"0"-1,-1 1,1 1,0-1,0 0,0 1,-8 4,1 0,-17 7,1 2,1 1,0 1,1 2,1 0,-24 25,31-27,1 1,1 0,1 1,1 1,0 0,1 0,2 2,-15 37,23-53,1 0,0 0,0-1,0 1,0 1,1-1,0 0,1 0,-1 0,1 0,0 0,1 0,3 10,-4-14,0 0,0 0,0 1,1-1,-1 0,1 0,0 0,-1 0,1-1,0 1,0 0,0-1,0 1,1-1,-1 0,0 0,0 0,1 0,-1 0,1 0,-1-1,1 1,-1-1,1 0,-1 1,1-1,-1 0,1-1,0 1,-1 0,1-1,-1 1,1-1,4-2,1 0,0-1,-1 0,1 0,-1 0,1-1,-1-1,-1 1,1-1,-1 0,0 0,0-1,-1 0,8-12,3-8,-2 0,18-43,-15 24,-2 0,12-67,-30 135,2 0,0 0,2 1,4 35,2-16,21 78,-19-91,2 0,19 37,-26-57,1-1,-1 0,2-1,-1 1,1-1,0 0,1-1,0 1,0-1,0 0,1-1,9 6,9-1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7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1,'10'204,"0"-54,-10-75,6 69,-6-143,0 0,0 1,0-1,0 0,1 1,-1-1,0 0,1 1,-1-1,1 0,-1 0,1 1,0-1,0 0,-1 0,2 1,-1-1,-1-1,1 0,-1 0,1 0,-1 0,1 0,0 0,-1 0,1 0,-1 0,1 0,-1 0,1 0,-1 0,1 0,-1 0,1-1,-1 1,1 0,-1 0,0-1,1 1,-1 0,1-1,-1 1,0 0,1-1,4-4,0-1,0 0,-1 0,5-9,22-41,17-28,-43 75,1 2,0-1,1 1,-1 0,1 0,1 1,13-9,-20 14,1 0,-1 0,1 0,0 1,0-1,-1 1,1-1,0 1,0 0,0 0,-1-1,1 1,0 1,0-1,0 0,-1 0,1 1,0-1,0 1,-1-1,1 1,0 0,-1 0,1-1,-1 1,1 0,-1 1,1-1,-1 0,0 0,1 1,-1-1,0 0,0 1,1 2,5 6,-1 0,0 0,-1 1,4 12,-8-21,18 54,15 73,10 31,-31-124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8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748 0,'0'0,"-5"1,-22 6,1 1,0 1,0 2,1 0,1 2,0 0,0 2,2 0,0 2,0 0,-30 35,12-8,2 2,2 2,2 1,-36 72,36-55,3 1,3 2,2 0,4 2,3 1,-12 95,24-106,3 0,2 1,3-1,3 0,2 1,3-2,3 1,19 59,-4-42,4-1,3-2,3-1,3-2,58 78,-43-76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0 112,'0'0,"19"-5,81-34,-70 26,0 1,1 1,0 1,0 2,38-4,-62 11,1 1,0 0,0 0,0 1,0 0,-1 1,12 3,-17-5,1 1,-1 0,0 0,0 0,0 0,1 1,-1-1,0 0,0 1,-1 0,1-1,0 1,0 0,-1 0,1 0,-1 0,0 0,0 0,0 0,0 1,0-1,0 0,0 1,-1-1,1 1,-1-1,1 4,-2 2,0-1,0 1,0 0,-1-1,0 0,0 0,-1 1,0-1,-5 9,-40 58,43-68,-61 76,-8 12,73-94,1 1,0-1,0 0,0 0,0 0,-1 0,1 1,0-1,0 0,0 0,0 0,0 1,0-1,0 0,-1 0,1 0,0 1,0-1,0 0,0 0,0 1,0-1,0 0,0 0,0 0,0 1,0-1,1 0,-1 0,0 1,0-1,0 0,0 0,0 1,9-1,15-7,-21 6,26-10,0 2,1 1,0 2,1 1,0 1,39 0,-57 4,1 1,-1 0,0 1,1 0,-1 1,0 1,0 0,-1 0,1 2,-1-1,0 2,-1-1,0 2,0-1,0 2,-1-1,10 12,-14-14,-1 1,0-1,0 2,0-1,-1 0,0 1,0 0,-1 0,0 0,-1 0,0 0,0 1,0-1,-1 1,0 16,-2-15,0 0,-1 0,0 0,0 0,-1-1,0 1,-1-1,0 0,-1 0,1 0,-2-1,1 1,-11 11,-2-1,-1-1,-1 0,0-2,-1 0,-1-1,-38 19,28-18,0-2,-1-1,0-2,-52 10,66-17,0-2,-1 0,-19-2,10-1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5:54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1,'8'41,"13"84,6 172,-18-168,-7-86,3 32,-3-66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7.1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398 163,'-18'-11,"0"-1,1 0,-29-26,35 27,-1 0,-1 1,0 0,0 1,0 1,-1 0,-1 1,-15-6,28 12,0 1,-1-1,1 1,0 0,0 0,0 0,0 0,0 0,0 1,0-1,0 0,0 1,0 0,0-1,0 1,0 0,0 0,0 0,1 0,-1 0,0 1,1-1,-1 1,1-1,-1 1,1-1,0 1,-1 0,1-1,0 1,0 0,1 0,-2 3,-4 9,2-1,0 1,-5 26,7-25,-79 568,83-556,-1-26,-1-1,0 0,0 1,0-1,0 0,1 1,-1-1,0 0,0 1,1-1,-1 0,0 1,1-1,-1 0,0 0,1 1,-1-1,0 0,1 0,-1 0,0 0,1 1,-1-1,1 0,-1 0,1 0,-1 0,0 0,1 0,0 0,2-1,1-1,0 1,-1-1,1 0,-1 0,0 0,1-1,3-3,14-9,-12 9,1 1,-1 0,1 1,0-1,0 2,1 0,-1 0,1 1,-1 0,1 1,0 0,0 0,15 2,-13 1,0 1,-1 0,1 1,-1 0,0 0,0 2,0-1,-1 2,0-1,0 1,10 9,0 3,0 1,-2 0,-1 1,0 2,-1-1,-2 2,0 0,-2 1,-1 0,17 48,-18-40,-2 0,-1 1,-1 1,-2-1,-1 1,-2 0,-2 0,-4 46,1-65,0 0,-1 0,-1 0,0 0,-1 0,-1-1,0 0,-1-1,-1 1,0-2,-1 1,-1-1,-23 22,25-27,0 0,-1 0,0-1,0-1,-1 0,0 0,0-1,0 0,-1-1,0 0,0-1,0-1,0 1,0-2,0 0,0 0,-1-1,1-1,-21-3,27 2,-1 1,1-2,-1 1,1 0,0-1,0-1,0 1,1-1,-1 0,-8-8,-8-9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49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3,'456'1,"509"-3,-912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50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475 34,'-25'-2,"0"0,-39-9,1 0,41 8,0 0,0 2,0 0,-1 2,-30 4,47-4,0 0,-1 1,1 0,0 0,0 1,0-1,0 2,0-1,1 0,0 1,-1 0,1 0,1 1,-1-1,1 1,-1 0,1 0,1 1,-1-1,1 1,0 0,0 0,-1 6,0 1,0 0,1 1,1-1,0 1,1-1,2 28,1-11,2 1,8 31,-12-60,1 0,-1 0,1-1,-1 1,1 0,0 0,-1 0,1 0,0 0,0-1,1 1,-1 0,0-1,1 1,-1-1,0 1,1-1,0 0,-1 0,1 0,0 0,0 0,3 2,-1-3,0 1,0-1,0 0,0 0,1 0,-1 0,0-1,0 0,0 0,0 0,4-2,44-15,-13 5,53-12,-78 22,0 1,1 1,0 0,-1 1,1 0,-1 1,22 5,-24-4,0 2,0-1,0 1,0 1,-1 0,0 1,0 0,0 0,-1 1,0 1,-1 0,1 0,-1 1,-1 0,0 0,0 1,-1 0,0 0,-1 1,0 0,0 0,-1 1,-1-1,0 1,4 24,-5-20,-2 1,0-1,-1 1,-1-1,0 1,-1-1,-1 0,0 1,-1-1,-1-1,-1 1,0-1,-1 0,0 0,-1-1,-15 20,11-19,0-1,-1 0,-1 0,0-1,-1-1,0-1,-1 0,0 0,-1-2,0 0,0-1,-1-1,-37 10,48-15,-1-1,0 0,0 0,1 0,-1-1,0 0,0 0,0-1,-14-4,2-2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3:51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289 1,'22'17,"-1"2,0 1,-2 0,0 1,-2 1,0 1,13 25,-5-2,-2 0,33 96,-23-32,-5 0,17 144,-13 233,-34-353,-6-1,-6 0,-6-1,-5 0,-65 193,47-204,-5-3,-5-1,-5-3,-6-3,-140 189,166-254,9-13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5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1,'0'0,"-4"4,-19 25,2 0,1 1,1 1,1 1,2 0,-14 43,-54 212,30-30,46-202,2 0,3 98,3-138,2 1,0-1,1 1,0-1,1 0,1 0,8 19,-8-25,0 0,1-1,-1 1,2-1,-1-1,1 1,0-1,1 0,-1-1,1 0,1 0,11 6,5 1,1-2,1-1,-1-1,2-1,-1-1,1-2,0-1,50 2,-46-6,0-1,0-2,0-1,-1-1,1-2,-1-1,44-18,-57 18,0-1,0-1,-1 0,0-1,-1-1,0 0,25-27,-35 33,0-1,0 0,-1 0,0 0,-1-1,1 0,-2 0,1 0,-1 0,0 0,0-1,-1 0,-1 1,1-1,-1 0,-1 0,0 0,0 0,-3-17,-11-21,-6 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5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77,'0'0,"0"0,0 0,4-1,9-1,15-3,16-2,15-1,12 0,11-1,5-1,4 0,-1 1,-16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6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612 6,'-70'-3,"45"1,0 1,-49 5,55 0,0 1,-1 0,2 2,-1 0,1 0,0 2,1 1,0 0,0 1,1 0,1 2,0 0,0 0,2 1,-1 1,2 1,-17 26,14-17,0 0,2 1,1 1,2 0,0 1,2 0,1 0,1 1,1 0,2 0,0 39,3-60,1 1,0-1,0 0,1 0,0 1,0-1,1-1,0 1,6 11,-8-16,1-1,-1 1,1-1,0 0,-1 0,1 0,0 0,0 0,1 0,-1-1,0 1,0-1,1 1,-1-1,1 0,-1 0,1 0,0 0,-1-1,1 1,0-1,-1 1,1-1,0 0,0 0,-1 0,1-1,0 1,0-1,-1 1,6-3,0 0,0-1,0 0,-1-1,1 0,-1 0,0-1,-1 0,1 0,-1 0,0-1,6-9,8-13,24-43,-11 7,-3 0,-3-2,-3-1,21-99,-40 153,-5 14,0 0,0 0,0 0,0-1,0 1,0 0,0 0,0 0,0 0,0 0,0 0,0 0,0 0,1 0,-1 0,0 0,0-1,0 1,0 0,0 0,0 0,0 0,0 0,0 0,0 0,0 0,1 0,-1 0,0 0,0 0,0 0,0 0,0 0,0 0,0 0,0 0,0 0,1 0,-1 0,0 0,0 0,0 0,0 0,0 0,0 0,0 0,0 0,0 1,0-1,0 0,1 0,-1 0,0 0,0 0,0 0,7 24,-7-23,19 77,2-1,4-1,4-2,47 91,-64-144,0-1,25 30,-7-17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6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1,'0'7,"20"504,-14-411,-5-78,0-1,0-1,2 0,4 21,-7-40,1 0,-1 0,0 0,1 0,-1 0,1 1,-1-1,1 0,0 0,-1-1,1 1,0 0,1 1,-2-2,0 1,1-1,-1 0,0 0,1 0,-1 0,1 0,-1 0,0 0,1 0,-1 0,0 0,1 0,-1 0,1 0,-1 0,0 0,1 0,-1 0,0 0,1 0,-1 0,1-1,-1 1,0 0,1-1,1-1,1 0,-1 0,0-1,0 1,0-1,-1 0,1 0,2-5,22-55,30-113,-11 31,-37 120,30-75,-32 87,0 1,1 0,0 0,1 0,13-15,-20 26,0 0,0 0,0 0,0 0,0 0,0 0,0 0,0 0,1 0,-1 1,0-1,1 0,-1 1,0-1,1 1,-1 0,1-1,-1 1,0 0,1 0,-1 0,1 0,-1 0,1 0,-1 0,1 0,-1 1,0-1,1 0,-1 1,1 0,-1-1,0 1,0 0,1-1,-1 1,0 0,0 0,0 0,2 2,3 4,0 1,0 0,-1 0,0 0,4 10,-3-7,33 64,-3 2,33 104,-52-129,-4 1,-1 1,-3 0,4 90,-12-121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7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1,'2'498,"-7"691,-3-965,-1 91,10-297,-1-8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8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10,'86'-5,"-54"2,-1 2,1 0,46 7,-70-5,0 0,0 1,0 0,0 1,0 0,-1 0,1 0,-1 1,0 1,0-1,0 1,-1 0,0 0,0 1,0 0,0 0,-1 0,5 8,-5-5,-1-1,0 1,-1 0,0 0,0 1,-1-1,0 1,-1-1,0 1,0-1,-1 1,0 0,-1-1,0 1,-1-1,-4 17,0-6,-1 0,0-1,-2 1,0-2,-1 0,-22 30,25-39,-1 0,0 0,-1-1,1 0,-2 0,1-1,-12 7,-6 0,-40 16,8-4,59-26,-1 0,1 1,0-1,-1 0,1 0,0 0,-1 0,1 0,0 1,-1-1,1 0,0 0,0 0,-1 1,1-1,0 0,0 0,0 1,-1-1,1 0,0 1,0-1,0 0,0 1,-1-1,1 0,0 1,0-1,0 0,0 1,0-1,9 8,26 3,-26-8,21 6,-1 2,-1 1,0 1,0 2,46 33,-56-35,-2 1,0 1,-1 0,0 1,-1 1,-1 0,0 0,-2 2,12 23,-20-36,-1 0,1-1,-1 1,-1 0,1 0,-1 0,0 0,-1 1,1-1,-1 0,0 0,-1 0,1 0,-1 1,-1-1,1 0,-3 6,1-5,-1-1,1 1,-1 0,-1-1,1 0,-1 0,0-1,0 1,-1-1,0 0,0 0,0-1,-12 7,-20 7,-1-1,-1-1,-1-3,0-1,0-2,-1-2,-52 4,80-11,0-1,0 0,0 0,0-2,-23-4,11-1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8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1,'6'1,"133"27,325 46,-447-73,32-3,-20-1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7.7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1 152,'208'-95,"-175"82,1 2,1 1,0 2,48-5,-76 12,0 1,0 0,0 0,0 0,-1 0,1 1,0 1,0-1,-1 1,1 0,-1 0,1 1,-1 0,0 0,0 1,0-1,7 7,-9-5,0 0,0 0,0 0,-1 0,1 1,-2-1,1 1,0 0,-1 0,0 0,-1 0,1 0,-1 0,0 0,-1 1,1-1,-1 0,0 1,-2 6,-2 17,-1-1,-2 0,-1 0,-1-1,-19 42,-78 131,85-164,-87 147,-31 56,134-232,0 1,1 0,0 0,1 0,0 0,0 1,1-1,-3 20,6-26,-1 1,0-1,1 1,0-1,0 0,0 1,0-1,0 0,1 0,-1 0,1 0,0 0,0 0,0 0,0-1,1 1,-1-1,1 0,-1 1,1-1,0 0,0-1,0 1,0 0,0-1,0 0,1 1,4 0,9 3,0-1,1 0,28 2,10-2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8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31,'0'0,"0"0,4 0,11 0,14 0,16 0,13 0,10-1,7-1,4-4,-1-4,-14-1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9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0,'0'0,"-2"7,-102 448,103-448,-11 50,-22 124,31-155,1-1,1 1,1 0,8 50,-7-68,1 0,1 0,-1 0,1-1,0 1,1-1,0 0,0 0,1 0,-1-1,2 1,9 9,-6-8,0-1,0-1,1 1,0-2,0 1,0-1,0-1,17 5,-7-4,0-1,0 0,1-2,-1 0,1-1,-1-2,1 0,-1-1,36-8,-35 4,1 0,-1-2,-1 0,0-2,0 0,0-1,-2-1,1-1,-2 0,1-1,-2-2,0 1,14-19,3-11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09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0,'0'0,"0"7,-1 324,3 440,-2-761,0 1,-1-1,2 1,0 0,0-1,1 1,0-1,6 17,4-5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0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6,'4'1,"0"0,0 0,-1 0,1 0,0-1,0 0,6 0,8 1,156 16,316-10,-314-18,426-13,-552 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1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0 236,'49'-38,"104"-60,-106 69,-22 14,37-22,-56 34,0 0,0 1,0-1,0 1,1 1,-1-1,0 1,8 0,-13 1,-1 0,1 0,-1 0,1 0,0 0,-1 0,1 0,-1 0,1 0,-1 0,1 0,0 1,-1-1,1 0,-1 1,1-1,-1 0,1 1,-1-1,1 0,-1 1,0-1,1 1,-1-1,0 1,1-1,-1 1,1 0,-1 0,0 1,1-1,-1 1,0-1,0 1,0 0,0-1,0 1,-1-1,1 1,-1 1,-17 41,16-40,-99 185,-12 27,82-150,-30 93,56-143,0 0,1 0,1 1,-2 20,5-32,0 0,0 0,0-1,1 1,-1 0,1 0,1-1,-1 1,1-1,-1 1,1-1,0 1,1-1,-1 0,1 0,0 0,0-1,0 1,6 4,0-1,0-1,0 0,1 0,0-1,0-1,0 0,1 0,0-1,-1 0,1-1,14 1,6 0,0-2,56-5,175-36,-168 23,-11 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3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598 1,'-49'81,"-75"166,-8 97,-76 392,197-683,5-22,-1 1,-2-2,-17 42,26-71,-8 12,8-13,0 1,0-1,0 0,-1 1,1-1,0 0,0 0,-1 1,1-1,0 0,-1 0,1 0,0 1,-1-1,1 0,0 0,-1 0,1 0,-1 0,1 0,0 0,-1 0,1 0,0 0,-1 0,1 0,-1 0,1 0,0 0,-1 0,1 0,0 0,-1 0,0-1,-4-4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4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317 0,'186'5,"-151"-2,0 2,-1 0,44 15,-67-17,0 1,0 1,-1 0,0 0,0 1,0 0,-1 1,0 0,0 0,10 12,-15-14,0 0,0-1,-1 1,0 1,0-1,0 0,0 1,-1 0,0-1,-1 1,1 0,-1 0,0 0,0 0,-1 0,0 0,0 0,0 1,-1-1,0 0,-2 7,0-2,-2-1,1 1,-1-1,-1 0,1 0,-2-1,1 1,-2-2,-11 13,-11 8,-40 29,68-57,-60 47,-115 66,141-95,-1-1,0-2,-1-1,-1-2,-43 8,66-18,-1-1,-23 1,35-3,-1 0,0 0,0-1,1 0,-1 0,0 0,1-1,-1 0,1 0,-6-3,10 4,0 1,-1-1,1 1,0-1,0 0,0 1,0-1,1 0,-1 0,0 0,0 0,0 0,1 0,-1 0,0 0,1 0,-1 0,1 0,-1 0,1-1,0 1,-1 0,1 0,0 0,0-1,0 1,0 0,0 0,0-1,0 1,1 0,-1 0,0 0,1-1,-1 1,0 0,1 0,0 0,-1 0,1 0,0 0,-1 0,1 0,0 0,0 0,0 0,0 1,1-2,4-3,0 0,0 0,1 0,-1 1,1 0,10-3,-2 1,0 1,0 1,1 0,-1 1,1 1,0 1,30 0,-23 3,0 0,0 2,-1 1,44 14,-30-4,-1 1,0 2,-1 2,0 0,-2 3,34 29,-54-41,1 0,-2 1,1 0,-2 1,0 0,15 25,-22-33,-1 0,0 0,0 0,0 0,-1 1,1-1,-1 0,0 1,-1-1,0 1,1-1,-2 1,1-1,-1 1,0-1,0 1,0-1,-1 0,1 1,-1-1,-1 0,1 0,-6 8,0-3,0 0,-1-1,0 0,0-1,-1 0,0 0,-1-1,1 0,-1-1,-15 6,-10 4,-75 19,-66 3,151-35,1-1,-1-1,0-1,0-1,-26-5,33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5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3,'4'-1,"-1"1,1-1,-1 1,1 0,0-1,-1 2,1-1,-1 0,5 2,8-1,595 60,-460-41,-80-13,-65-5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5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1,'0'0,"0"0,5 1,283 44,-154-27,181 20,-248-34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6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632 12,'-107'-6,"71"3,0 1,-47 4,70-1,1 1,-1 1,1 0,-1 1,1 0,0 0,0 2,1-1,0 1,-15 11,8-2,1 0,0 1,1 1,1 1,0 0,2 1,0 0,1 1,1 1,-14 34,14-26,2 0,0 1,2 0,1 0,2 1,1 0,1 46,3-64,0 1,0-1,2 0,-1 0,2 0,0 0,8 18,-10-27,1 1,-1-1,1 1,0-1,0 0,0 0,1 0,-1-1,1 1,0-1,0 0,0 0,1 0,-1-1,1 1,-1-1,1 0,0 0,0-1,0 1,0-1,6 0,-3 0,0-1,0 0,1-1,-1 0,0 0,0 0,0-1,-1-1,15-5,-10 2,0-1,0 0,0 0,-1-1,13-12,-2-2,-1-1,0-1,-2-1,21-36,-17 23,-3-1,-1-1,14-43,-23 54,-2 1,-1-2,-1 1,-2-1,1-41,-6 57,0 3,3 17,26 91,4-2,4-1,68 124,-88-186,2-1,1-1,30 37,-24-39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8.1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228 1,'0'0,"-3"3,-7 7,-6 9,-8 9,-5 8,-3 4,4-4,6-9,3 0,4-5,2 0,3 0,3-3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7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0,'0'0,"0"7,27 197,-2-17,-8 214,-17-399,1 13,0-11,3-10,4-19,19-55,59-123,-75 181,1 1,1 1,1 0,0 1,1 0,1 1,1 1,1 1,0 0,32-20,-40 30,0 2,0 0,0 0,1 0,-1 2,1-1,0 1,0 1,0 0,19 1,9 2,65 13,-52-6,-9-3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7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449 1,'-23'1,"0"2,0 1,-42 13,59-16,-8 3,-1 1,1 0,0 1,0 0,0 1,1 1,0 0,1 1,-1 0,2 1,-1 0,2 1,-1 0,2 1,-1 0,1 1,1-1,1 2,-11 22,5-3,1 0,1 1,2 1,-9 70,16-81,0 1,2 0,1 0,1 0,1-1,1 1,14 47,-16-66,1 1,0-1,0 1,0-1,0 0,1 0,0-1,0 1,1-1,0 0,0 0,0 0,0 0,1-1,-1 0,1-1,0 1,1-1,-1 0,0 0,1-1,0 0,-1 0,1-1,0 1,0-2,0 1,0-1,0 0,7-1,4-1,-1-1,1-1,-1-1,0 0,0-1,-1-1,0-1,0 0,-1-1,0 0,0-1,-1-1,20-20,-15 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8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0,'0'0,"-2"7,-13 84,-3 99,8 94,10-257,0-16,-2 275,24-1,-22-284,1 5,0 0,0 0,1 0,-1 0,4 6,-3-9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0,'0'0,"0"0,4 1,10 1,15 1,14 1,13 2,9 0,5 3,5 1,3 1,0 2,-1 1,-1 0,-2-1,-13-4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19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535 0,'-3'1,"-1"0,1-1,0 1,0-1,0 0,-1 0,1 0,-5-1,-8 0,-11 1,0 1,-1 2,2 1,-1 1,-43 14,55-13,1 0,0 0,1 2,0-1,0 2,1 0,0 0,0 1,1 1,0 0,-16 21,13-10,0-1,2 2,1 0,0 0,2 1,1 0,-7 30,9-23,0 0,3 1,0 0,2-1,4 44,-2-67,0 1,1-1,0 0,0 0,1 0,0 0,0 0,0 0,1-1,7 11,-9-16,0 0,0 1,0-1,1 0,-1 0,0 0,1 0,0-1,-1 1,1-1,0 1,-1-1,1 0,0 0,0 0,0-1,0 1,0-1,0 1,0-1,0 0,1 0,-1-1,0 1,0 0,0-1,0 0,0 0,-1 0,1 0,4-2,1-2,1 0,0-1,-1 0,0 0,-1-1,1 1,-1-2,-1 1,1-1,5-10,7-10,23-52,-16 20,-3-1,25-106,-42 153,-6 14,1 0,-1 0,0 0,0 0,0 0,0 0,1 0,-1-1,0 1,0 0,0 0,1 0,-1 0,0 0,0 0,0 0,1 0,-1 0,0 0,0 0,0 0,1 0,-1 0,0 0,0 0,0 0,0 1,1-1,-1 0,0 0,0 0,0 0,0 0,1 0,-1 1,14 22,-14-22,91 218,-30-65,-56-142,42 88,-41-88,1-1,1 0,0 0,0 0,1-1,11 9,8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0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8,0 213,0 222,1-435,-1 0,1 0,4 16,-5-23,0 1,1-1,-1 0,1 1,-1-1,1 0,0 0,-1 0,1 0,0 0,0 0,0 0,0 0,1 1,-1-1,0-1,-1 0,1 0,0 1,0-1,0 0,-1 0,1 0,0 0,0 0,0 0,0 0,-1 0,1-1,0 1,0 0,0 0,-1-1,1 1,0 0,-1-1,1 1,0-1,-1 1,1-1,0 0,12-11,-2 0,1-1,-2 0,0-1,0 0,11-25,0 5,0-1,-11 15,2 1,0 0,1 1,1 1,29-30,-40 45,-1 0,0 0,1 0,0 1,-1-1,1 1,0-1,0 1,0 0,0 0,0 0,0 0,0 1,0-1,0 1,0 0,0 0,0 0,0 0,1 0,-1 1,0 0,0-1,0 1,0 0,0 0,-1 1,1-1,0 1,0-1,-1 1,1 0,-1 0,1 0,-1 0,2 3,4 4,-1 1,0-1,0 1,-1 0,-1 0,0 1,0 0,5 17,8 49,18 158,3 14,-31-217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1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469 43,'0'0,"-10"-8,6 5,0-1,0 1,0 0,0 0,-1 0,1 1,-1 0,0 0,0 0,1 0,-1 1,-1-1,1 1,0 1,0-1,0 1,0 0,-1 0,1 0,0 1,0-1,0 1,0 1,0-1,0 1,0 0,-8 4,0 3,0 0,1 0,0 2,1-1,0 2,0-1,1 1,1 1,-11 17,-1 7,2 0,-19 52,13-19,2 2,4 1,-18 143,29-121,4 1,14 157,9-105,6-1,7-2,101 281,-112-371,-3-13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2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1,'-28'29,"2"1,0 2,2 0,2 2,-24 46,32-52,1 1,1 1,2 0,1 1,2 0,0 0,-2 37,8-54,1 1,0-1,1 0,1 0,0 0,0 0,2 0,5 15,-6-22,0 1,1 0,0-1,1 0,0 0,0 0,0-1,1 1,0-1,0-1,1 1,-1-1,1 0,14 7,-6-5,1-1,-1-1,1 0,0-1,0-1,0 0,0-1,0-1,24-1,-13-2,-1 0,1-2,-1-1,0-1,26-10,-35 10,-1-2,1 0,-1 0,15-13,7-7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3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1,'0'0,"-2"7,-42 643,22-239,21-394,-1 0,0 1,-1-1,-10 30,4-24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3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0,'180'10,"-58"-2,404 7,-223-8,-185-3,201-19,-273 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8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299 0,'-4'2,"1"-1,0 1,0-1,0 1,0 0,0 0,1 0,-1 0,-2 4,-5 2,-16 12,1 0,1 2,0 1,2 1,1 1,-23 35,35-46,0 1,1 1,0 0,1 0,1 0,0 0,2 1,-1 0,2 0,1 1,0-1,1 1,2 25,-1-37,1 0,0 0,1 0,-1 0,1 0,0 0,1 0,-1-1,1 1,0-1,1 0,-1 0,8 8,-9-11,1 0,-1 0,1 0,-1-1,1 1,-1-1,1 0,0 1,0-1,0 0,0-1,0 1,0 0,0-1,0 0,0 0,0 0,0 0,0 0,0 0,0-1,0 0,0 1,-1-1,1 0,0-1,0 1,0 0,3-3,7-5,0 0,0-1,-1-1,-1 0,1 0,-2-1,0-1,0 1,13-26,2-8,31-79,-38 71,-13 36,1 1,12-26,-17 43,-1-1,1 1,-1 0,1 0,-1 0,1 0,-1 0,1 0,-1 0,1 0,-1 0,1 0,-1 0,1 0,-1 0,1 0,-1 0,1 0,-1 1,1-1,-1 0,0 0,1 1,-1-1,1 0,-1 1,0-1,1 0,-1 1,0-1,1 0,-1 1,0-1,1 1,-1-1,0 1,0-1,0 1,0-1,1 1,-1-1,0 1,18 28,-16-25,39 72,-2 3,-5 0,-3 2,-3 2,-4 0,-4 1,-3 2,-4 0,3 130,-14-160,-2 1,-2 0,-3-1,-15 70,16-110,-1 1,-1-1,0 0,-1 0,-1-1,0 0,-21 28,21-35,1 1,-2-1,1-1,-1 1,0-1,-1-1,0 0,0 0,0-1,0 0,-1-1,0 0,-14 2,15-3,-1-1,0-1,0 0,0-1,0 0,0 0,0-1,0-1,1 0,-1 0,0-1,1 0,-20-10,3-1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1 270,'0'0,"4"-5,50-44,1 2,2 3,91-54,-142 94,-1 1,0 0,1 0,-1 0,1 1,0 0,0 0,0 1,0-1,0 1,8 0,-13 1,0 0,-1 0,1 0,-1 0,1 1,-1-1,1 0,0 0,-1 0,1 1,-1-1,1 0,-1 1,1-1,-1 0,0 1,1-1,-1 1,1-1,-1 1,0-1,1 1,-1-1,0 1,0-1,1 1,-1-1,0 2,0 0,1-1,-1 1,0 0,0 0,-1 0,1 0,0-1,-1 1,0 3,-20 38,19-39,-78 125,-15 28,75-120,3 0,-20 56,33-82,1 1,0-1,1 1,1-1,-1 1,2 0,0 0,0-1,1 1,0 0,5 16,-4-19,1-1,1 0,0 0,0 0,0 0,1 0,0-1,1 0,-1 0,1-1,1 1,-1-1,1-1,0 1,13 7,1-2,0-1,1-1,-1-1,2 0,-1-2,1-1,0 0,0-2,1-1,38 0,-13-5,0-1,0-3,0-1,50-17,-39 6,70-32,-44 11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4:24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0,'0'8,"28"346,3 77,-31-209,-10-1,-9 0,-10-1,-99 374,26-245,55-203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2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1368 325,'0'0,"0"0,-5 4,-58 62,-74 100,-53 56,167-200,-1 0,0-2,-2-1,0-1,-2-1,0-1,-32 13,39-21,-1-1,0-1,0 0,-1-2,1-1,-1 0,0-2,0-1,1 0,-1-2,0 0,1-2,-1-1,1 0,0-2,1 0,-1-1,2-2,-1 0,1-1,1-1,0-1,1 0,0-2,-17-18,17 14,2-1,0-1,1 0,2-1,0-1,1 0,1-1,1 0,2-1,0 0,2 0,0 0,2-1,1 0,1 0,1 0,1 0,1 0,2 0,0 0,10-31,-8 40,0 1,1-1,1 1,1 1,0 0,1 0,1 0,0 1,1 0,0 1,1 1,19-17,-22 23,0-1,0 1,0 1,1 0,-1 0,1 1,1 0,-1 0,0 1,1 1,0 0,0 0,-1 1,1 0,0 1,0 1,0-1,0 2,-1-1,21 7,-13-1,1 1,-1 1,0 0,-1 1,0 1,-1 1,0 0,-1 2,0-1,23 30,-5-1,-2 1,47 89,-37-50,-5 1,44 146,24 187,-67-254,-26-120,-6-23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2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1,'0'0,"6"1,22 4,260 53,-221-41,0 4,78 35,-130-49,1-1,26 7,-18-8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2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0,'-2'7,"-21"82,4 2,-8 105,18-124,-8 62,3 232,15-334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3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1,'0'14,"-2"1,0 0,-4 15,-1 5,-78 414,-3 15,38-114,-3 21,45-330,2-9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4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1,'24'5,"1"-1,41 2,1 0,-63-5,126 21,-109-17,1 1,-1 0,39 20,-56-24,1 1,0 0,-1 0,0 0,1 1,-1 0,-1-1,1 1,0 1,-1-1,0 0,0 1,0 0,-1 0,0 0,0 0,0 0,0 0,-1 0,0 1,1 7,-1-6,-1 0,0 0,-1-1,0 1,0 0,0 0,-1-1,0 1,0 0,-1-1,0 0,0 0,0 0,-1 0,0 0,-6 7,-2 0,-1-1,0-1,0 0,-1-1,-1 0,1-1,-18 8,-115 40,79-33,68-24,-1 0,1 0,-1 0,1 0,-1 0,1 0,0 0,-1 1,1-1,-1 0,1 0,-1 0,1 1,0-1,-1 0,1 0,0 1,-1-1,1 0,0 1,0-1,-1 0,1 1,0-1,0 1,-1-1,1 0,0 1,0-1,0 1,0-1,0 1,0-1,0 0,0 1,0-1,0 1,0-1,0 1,0-1,0 1,0-1,0 0,0 1,0-1,1 1,-1-1,0 0,0 1,1-1,-1 1,0-1,0 0,1 1,-1-1,0 0,1 0,-1 1,1-1,-1 0,33 21,-20-14,133 98,-122-85,0 2,-2 0,34 43,-53-61,0 0,0 0,-1 1,1-1,-1 1,0 0,0 0,-1-1,1 1,-1 1,0-1,0 0,-1 0,0 0,0 7,0-9,-1 1,0 0,-1 0,1 0,0-1,-1 1,0-1,0 1,0-1,0 0,-1 0,1 0,-1 0,0 0,0 0,0-1,0 1,0-1,0 0,-6 3,-10 4,0-1,0-1,0 0,-1-1,-21 2,-103 10,113-16,-37-1,57-2,-1 0,1-1,0 0,-1-1,1 0,-14-6,3-2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5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1 400,'10'-15,"246"-319,-250 326,1 1,0 0,0 1,10-7,-16 12,1-1,-1 2,1-1,0 0,0 0,-1 0,1 1,0-1,0 1,0-1,0 1,3 0,-4 0,0 0,0 0,0 1,0-1,0 1,-1-1,1 0,0 1,0-1,0 1,0 0,-1-1,1 1,0 0,-1-1,1 1,0 0,-1 0,1 0,-1 0,1-1,-1 1,0 0,1 0,-1 0,1 1,1 7,0 0,0 0,-1 1,0-1,-1 17,-6 53,1-33,0 6,1-17,2 0,0 1,3-1,7 57,-6-85,0 1,0 0,1-1,0 1,0-1,1 0,-1 0,2 0,-1 0,1-1,0 0,0 0,1 0,0 0,0-1,0 0,13 7,-10-7,0-1,1 0,-1-1,1 0,0 0,0-1,0-1,0 1,0-2,0 1,0-1,0-1,17-2,-1-2,0-1,44-17,-57 18,1-1,-1-1,-1 0,0-1,0 0,19-16,-9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5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0 112,'5'-14,"-1"5,1 0,-1 0,2 1,-1-1,1 1,0 1,14-14,-19 20,1-1,0 0,-1 1,1 0,0-1,0 1,0 0,0 0,0 0,0 0,0 0,1 0,-1 1,0-1,0 1,1 0,-1-1,0 1,0 0,1 0,-1 1,0-1,0 0,1 1,-1-1,0 1,0 0,0 0,0 0,0 0,0 0,0 0,0 0,0 1,0-1,-1 1,1-1,0 1,2 3,6 10,0 0,-1 1,-1 0,13 33,-12-28,0 0,18 29,-19-39,1 0,0-1,0 0,1-1,0 0,1 0,0-1,0 0,1-1,21 10,10 0,82 22,-105-33,9 2,0-1,0-2,0 0,1-2,-1-2,1 0,0-2,-1-1,1-2,-1 0,36-12,-11-2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6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567 68,'-15'-10,"2"2,1 0,-1 1,-1 1,0 0,1 1,-2 0,-24-5,30 9,-1 0,1 1,-1 0,1 0,0 1,-1 0,1 0,0 1,0 1,-1 0,2 0,-1 0,-13 8,5 0,0 1,1 0,0 2,1-1,1 2,0 0,1 1,0 0,1 1,-11 21,4-2,2 0,1 1,2 0,-11 48,20-69,2 0,0 0,1 0,0 1,2-1,0 0,0 0,2 1,0-1,0 0,8 23,-9-36,0-1,0 1,0-1,0 0,0 0,0 1,1-1,-1 0,1 0,0 0,-1 0,1 0,0-1,0 1,0-1,0 1,1-1,-1 0,4 2,-3-2,-1-1,0 0,1 0,-1 0,1 0,-1 0,0-1,1 1,-1-1,0 0,1 1,-1-1,0 0,0 0,0-1,0 1,0 0,0-1,0 1,0-1,2-2,10-11,0 0,-1 0,-1-1,18-33,35-79,-48 91,13-31,-16 35,2 0,0 0,30-41,-44 72,-1 0,0 0,1 0,-1 0,1 1,-1-1,1 1,0-1,0 1,-1 0,1 0,0-1,0 1,0 1,0-1,1 0,-1 0,0 1,0-1,0 1,1 0,2 0,-3 0,1 1,-1 0,1 0,-1 0,1 0,-1 1,1-1,-1 1,0-1,0 1,0 0,0 0,0 0,0 0,0 0,-1 0,3 5,10 17,-1 1,-1-1,-2 2,13 43,18 111,-26-91,-3 1,0 105,-12-142,-3 0,-1 0,-3 0,-3-1,-16 55,19-87,0 0,-1 0,-1-1,-1 0,-1-1,0 0,-2 0,-14 16,20-27,0 0,0 0,-1 0,0-1,0 0,-1-1,0 0,0 0,0-1,0 0,-1 0,1-1,-1-1,0 1,0-1,0-1,0 0,-19-1,17-1,0-1,0 0,0-1,-13-4,-6-5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2:59.5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121 43,'0'0,"-5"0,1 1,-1 0,1 0,-1 0,1 0,0 1,-1 0,1 0,0 0,0 1,0-1,1 1,-1 0,1 0,-1 0,1 0,-4 6,1-2,1-1,1 1,0 0,-1 0,2 0,-1 1,1-1,-4 16,5-7,1-1,1 0,0 0,0 1,2-1,0 0,1 0,0 0,9 24,-10-32,0 0,1 0,0-1,0 1,0-1,1 0,0 0,0 0,1 0,-1-1,1 0,0 0,1 0,-1 0,1-1,0 0,0 0,0-1,1 1,-1-1,1-1,10 4,-13-6,-1 1,1-1,0 0,0 0,-1 0,1 0,0-1,0 1,-1-1,1 0,0 0,-1-1,1 1,-1-1,0 1,1-1,-1 0,0 0,0-1,0 1,0-1,-1 1,1-1,-1 0,0 0,1 0,-1 0,0 0,-1-1,1 1,-1-1,1 1,-1-1,0 1,0-7,2-3,-1 0,0-1,-1 1,-1-1,0 1,-1-1,0 1,-6-23,1 15,-1 0,0 0,-2 1,-17-30,20 40,-1-1,-1 1,1 0,-2 0,1 1,-1 0,-1 1,1 0,-15-9,12 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7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0,'0'0,"-6"13,1-5,-14 36,1 1,2 2,3-1,-13 80,12-22,1 114,11-184,2 1,2 0,1-1,13 62,-13-86,-1 0,2-1,-1 0,2 1,-1-1,1-1,0 1,1-1,0 0,0 0,1-1,0 0,0 0,1 0,0-1,0 0,0-1,1 0,0 0,18 7,-16-9,0 0,1 0,-1-1,1 0,0-1,0-1,-1 0,1 0,0-1,0-1,-1 0,1 0,-1-1,1-1,13-5,-12 3,-1-1,1 0,-1 0,-1-1,1-1,-1 0,-1 0,0-1,0-1,-1 0,0 0,9-15,7-20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7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0,'-2'8,"-63"279,-36 383,56-17,42-599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8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0,'0'0,"-3"5,-5 6,-7 11,-7 12,-3 10,-2 9,1 7,5-7,6-13,3-2,4-7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8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0,'0'0,"-4"6,-34 62,-51 120,73-147,2 1,2 1,2 0,-7 64,16-96,0 1,1-1,1 1,-1-1,2 0,0 1,0-1,1 0,0 0,7 14,-5-16,0-1,0 1,1-1,0 0,0-1,0 0,1 0,1 0,-1-1,1 0,0 0,12 5,0 0,0-1,1-1,1-1,-1-1,1-1,1-1,-1-1,1-1,-1-1,40-1,-25-5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8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0,'-2'8,"-65"263,12 3,-37 541,91-799,-1 19,2 0,5 49,1-52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5:19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389 187,'-11'-6,"-14"-7,-1 1,0 0,-1 2,-38-9,58 18,0 0,1 0,-1 0,0 1,0 0,0 0,0 0,0 1,1 0,-1 1,0-1,1 1,-1 1,1-1,0 1,-1 0,2 1,-1-1,0 1,1 0,-1 1,1-1,0 1,-5 6,4-3,1 1,0 0,0 0,1 0,0 0,0 1,1-1,0 1,1 0,0 0,1 0,0 0,0 0,1 0,0 0,4 20,-3-21,1-1,0 0,0 0,1 0,0 0,0 0,1 0,0-1,0 0,1 1,0-2,0 1,1-1,-1 1,1-2,1 1,-1-1,1 0,0 0,13 7,-16-11,0 1,-1-1,1 0,0 0,0 0,0-1,0 1,0-1,-1 0,1 0,0 0,0 0,0-1,0 0,7-2,-5 1,0-1,-1 0,1 0,-1-1,0 1,0-1,0 0,0-1,4-5,2-3,-1-1,-1 0,0 0,-1-1,0 0,8-27,-8 20,-2-1,-1 1,0-1,-2-1,1-26,-4 40,0 0,0 0,-1 0,-1 0,1 0,-2 0,1 0,-1 1,-1-1,0 1,0 0,-1 0,0 0,-8-10,-4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7:37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0,'0'2,"0"0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8:39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69,'1'-12,"-1"8,0-1,0 1,0 0,0 0,-1 0,0 0,0 0,0 0,0 0,0 0,-4-6,3 9,-1 0,0 2,3 0,0 2,-1 8,0-1,-4 19,-1 17,-2 79,-3 32,10-122,-1 6,-1 61,0-42,-2 4,-4 78,5-68,1 0,-3 78,6-78,0 76,2-73,-2 1,0 170,0-173,-2-2,1 1,-4 2,2-2,1-1,0-2,-3-3,1-5,2-4,-1-3,1-2,-1-1,3-1,0 1,2-4,-1-8,-1-10,2-6,-2-5,0-4,0-12,1 14,-1-18,0 1,0-1,0 0,0 0,0 0,0 0,0 0,0 0,0 0,0 0,0 0,0 0,0 1,0-1,0 0,0 0,0 0,0 0,1 0,-1 0,0 0,0 0,0 0,0 0,0 0,0 0,0 0,0 0,0 0,0 0,0 0,1 0,-1 0,0 0,0 0,0 0,0 0,0 0,0 0,0 0,0 0,0 0,1 0,-1 0,0 0,0 0,0 0,0 0,0 0,0 0,0 0,0 0,0 0,0-1,3 1,8-6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8:51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88 502,'0'-3,"-1"0,1-1,-1 1,0 0,0-1,-3-4,-2-9,-8-46,-6-76,-3-14,23 150,-5-19,4 21,1 0,0 0,0 0,-1 0,1 1,0-1,-1 0,1 0,-1 0,1 1,-1-1,1 0,-1 1,1-1,-1 0,0 1,1-1,-1 1,-1-2,25 5,1-2,-1 0,1-2,30-5,96-23,-12 1,-136 28,1-1,1 1,0-1,-1 1,1 0,-1 0,1 1,4 0,1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16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0,10 7,70 61,107 118,-88-84,-91-94,2 2,1 1,12 18,-21-26,-1-1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0.0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3,'8'-1,"-1"0,0 1,0 0,1 0,-1 1,14 2,8 1,51 1,425 41,-476-42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17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0 351,'0'0,"0"0,0 0,0 0,4-4,71-75,116-159,-169 213,-16 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37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338 108,'-9'-26,"5"15,-10-22,12 30,1 0,-1 1,0-1,0 0,0 1,-1 0,1-1,0 1,-1 0,0 0,0 0,-4-2,5 3,-1 0,0 1,0-1,1 0,-1 1,0 0,0-1,0 1,0 0,1 0,-1 1,0-1,0 0,0 1,0 0,1-1,-1 1,0 0,-4 3,-3 0,0 2,1-1,-15 12,8-5,1 1,0 1,1 0,1 1,0 0,2 1,0 0,1 1,0 0,-12 35,18-41,1 1,1-1,0 1,0 0,2-1,-1 1,2 0,2 12,-1-14,0-1,1 0,0 0,1 0,0 0,1-1,0 1,0-1,1 0,13 14,-11-15,1 0,-1 0,1-1,1 1,-1-2,1 1,0-2,1 1,-1-1,1 0,0-1,0 0,1 0,-1-1,0-1,1 0,13 0,8-1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38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17,'-7'0,"1"0,0 1,-1-1,1 1,0 0,-1 1,1-1,0 1,0 0,0 0,1 1,-1 0,1 0,-1 0,1 0,0 1,0-1,1 1,-1 0,1 1,-6 7,2-2,2 1,-1 0,1 0,1 1,0 0,1 0,1 0,0 0,-1 13,2-11,2 0,-1 0,2 0,0-1,1 1,1 0,8 25,-8-32,0 0,1-1,-1 1,1 0,1-1,0 0,0 0,0 0,11 8,-12-10,0-1,1-1,-1 1,1-1,0 1,0-1,-1 0,2-1,-1 1,0-1,0 0,1 0,-1 0,0-1,1 1,5-1,-4-1,-1 1,1-1,-1 0,1-1,-1 1,0-1,1 0,-1 0,0-1,-1 0,11-5,-9 3,-1 0,1-1,-1 0,0 1,0-2,-1 1,9-14,-7 8,-1-2,0 1,-1 0,0-1,-1 0,-1 0,-1 0,0 0,-1-18,-1 17,-1-1,-1 0,-1 0,-7-19,8 27,-1 1,0 0,0 0,-1 0,0 0,-1 0,0 1,0-1,0 1,-12-10,14 14,-1 0,1 0,0 0,0 0,-1 1,-6-3,8 4,0-1,0 1,0-1,-1 1,1 0,0-1,0 1,0 0,-1 1,1-1,0 0,0 0,-3 2,-1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38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0,'-3'0,"-10"1,0 0,0 1,0 1,1 0,-1 0,1 1,0 0,0 1,0 0,1 1,0 0,0 0,-10 9,17-12,1 0,-1 0,1 0,0 0,-1 1,2-1,-1 1,0 0,1 0,0 0,0 0,0 0,1 0,0 0,-1 0,2 1,-1-1,0 6,1-8,1 0,-1 0,1 0,0 0,-1-1,1 1,0 0,0 0,0-1,1 1,-1 0,0-1,1 1,-1-1,1 1,0-1,-1 0,1 0,0 1,0-1,0 0,0 0,4 1,4 1,0 0,1 0,15 2,-21-4,20 4,5 0,0 1,43 14,-65-17,1 0,0 1,-1 0,0 1,0-1,0 1,-1 1,0-1,0 1,0 1,-1-1,7 9,-10-10,1 0,-1 0,-1 0,1 1,-1-1,0 1,0-1,-1 1,1 0,-2 0,1-1,-1 1,0 0,-1 11,-1-10,0 0,0 0,-1 0,1-1,-2 1,1-1,-1 0,0 0,0 0,-1 0,-11 10,5-6,-1-1,-1 0,0 0,0-1,-1-1,0 0,-15 5,11-5,0-1,-1-1,0-1,0 0,-28 2,24-5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5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0 169,'3'-3,"8"-10,0 1,1 1,24-18,47-24,-76 49,8-5,1 0,20-7,-32 14,0 0,0 1,0 0,1 0,-1 0,0 0,0 1,1-1,-1 1,0 0,1 0,-1 0,0 1,1 0,5 1,-9-2,0 1,1-1,-1 1,0-1,0 1,0 0,1 0,-1-1,0 1,0 0,0 0,0 0,-1 0,1 0,0 0,0 0,-1 0,1 0,-1 1,1-1,-1 0,1 0,-1 0,0 1,0-1,0 0,0 0,0 1,0-1,0 0,0 0,-1 2,0 4,-1-1,-1 1,1-1,-6 10,-12 17,-40 51,7-11,52-72,0 0,0 0,1 1,-1-1,0 0,1 0,-1 4,1-5,0 0,0 0,0 0,0 0,0 1,0-1,0 0,0 0,0 0,0 0,0 1,0-1,0 0,0 0,1 0,-1 0,0 0,0 1,0-1,0 0,0 0,1 0,-1 0,0 0,9 1,20-4,1 1,30 2,-48 1,0 0,0 0,0 2,0-1,-1 1,1 0,20 10,-23-9,-1 0,0 1,0 0,-1 0,0 0,0 1,6 6,-8-7,-1 0,0 1,-1-1,1 1,-1-1,0 1,-1 0,1 0,2 12,-4-12,0 1,-1 0,1 0,-1 0,-1 0,0-1,0 1,0 0,-1-1,0 1,-5 11,2-10,0 0,0 0,-1-1,0 1,0-1,-1 0,0-1,-12 9,-7 3,-1-1,-1-1,-50 21,57-30,13-5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5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81,'8'-6,"6"-4,1 1,0 0,1 1,-1 1,2 0,-1 1,1 0,28-5,-42 10,1 1,-1-1,0 1,0 0,1 0,-1 0,0 1,0-1,1 1,4 1,-7-2,1 1,-1-1,0 1,0-1,0 1,0 0,0 0,0 0,0-1,0 1,0 0,0 0,0 0,0 0,-1 0,1 0,0 0,-1 1,1-1,-1 0,0 0,1 0,-1 1,0-1,0 0,0 0,0 2,0 4,-1 0,0-1,-1 1,0 0,-4 10,-19 34,14-32,0 4,-76 159,74-151,2 2,2-1,-9 63,16-83,2 1,0 0,0 0,2 0,0-1,0 1,1 0,7 15,-7-22,0 0,0 1,1-1,0 0,0-1,1 1,0-1,0 1,0-1,1-1,0 1,0-1,0 1,1-2,0 1,12 5,-9-6,16 4,8-1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6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40,'-5'1,"-1"0,1 0,0 1,-1-1,1 1,0 0,0 0,0 1,1-1,-1 1,0 0,1 0,0 1,0-1,0 1,1-1,-1 1,1 0,0 0,-3 5,4-6,0 1,1 0,-1-1,1 1,0 0,0 0,0-1,0 1,1 0,0 0,-1 0,2 0,-1 0,1 0,-1-1,1 1,0 0,1 0,-1 0,1-1,0 1,0-1,0 1,0-1,4 4,-4-5,0 0,0 0,1 0,-1 0,0 0,1-1,-1 1,1-1,0 0,-1 1,1-1,0 0,0-1,0 1,0 0,0-1,0 1,0-1,0 0,0 0,0 0,6-1,-6 1,1-1,0 0,0 0,0-1,-1 1,1-1,-1 0,1 1,-1-2,0 1,0 0,0 0,0-1,0 1,-1-1,1 0,1-3,-1 2,0-1,0 0,-1 1,0-1,0 0,0 0,-1 0,0 0,0-1,0 1,-1 0,0 0,0 0,0-1,-1 1,0 0,0 0,-1 0,1 0,-1 0,0 0,-1 0,1 1,-1-1,0 1,-1-1,1 1,-1 0,0 0,0 0,0 1,-1-1,0 1,1 0,-1 0,-7-3,3 3,0-1,-10-1,3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7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5,'0'0,"0"0,4 0,51-2,134-1,-157 5,-2 0,1 2,0 1,33 9,-52-11,17 3,-46-6,5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7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1,2 1,3 1,5 0,4 1,5-1,4-1,3 0,2-1,2 0,1 0,1-1,2 0,-1 0,-5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9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7,'0'0,"3"-1,1-1,-1 1,1 1,0-1,0 0,0 1,-1-1,1 1,0 0,0 0,0 1,0-1,-1 1,1-1,0 1,7 3,0 0,0 0,-1 1,20 11,28 24,81 71,-91-71,13 11,167 128,-222-175,0 0,1 0,-1-1,1 1,11 3,-5-4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0.4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0,'0'0,"5"0,12 0,16 0,17 0,11 0,8 0,4 0,1 0,1 0,-1 0,-2 0,-2 0,0 0,-13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49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0 602,'2'-3,"9"-18,27-36,21-15,-50 61,52-59,85-75,-91 98,1 2,78-47,-99 70,-6 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50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55,'3'1,"0"-1,0 0,0 1,0-1,5-1,4 0,170 2,332-4,-1-23,-430 17,125-8,-181 16,-6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51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0,'-1'1,"-1"0,1 0,-1 0,1 0,0 0,0 0,-1 0,1 0,-1 2,-2 1,-3 3,0 1,1 0,0 0,0 0,1 0,0 1,1 0,-4 9,5-6,0 0,0 0,1 1,1-1,0 21,3-10,2 0,0 0,2 0,0-1,2 1,14 26,-17-37,1-1,1 0,0-1,1 1,0-1,15 14,-18-20,-1 0,1-1,0 1,0-1,1 1,-1-1,1-1,0 1,0-1,0 0,0 0,0 0,1-1,-1 0,0 0,9 0,-7-1,0-1,1 1,-1-1,0-1,0 0,0 0,0 0,0-1,13-6,-17 7,0 0,0 0,0 0,-1-1,1 1,-1-1,1 0,-1 0,0 0,-1 0,1-1,0 1,-1-1,0 1,0-1,0 0,-1 1,1-1,0-5,-2 6,1 1,-1-1,0 1,0-1,-1 1,1-1,-1 1,1-1,-1 1,0-1,0 1,0-1,0 1,-2-3,0 2,1 0,-1 0,0 0,0 1,0-1,0 1,0-1,-8-3,2 2,0 0,-1 1,0 0,1 0,-1 0,-1 1,-11-1,8 2,1 0,-1 1,0 0,0 0,1 2,-1 0,1 0,-22 6,32-7,0 0,0 0,1 1,-1-1,0 0,1 1,-1-1,1 1,-1 0,1 0,0 0,-2 2,-1 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51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0,'0'0,"0"0,0 0,0 0,0 2,-3 5,-1 5,-4 5,-1 3,-3 3,2-3,0-1,2-4,3-5,1-3,1-1,-1-1,1-1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49:52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50,'9'-1,"1"-1,-1 0,17-7,-6 3,-19 6,30-10,54-9,-82 19,1 0,-1-1,1 1,-1 0,0 0,1 1,-1-1,0 1,1-1,5 3,-8-3,0 1,1-1,-1 1,0 0,0-1,0 1,0 0,0 0,0 0,0 0,0 0,0 0,0 0,0 0,-1 0,1 0,0 0,-1 0,1 1,-1-1,0 0,1 0,-1 1,0-1,0 0,0 0,0 2,0 3,-1 0,0-1,-1 1,1-1,-5 11,-17 25,5-10,17-29,0 0,1-1,-1 1,0 0,1-1,0 1,-1 0,1-1,0 1,0 0,0-1,0 1,0 0,1 0,-1 1,1-1,0-1,0 1,0-1,0 0,0 0,0 1,0-1,0 0,0 0,1 0,-1 0,0 0,1 0,-1 0,1 0,-1-1,3 2,4 1,1-1,0 1,-1-1,10 1,39 2,-13-1,-27-2,0 1,0 0,-1 1,0 0,0 2,21 8,-31-11,0 1,0-1,0 1,-1 0,1 0,-1 1,7 7,-9-8,0 0,0 0,-1 1,1-1,-1 0,0 1,-1-1,1 1,-1 0,0 0,0 5,0-5,-1 0,-1 1,1-1,-1 0,0 1,0-1,-1 0,1 0,-4 6,1-4,0 0,-1 0,1-1,-2 1,-9 9,1-4,0-1,-1 0,0-1,-1-1,-21 10,0-2,-1-1,-67 18,89-30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6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360 25,'0'0,"0"0,0 0,-9-8,6 6,-1 0,1 1,0-1,-1 0,1 1,-1-1,0 1,1 0,-1 0,0 1,0-1,0 1,-4-1,2 1,0 1,0-1,1 1,-1 0,0 1,1-1,-1 1,-5 2,-2 2,1 0,0 1,1 0,0 1,0 0,-15 14,10-6,1 1,1 0,1 1,1 0,0 0,2 1,0 1,2-1,0 1,2 1,-6 26,9-28,1-1,1 1,0-1,2 1,0-1,1 1,2-1,0 0,1 0,1 0,1-1,0 0,13 20,-15-30,0 1,0-1,1 0,0-1,1 1,0-1,0 0,1 0,-1-1,13 7,-13-9,0 0,1 0,-1 0,1-1,0 0,0 0,0-1,0 0,0 0,0 0,0-1,0 0,9-2,-2 0,1-1,-1 0,0-1,0-1,19-8,-7 1,44-27,-45 22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6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1,'0'0,"-4"0,-1 0,-1-1,0 2,1-1,-1 0,0 1,1 0,-1 0,1 1,-1-1,-5 3,4 0,-1 1,1-1,0 1,0 1,0-1,1 1,0 0,1 0,-1 1,1-1,0 1,1 0,-5 10,2 0,0 0,1 0,1 0,-5 34,8-33,1 0,1 0,1 0,1 0,1 0,1 0,0-1,2 1,0-1,1 0,1 0,1-1,1 0,0 0,1-1,1 0,23 21,-28-29,1-1,0 0,0 0,1-1,0 0,12 6,-17-10,0 1,0-1,0 0,1 0,-1 0,0 0,0 0,1-1,-1 0,1 0,-1 0,0 0,1 0,-1-1,0 0,1 0,6-2,-5 0,1-1,-1 1,0-1,0 0,0 0,-1-1,0 1,0-1,0 0,-1-1,0 1,6-10,2-5,-2 0,11-29,-8 13,13-64,-22 79,-1-1,-2 0,0 0,-4-30,2 44,-1 0,0 0,0 0,-1 0,0 0,0 0,-1 1,0-1,-8-9,9 13,-1 0,0 0,0 1,0-1,-1 0,1 1,-1 0,0 0,0 1,0-1,-1 1,1 0,-1 0,1 0,-12-2,9 3,-1 0,0 1,0 0,0 0,0 0,0 1,1 1,-1-1,0 1,1 0,-1 1,-11 4,6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7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3,'-6'-1,"0"0,0 1,1-1,-1 1,-6 1,1 0,-5-1,0 1,0 1,-20 4,32-5,-1 0,1 0,0 0,-1 1,1 0,0 0,0 0,1 0,-1 0,0 0,1 1,-1 0,1 0,0-1,0 2,-4 5,6-8,0 1,0-1,1 1,-1-1,1 1,-1-1,1 1,-1 0,1-1,0 1,0 0,0-1,0 1,0 0,1-1,0 3,0-2,0 0,0 0,0 0,0 0,1 0,-1 0,1 0,-1 0,1 0,3 2,1 0,1 1,0-1,0-1,0 1,0-1,12 4,21 5,-11-3,52 22,-72-26,0-1,0 1,-1 1,0 0,0 0,-1 0,0 1,0-1,10 14,-12-11,1-1,-2 1,1 0,-1 0,-1 0,0 1,0-1,-1 1,0-1,-1 1,0 0,-1-1,-2 19,0-17,-1 1,0-1,0 0,-1 0,-1 0,-1 0,1-1,-2 0,1 0,-2 0,-10 11,6-9,-1 0,-28 21,33-28,0 0,0-1,0 0,-1 0,1 0,-1-1,-16 4,14-5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8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68,'-3'1,"-1"0,1 0,-1 0,-5 0,9-2,3-2,6-2,11-6,1 0,0 2,0 0,40-11,-56 19,-1 0,1 0,0 1,0-1,5 1,-9 0,0 0,0 0,0 0,-1 0,1 0,0 0,0 1,0-1,0 0,0 0,0 1,-1-1,1 1,0-1,0 0,0 1,-1-1,1 1,0-1,-1 1,1 0,0-1,-1 1,1 0,-1-1,1 1,-1 0,0 0,1-1,-1 1,0 0,0 0,1 1,-1 1,0 0,0 0,-1 0,1 0,-1 0,0 0,0 0,0 0,0-1,-2 4,-20 29,16-26,-30 43,-16 21,53-73,-1 2,-1 1,0 0,1 0,0 0,-2 3,3-5,0-1,0 1,0-1,0 1,0 0,0-1,0 1,0-1,0 1,0 0,0-1,0 1,0-1,1 1,-1-1,0 1,1-1,-1 1,0 0,1-1,-1 0,1 1,-1-1,1 1,-1-1,1 1,-1-1,1 0,-1 1,1-1,-1 0,2 1,6 1,0 0,0-1,-1 0,1 0,0 0,9-1,5 1,0 0,-1 1,0 1,0 1,0 1,24 8,-37-10,1 0,-1 1,0 0,0 0,0 1,-1 0,1 0,-1 1,-1 0,1 0,-1 0,-1 1,1-1,5 11,-6-7,0-1,-1 1,0 1,-1-1,-1 0,1 1,-2-1,0 1,0-1,-1 1,-1-1,0 1,-1 0,0-1,0 0,-2 1,1-1,-1 0,-1-1,0 1,-1-1,0 1,0-1,-1-1,-11 12,-1-4,0 0,-41 26,-51 18,104-57,-1 1,0-1,1-1,-12 3,5-2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9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89,'0'0,"0"0,2 0,-1-1,1 1,-1-1,0 1,1-1,-1 1,0-1,3-1,2-2,26-11,1 2,0 1,1 2,0 0,35-4,-60 12,0 1,1 0,-1 1,0-1,0 2,17 1,-24-2,0 1,1-1,-1 1,0 0,0-1,1 1,-1 0,0 0,0 0,0 0,0 0,-1 1,1-1,0 1,-1-1,1 1,-1-1,1 1,-1 0,0-1,0 1,0 0,0 0,0 0,0 0,0 0,-1 0,1 0,-1 0,0 0,0 3,0 2,0 1,-1-1,0 0,0 0,-5 12,-18 34,18-41,-70 134,7-16,10 3,50-107,-8 33,15-51,1 0,0-1,1 1,-1 0,2 0,-1 0,1-1,5 16,-5-19,1-1,-1 0,1 0,0 0,0 0,1 0,-1 0,1 0,-1-1,1 1,0-1,0 0,0 0,0 0,1 0,-1 0,1 0,-1-1,1 1,0-1,0 0,-1 0,7 0,1 1,0-1,1 0,-1-1,0-1,1 1,-1-1,12-3,-6 0,0 0,0-1,0-1,-1 0,29-16,-9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1.6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0,6 5,648 584,-583-527,26 24,127 104,-190-172,-12-8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09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7,'-18'-3,"4"2,-18-2,27 3,0 1,-1-1,1 1,0-1,0 1,-10 4,10-3,0 0,-1 0,1 1,0 0,1-1,-1 2,1-1,-1 0,1 1,0 0,-3 4,2-2,1 0,0 0,0 1,1-1,0 1,0-1,-2 12,3-9,0 0,1 0,1 0,-1 0,2 1,-1-1,1 0,1 0,0 0,1 0,0 0,7 15,-7-20,0 1,0-1,0 1,1-1,0 0,0 0,0 0,0 0,1-1,-1 0,1 0,0 0,0 0,8 3,-8-5,-1 1,1-1,-1 0,1 0,-1-1,1 1,0-1,-1 0,1 0,0 0,-1 0,1-1,-1 0,1 0,-1 0,1 0,-1-1,0 1,5-3,-3 1,0-1,0 0,-1 0,1 0,-1-1,0 1,-1-1,1 0,-1 0,0 0,-1-1,1 0,-1 1,0-1,-1 0,0 0,0 0,0 0,-1 0,0-1,0 1,-1-9,0 9,-1-1,1 1,-1 0,-1-1,0 1,0 0,0 0,-1 0,-6-10,6 11,0 1,0 0,-1 0,0 0,0 0,0 0,-1 1,1 0,-1 0,0 0,0 0,-10-4,-22-4,30 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0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13,'-29'-10,"25"9,-1 0,1 1,-1 0,1-1,-1 1,1 1,-1-1,1 1,-1-1,1 1,0 0,-1 1,1-1,0 1,0-1,0 1,0 0,0 0,-5 5,6-5,1 0,-1 0,1 0,-1 0,1 1,0-1,0 1,0 0,0 0,1-1,-1 1,1 0,0 0,0 0,0 0,0 0,1 0,-1 1,1-1,0 0,0 0,0 0,1 0,-1 0,2 4,-1-5,-1-1,1 1,0-1,0 1,0-1,0 1,0-1,0 1,0-1,1 0,-1 0,1 0,-1 0,1 0,-1 0,1 0,0 0,-1 0,3 0,-2 0,-1-1,0 0,1 1,-1-1,0 0,0 0,1 0,-1 0,0 0,1 0,-1 0,0 0,1-1,-1 1,0 0,1-1,-1 1,0-1,0 1,0-1,0 0,1 1,-1-1,0 0,0 0,-1 1,1-1,1-2,-1 3,-1 0,1-1,-1 1,1-1,-1 1,0-1,1 1,-1-1,0 1,1-1,-1 1,0-1,0 1,1-1,-1 0,0 1,0-1,0 1,0-1,0 0,0 1,0-1,0 1,0-1,-1 0,1 1,0-1,0 1,0-1,-1 1,1-1,0 1,-1-1,1 1,-1-1,1 1,-1-1,1 1,-1-1,1 1,-1 0,0-1,-1 0,0 0,0 1,0-1,0 0,0 1,0 0,0-1,0 1,0 0,-1 0,1 0,0 0,-2 0,-2 2,0-1,1 1,-1-1,0 1,1 1,0-1,-1 1,1-1,0 1,-5 5,2-2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1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0,'-6'5,"4"-3,-9 8,1 0,0 1,1 0,0 0,-8 15,7-8,1 0,1 0,-6 20,4 1,2 0,-5 80,11-76,2 0,8 48,-5-71,1 1,1-1,2-1,0 1,1-1,18 31,-21-43,0 1,1-1,1 0,-1 0,1-1,0 1,1-1,0-1,0 1,13 6,-16-10,0 0,0 0,0-1,0 1,1-1,-1 0,0 0,1 0,6-1,-8 0,0 0,1 0,-1-1,0 0,1 0,-1 0,0 0,0-1,0 1,0-1,0 0,5-3,-4 2,-1-1,1 1,-1-1,0 0,0 0,-1 0,1 0,-1-1,0 1,4-9,-4 6,-1 1,0-1,0 0,0 1,-1-1,0 0,-1-13,0 13,-1 0,0 1,-1-1,1 0,-2 1,1-1,-1 1,-3-7,3 9,0-1,0 1,-1 0,1 0,-1 0,0 0,0 1,-1-1,1 1,-1 0,-5-3,2 3,0 0,-1 0,1 1,-1-1,0 2,1-1,-1 1,0 0,0 1,0-1,0 2,0-1,0 1,1 0,-1 1,0 0,1 0,-1 1,-11 5,16-7,1 1,0 0,0 0,0 0,-4 4,1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1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0,'0'0,"-2"2,-2 4,-5 4,-2 5,-4 3,-2 4,-1 1,3-2,3-6,1-1,0 0,1-2,2-1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2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74,'1'0,"1"-1,-1 1,1 0,-1-1,0 0,1 1,-1-1,2-1,4-2,24-10,1 1,1 1,40-9,-68 20,-1 0,1 0,0 1,-1-1,8 1,-11 0,0 0,0 0,-1 0,1 0,0 0,-1 0,1 1,0-1,0 0,-1 0,1 0,0 1,-1-1,1 0,0 1,-1-1,1 0,-1 1,1-1,-1 1,1-1,-1 1,1-1,-1 1,1-1,-1 1,0-1,1 1,-1 0,0-1,1 1,-1-1,0 1,0 0,0-1,0 1,0 0,0-1,0 1,0 0,0-1,0 1,0 1,-1 1,-1 0,1 0,0 0,-1 0,0 0,0 0,-3 3,-18 19,14-17,-34 33,14-14,-25 31,53-57,-1 2,0-1,0 1,-3 5,5-7,0-1,0 0,-1 1,1-1,0 1,0-1,0 0,0 1,0-1,0 1,0-1,0 1,0-1,0 1,0-1,0 0,0 1,0-1,0 1,0-1,0 1,1-1,-1 0,0 1,0-1,1 0,-1 1,0-1,1 1,-1-1,0 0,1 0,-1 1,1-1,0 1,3 0,0-1,0 1,0 0,0-1,0 0,0 0,0 0,0 0,0 0,7-2,3 0,-6 1,36-4,67 1,-98 4,0 1,0 1,0-1,0 2,-1-1,1 2,-1-1,0 1,22 11,-29-13,-1 1,1 0,-1 0,0 1,0-1,0 0,0 1,-1 0,0 0,0 0,0 0,0 1,-1-1,1 1,-1-1,-1 1,1-1,-1 1,0 0,0 0,-1 0,1 0,-1 0,0-1,-1 1,0 6,-2 1,-1 1,0-1,-1-1,0 1,-1 0,0-1,-9 11,-5 4,-38 38,8-16,-1-2,-101 68,149-112,-6 5,-16 7,20-12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2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0,'10'3,"20"4,1-1,40 2,65-1,-121-7,124 2,-2-1,-135-1,1 0,0 0,0 0,0 1,0-1,0 0,0 1,0 0,3 1,-1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2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9,'0'0,"3"0,5 0,10-1,9-1,8 1,6-1,5 1,2 0,2 0,1 2,2 0,0 2,-2 0,-9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3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0,'38'31,"-2"1,-1 1,54 70,69 123,-96-131,-53-83,23 33,-24-35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13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0 582,'0'0,"2"-2,3-2,5-6,6-5,7-5,9-8,10-9,11-8,10-8,9-4,3-1,1 0,-1 3,-4 3,-4 3,-13 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7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0,'71'93,"16"20,124 207,-131-194,-79-124,3 5,1 0,0 0,1 0,8 8,-4-7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2.1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1324,'17'-22,"361"-468,137-173,-403 538,-88 101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7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768 0,'-4'1,"-16"5,-1 1,1 0,-30 16,-52 36,31-12,2 3,-62 57,50-31,-70 86,114-118,26-29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8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31,'1'0,"-1"0,1 0,-1 0,1 0,0 0,-1 0,1 0,-1 0,1 0,-1 0,1 0,0 0,0 0,3-1,63-6,280-16,-344 23,0 0,0 1,0-1,5 1,1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8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33,'0'0,"3"0,5-1,8-1,10-1,9-1,6-1,4 0,2 0,2 1,1 2,2 1,4 0,-7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9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83,'-7'-6,"-50"-36,49 37,0 0,-1 0,0 1,0 0,-14-5,21 9,0-1,-1 0,1 1,0 0,0-1,-1 1,1 0,-1 0,1 0,0 1,-1-1,1 0,0 1,0-1,-1 1,1 0,0 0,0-1,0 1,-4 2,3 0,0 0,-1 0,1 0,1 0,-1 0,0 0,1 1,0-1,-4 8,-2 8,0 1,-7 36,-1 41,14-83,-3 27,5-37,0 0,0 0,1 0,0 1,-1-1,1 0,3 5,-4-8,1 1,0-1,0 0,-1 0,1 0,0 0,0 0,0 0,1 0,-1 0,0 0,0 0,1 0,-1-1,0 1,1 0,-1-1,0 1,1-1,-1 1,1-1,-1 0,1 0,0 1,-1-1,1 0,-1 0,1 0,1-1,5 0,0 0,0-1,0 0,11-4,-12 3,8-1,0-1,0 2,0 0,0 0,21 0,-30 2,1 1,0 1,0-1,0 1,0 0,-1 1,1-1,-1 1,1 0,-1 0,0 1,0 0,0 0,8 5,-8-3,0-1,-1 1,0 0,0 0,0 0,-1 1,1-1,-2 1,5 7,-4-4,-1 0,1 0,-2 0,1 0,1 19,-4-13,0 0,-1 0,0 0,-2-1,0 1,0-1,-2 1,-7 16,4-17,0 0,-1 0,0-1,-1 0,-1 0,-1-1,0 0,0-1,-1 0,-1-1,0 0,-1-1,-27 13,37-20,-1 0,0 0,1 0,-1 0,-12 1,7-2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39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0,'0'0,"0"0,-2 2,-2 3,-4 4,-4 4,-4 5,-2 4,2-3,1 0,3-3,1 0,3-2,3-3,4-3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0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79,'4'-2,"51"-22,85-25,-137 48,0 0,0 1,1-1,-1 1,0 0,4 0,-6 0,-1-1,1 1,-1 0,1 0,-1 1,1-1,-1 0,0 0,1 0,-1 0,1 0,-1 0,1 0,-1 1,0-1,1 0,-1 0,1 1,-1-1,0 0,1 0,-1 1,0-1,0 0,1 1,-1-1,0 0,0 1,1-1,-1 1,0-1,0 0,0 1,0-1,0 0,0 1,0-1,1 1,-1-1,-1 1,1-1,0 0,0 1,0-1,0 1,0-1,0 0,0 1,-1-1,1 0,0 1,-1 0,-3 5,-1 1,0-1,-1 1,1-1,-1-1,-10 9,1-2,4-2,-15 13,24-21,0 1,0-1,0 1,0-1,0 1,0 0,-1 4,3-7,0 0,0 1,0-1,0 1,0-1,0 1,0-1,0 1,0-1,0 1,0-1,0 0,0 1,0-1,0 1,1-1,-1 1,0-1,0 0,1 1,-1-1,0 0,1 1,-1-1,0 0,1 1,-1-1,0 0,1 1,-1-1,1 0,-1 0,1 1,-1-1,1 0,-1 0,1 0,-1 0,1 0,0 0,3 1,0 0,0-1,1 0,3 0,-5 0,50-2,-15 0,71 5,-98-2,0 1,0-1,-1 2,1-1,-1 2,0-1,1 1,-2 0,1 1,-1 0,10 6,-13-7,-2 0,1 0,0 0,-1 1,0-1,0 1,-1 0,0 0,1 0,-2 0,4 7,-4-5,0 0,-1 0,0 0,0 0,0 1,-1-1,0 0,-2 8,-1 0,-1-1,0 1,-1-1,-1 0,-1-1,0 1,-1-1,-12 15,-1-3,-1 0,-2-2,-1 0,0-1,-2-2,-1 0,-57 30,82-48,0 0,0-1,0 1,-1 0,1-1,-1 0,1 0,-1 0,1 0,-1 0,-4 0,1-2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1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0,'0'0,"-1"3,-39 134,6-23,27-87,2 0,-1 34,5-53,1 0,1-1,0 1,0-1,0 1,1-1,5 13,-5-17,-1 1,1-1,1 0,-1 1,1-1,-1 0,1 0,0 0,0-1,1 1,-1 0,0-1,1 0,0 0,0 0,7 3,0-2,0 0,1 0,-1-1,1 0,0-1,15 0,-6-1,-1-1,37-5,-27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1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0,'0'3,"-19"156,14 2,4-102,-3 46,-1 43,5-137,1-1,0 0,2 11,2-5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1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11,'0'0,"0"0,4 0,77-5,-47 1,-1 2,51 3,-79 0,0-1,0 1,0 0,0 0,0 1,8 3,-11-5,-1 1,0 0,1-1,-1 1,0 0,1 0,-1 0,0 0,0 0,0 0,0 0,0 1,0-1,0 0,0 0,-1 1,1-1,-1 0,1 1,-1-1,1 0,-1 1,0-1,0 4,0-2,-1 1,1 0,-1 0,0 0,-1-1,1 1,-1 0,-3 5,-3 3,-11 12,12-15,-76 89,-2 2,59-67,-22 38,43-62,0 0,0 0,1 1,1-1,-4 13,7-19,-1-1,1 1,0-1,-1 1,1 0,1-1,-1 1,0-1,1 1,-1-1,1 0,0 1,0-1,0 1,1-1,-1 0,0 0,1 0,0 0,-1 0,1 0,0 0,0 0,0 0,5 2,1 0,0 0,0-1,0 0,0 0,0-1,1 0,14 2,1-1,41-1,0-5,-1-2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2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34,'22'-1,"36"-6,-28 3,21-2,-2-1,58-1,-101 7,0 2,0-1,0 0,1 1,-1 0,6 2,-10-2,0-1,-1 1,1-1,-1 1,1 0,-1 0,1-1,-1 1,0 0,1 0,-1 0,0 0,0 1,0-1,0 0,0 0,0 1,0-1,0 0,-1 1,1-1,0 0,-1 1,1-1,-1 1,0 2,0 0,0-1,0 1,-1 0,1 0,-1-1,0 1,-2 4,-14 24,12-25,-33 60,-81 154,105-189,1 1,2 0,1 1,3 0,-4 36,11-67,-1 1,1 0,0 0,0 0,0 0,1 0,0 0,0 0,0 0,2 4,3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3.4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0,'246'31,"-155"-21,463 22,4-32,-170-2,706-21,-1076 23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2.7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12,'0'0,"2"0,6 0,7 0,10 0,7-1,7 0,5 0,4-1,0 1,2-1,1 0,-8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3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0,0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3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0:43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1:44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1:47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0,'1'21,"56"438,-39-338,-18-117,0-1,1 0,0 0,0 1,0-1,0 0,0 0,1 0,1 3,-3-5,1-1,-1 0,0 1,1-1,-1 0,0 1,1-1,-1 0,0 0,1 1,-1-1,1 0,-1 0,0 0,1 0,-1 0,1 1,-1-1,1 0,-1 0,1 0,-1 0,0 0,1 0,0-1,0 1,0-1,1 1,-1-1,0 0,0 0,0 0,0 1,0-1,0 0,0 0,-1 0,1 0,1-2,10-15,-7 9,1 0,1 0,0 1,0-1,9-7,-13 14,-1 0,0 1,1-1,-1 1,1-1,-1 1,1 0,0 0,-1 0,1 1,0-1,0 1,0-1,0 1,-1 0,1 0,0 0,0 0,0 1,0-1,-1 1,1 0,0 0,4 2,2 2,1 0,-1 1,-1 0,1 0,-1 1,0 0,0 1,-1 0,0 0,5 9,-2-4,-2 1,0 0,0 0,-2 1,0 0,5 16,2 4,-6-23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4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460 85,'-9'-13,"2"4,0 0,-14-15,18 21,-1 1,1-1,-1 1,0-1,0 1,0 0,0 0,0 0,0 1,-1-1,-4 0,-1 1,0 0,-1 0,1 0,0 1,0 1,-1 0,1 0,0 1,0 0,0 0,-17 7,1 0,1 2,-48 27,62-32,2 0,-1 0,1 1,0 0,1 1,0 0,-13 16,19-21,0 0,0 0,0 0,1 0,-1 1,1-1,0 1,0-1,0 1,1-1,-1 1,1-1,0 1,0 0,1-1,-1 1,1-1,0 1,0-1,0 1,0-1,1 0,0 1,-1-1,1 0,4 4,0 0,0-1,1 0,0 0,0 0,0-1,1 0,15 8,66 25,-57-26,-18-7,142 62,-129-54,0 2,-1 0,36 29,-56-39,0 1,0 0,0 0,-1 0,0 0,0 1,-1 0,0 0,-1 0,0 0,0 1,0-1,-1 1,0-1,-1 1,0 0,-1 0,1-1,-2 9,-1-4,0 0,-1 0,0 0,-1 0,0-1,-1 1,-1-1,0 0,-1-1,0 1,-13 13,-2-2,0-1,-1-2,-2 0,0-1,-1-1,-1-1,-1-2,-58 24,79-35,0-1,0 0,0 0,0-1,0 1,0-2,-8 2,-1-3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4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0,'0'0,"0"0,3 4,15 24,0 1,-2 0,-2 1,-1 0,-2 1,14 61,-16-37,-2 0,-4 0,-4 71,-2-79,3-38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4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5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69,'-1'101,"2"102,2-189,1-10,2-8,2-9,-1-1,7-17,3-5,3-1,49-67,-54 86,0 0,2 0,0 2,2 0,22-16,-35 28,0 0,1 0,0 1,-1 0,1 0,1 0,-1 1,0 0,1 0,8-1,-11 3,0-1,0 1,0 0,0 1,0-1,0 1,0 0,0 0,-1 0,1 0,0 1,-1 0,1 0,-1 0,0 0,8 5,-4 1,1-1,-1 1,0 0,-1 1,0-1,0 1,-1 0,-1 1,0-1,5 14,1 7,-1 1,5 35,3 94,-13-95,-5-60,1 0,0 0,0-1,0 1,4 7,1-1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5:55.2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77,'-6'5,"0"-1,0 2,1-1,0 1,-8 10,15-13,9-6,12-6,-5 0,28-14,2 1,53-16,-89 34,1 0,0 1,-1 1,1 0,0 0,0 1,0 1,0 1,0-1,0 2,0 0,0 0,24 9,-34-9,-1 0,1 0,0 0,-1 0,1 0,-1 1,0-1,0 1,0-1,0 1,0 0,-1 0,1 0,-1 0,0 0,0 0,0 0,0 0,0 0,-1 1,1-1,-1 0,0 1,0-1,0 0,0 0,-1 1,-1 4,1 2,-1 1,-1-1,0 0,0 0,-1 0,0 0,-9 14,4-11,-1-1,0 0,-1 0,0-1,-19 14,24-20,0 0,-1-1,0 1,0-2,0 1,0-1,-1 0,0 0,1-1,-1 0,0 0,-12 0,101-25,-60 21,0 1,0 0,-1 2,1 0,0 2,0 0,20 6,-33-6,0-1,-1 1,1 1,-1-1,0 1,0 0,0 1,0 0,7 7,-11-8,1-1,-2 1,1-1,0 1,-1 0,0 0,0 0,0 1,0-1,-1 0,0 1,1-1,-2 1,1 0,0-1,-1 1,0 7,-1-8,1 0,-1 1,0-1,0 0,0 0,-1 0,0 1,1-2,-1 1,-1 0,1 0,-1-1,1 1,-1-1,0 0,0 1,0-2,-1 1,1 0,-1-1,1 1,-1-1,0 0,0 0,0 0,-6 1,-12 4,0-2,-1 0,-44 3,19-2,31-3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4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357 0,'-26'15,"1"2,1 0,0 1,1 1,1 1,1 2,1 0,1 1,1 0,1 2,1 0,1 1,1 1,2 0,0 0,2 1,1 1,2 0,0 0,-3 40,6-26,3-1,1 1,2 0,2-1,1 0,3 0,1 0,28 75,-26-88,2 0,1-2,1 1,1-2,2 0,0-1,2 0,1-2,0 0,2-2,0 0,48 30,-61-45,-1 0,1-1,0 0,1-1,-1 0,1-1,0 0,0 0,0-2,0 1,0-1,0-1,16-1,-19 0,-1 0,1-1,-1 0,0-1,0 1,0-2,0 1,0-1,-1 0,0 0,0 0,0-1,0 0,-1 0,1-1,-1 1,-1-1,1-1,-1 1,6-11,-5 7,0 0,-1 0,0-1,-1 1,0-1,-1 0,0 0,0 0,-1-1,-1 1,0 0,0 0,-1 0,0 0,-1 0,-1 0,0 0,-8-20,5 18,-1-1,0 1,-1 1,-1-1,0 1,-1 1,0 0,0 0,-1 1,-1 1,0-1,0 2,-23-13,11 9,-1 1,0 0,0 2,-2 1,-26-4,39 9,0 1,0 1,0 0,-1 1,1 1,0 0,0 1,0 0,0 1,0 1,-18 7,6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6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0 118,'0'0,"5"-3,245-108,-234 107,-16 4,0 0,0 0,1 0,-1 0,0 0,0 0,0 0,0 0,0 0,0 0,1 0,-1 0,0 0,0 0,0 0,0 0,0 0,0 1,1-1,-1 0,0 0,0 0,0 0,0 0,0 0,0 0,0 0,0 0,0 0,1 1,-1-1,0 0,0 0,0 0,0 0,0 0,0 0,0 0,0 1,0-1,0 0,0 0,0 0,0 0,0 0,0 0,0 1,-2 2,0 0,1 0,-2 0,1 0,-3 3,4-6,1 0,-55 71,47-59,0 0,1 0,1 1,-6 15,11-25,0-1,0 1,1-1,-1 1,1-1,0 1,0-1,0 1,0-1,0 1,1-1,-1 1,1-1,0 1,0-1,2 5,-1-5,0 0,0 0,0 0,0 0,0 0,0-1,1 1,-1 0,0-1,1 0,0 1,-1-1,1 0,0 0,0-1,3 2,68 9,-60-10,0 1,0 0,0 1,-1 0,1 0,-1 2,0-1,13 7,-19-6,0-1,0 1,0 0,0 0,-1 1,0-1,0 1,-1 0,0 1,0-1,0 1,6 14,-7-11,-1 0,0 0,-1 0,0 0,-1 0,0 1,-1-1,-2 20,-2-9,-1 1,-1 0,-1-1,-1 0,-1-1,-1 0,-1 0,-22 28,23-35,-1 0,-1 0,0 0,-28 20,33-28,0 0,-1 0,0-1,0 0,0 0,-1-1,0 0,0 0,0-1,0 1,-15 0,3-3,3-1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6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40,'0'0,"4"-2,21-7,49-12,-63 19,1 0,-1 0,0 1,1 1,-1-1,1 2,11 0,-20 0,-1-1,0 0,1 1,-1-1,0 1,0 0,1-1,-1 1,0 0,0 0,0 1,0-1,0 0,0 1,-1-1,1 0,0 1,-1 0,1-1,-1 1,0 0,0 0,1 0,-1-1,-1 1,1 0,0 0,0 0,-1 1,0-1,1 0,-1 0,0 0,0 0,0 0,0 0,-1 0,1 0,-2 4,-5 15,-2 0,0 0,-1-1,-25 35,8-13,-68 127,80-139,2 1,2 0,-12 56,21-76,0 0,1 1,1-1,0 0,1 0,1 1,-1-1,6 13,-5-17,1 0,0-1,0 1,1-1,0 0,0 0,1 0,0 0,0-1,0 0,1 0,0 0,0 0,8 4,-5-5,0 1,0-1,0-1,1 1,0-1,-1-1,1 0,0 0,0-1,0 0,1 0,-1-1,0 0,0 0,0-1,0-1,14-2,19-8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7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1,'-10'6,"6"-3,-11 8,0 0,2 1,-1 1,2-1,0 2,0 0,-15 26,20-28,1 0,1 0,0 0,1 1,0 0,2-1,-1 1,2 0,0 0,1 22,1-29,0 0,0 0,0-1,1 1,0-1,0 1,1-1,0 0,0 0,0 0,0 0,9 8,-10-11,0 0,1 0,-1 0,1 0,-1-1,1 1,0-1,-1 1,1-1,0 0,0 0,0 0,0-1,1 1,-1-1,0 1,0-1,0 0,0 0,1 0,-1 0,0-1,0 1,0-1,0 1,0-1,0 0,3-1,1-1,-1-1,0 1,0-1,-1 1,1-1,-1-1,0 1,0-1,0 0,-1 0,0 0,0 0,-1 0,1-1,3-9,-2 4,-1 0,0 0,-1-1,0 0,-1 1,-1-1,0-17,-1 21,-1 0,0 0,-1 0,0 0,0 0,-1 1,0-1,0 1,-1-1,0 1,-5-7,5 10,0-1,-1 1,1-1,-1 1,0 0,0 0,-1 1,1-1,-1 1,0 0,0 1,0-1,0 1,0 0,-11-2,-7 0,4 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7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96,'0'0,"4"-1,7-4,12-3,10-4,10-3,4 0,-4 2,-3 3,-7 2,-10 3,-9 2,0 2,0 1,-1 1,-3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8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0 115,'0'0,"4"-1,8-2,13-4,11-4,11-3,8-2,5 1,4 1,0 2,0 3,-3 2,-12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09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1,'-29'410,"3"-112,25-291,1-3,-1-1,1 1,0 0,1-1,-1 1,2 7,-2-11,1 0,-1 0,0 0,0 0,0 1,0-1,0 0,0 0,0 0,0 0,0 0,1 1,-1-1,0 0,0 0,0 0,0 0,0 0,1 0,-1 1,0-1,0 0,0 0,0 0,1 0,-1 0,0 0,0 0,0 0,1 0,-1 0,0 0,0 0,0 0,1 0,-1 0,8-5,7-11,-14 14,32-39,2 1,57-50,-76 77,1 0,1 1,31-17,-36 23,0 1,0 0,0 0,1 1,0 1,23-4,-27 6,-1 0,1 1,0 0,-1 0,1 1,-1 0,1 1,-1 0,1 0,-1 1,0 0,0 0,0 1,-1 0,1 0,-1 1,7 5,-1 1,-1 0,0 0,-1 1,-1 1,0 0,-1 0,0 1,8 16,4 14,21 66,12 25,-47-120,0-3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10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53,'0'0,"6"0,240 4,213-6,-105-28,-152 12,-129 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11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0,'-9'1,"-1"0,1 1,-1 0,1 0,0 1,0 0,0 0,0 1,1 0,-1 0,1 1,0 0,1 0,-1 0,1 1,1 0,-1 0,1 1,0 0,1 0,0 0,-5 10,0 1,2 0,1 1,1 1,0-1,2 0,-3 37,6-24,1-1,2 1,9 49,-6-60,1 0,1 0,0 0,20 34,-23-47,1 0,0-1,1 0,0 0,0 0,0 0,1-1,0 0,1 0,-1-1,1 0,1 0,-1 0,16 5,-20-8,1-1,-1 0,1 1,-1-2,1 1,-1 0,1-1,0 0,-1 0,1 0,0 0,-1-1,1 1,-1-1,1 0,-1 0,1-1,-1 1,0-1,1 0,-1 0,0 0,-1 0,1-1,0 1,-1-1,0 0,1 0,-1 0,0 0,-1-1,1 1,-1-1,0 1,0-1,0 0,0 0,-1 1,2-6,-2 2,0 0,-1 0,0 0,0 0,-1 0,0 1,0-1,0 0,-1 0,-1 0,1 1,-1-1,0 1,-1 0,-6-9,6 9,0 1,-1 0,0-1,0 2,0-1,-1 0,1 1,-1 0,-1 0,1 0,0 1,-1 0,0 0,0 0,0 1,-11-3,-12 4,18 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11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0,'0'0,"0"0,-2 3,-5 3,-5 6,-4 4,-1 3,-2 2,1 1,1-1,2-3,2-3,3-5,4-7,4-3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12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89,'0'0,"5"-2,4-2,25-13,2 2,0 1,66-17,-100 30,5 0,-1 0,1 0,-1 0,8 0,-13 1,-1 0,1 0,0 0,0 0,-1 0,1 0,0 0,-1 0,1 0,0 1,-1-1,1 0,0 0,-1 1,1-1,-1 0,1 0,0 1,-1-1,1 1,-1-1,1 0,-1 1,1-1,-1 1,1-1,-1 1,0-1,1 1,-1-1,0 1,0 0,1-1,-1 1,0-1,0 1,0 0,0-1,0 1,0-1,0 1,0 0,0-1,0 1,0-1,0 1,0 0,-1-1,1 1,-1 0,-4 9,0 0,-1 0,0-1,-10 12,6-8,-11 18,19-27,-1 1,1-1,1 1,-1-1,1 1,0 0,0-1,0 9,1-11,0 0,1 0,-1 1,1-1,-1 0,1 0,0 0,0 0,0 0,0 0,1 0,-1 0,0 0,1 0,0-1,-1 1,1-1,0 1,0-1,0 1,0-1,0 0,1 0,3 2,5 1,0 0,0-1,23 4,-30-6,60 9,41 9,-91-15,0-1,-1 2,0 0,0 0,16 10,-24-12,0 0,0 0,0 1,-1 0,0 0,1 0,-2 0,1 1,-1-1,1 1,-1 0,-1-1,3 7,-2-4,-1 0,-1 0,1 1,-1-1,-1 0,1 1,-1-1,-2 13,-2-4,0-1,0 0,-2 0,0 0,-1-1,-1 0,0 0,-16 19,9-16,0-1,-1 0,-1-1,-1-1,0-1,-1 0,-31 16,7-8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4.6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256 0,'0'0,"0"0,-3 4,-7 7,-9 9,-8 10,-7 9,-3 6,5-4,3-1,5-6,8-10,2 0,4-4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0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0,'0'0,"0"0,0 91,-3 310,-22-3,23-369,2-21,0-1,-1 1,0-1,0 1,-4 9,4-37,4-15,2 0,2 1,1 0,2 0,2 0,25-48,-32 74,0 0,0 0,1 0,0 1,1-1,0 1,0 1,1-1,11-7,-15 12,-1 0,0 0,1 0,-1 1,1-1,0 1,0 0,-1 0,1 0,0 0,0 0,0 1,0 0,0 0,0 0,0 0,0 0,0 1,0-1,0 1,0 0,0 0,0 0,0 1,-1-1,1 1,3 2,2 2,-2 0,1 0,-1 0,0 1,0-1,-1 2,0-1,8 14,1 6,14 34,-8-9,-4-1,15 75,-28-108,9 20,-9-26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0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0,'0'0,"0"0,5 1,137 15,46 6,-170-19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0.7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0,4 0,8 0,14 0,10 0,10 0,5 1,2 1,1 0,-9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2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326 1,'-25'0,"11"0,-15 0,-53 7,75-6,-1 0,0 1,1 0,-1 0,1 1,-1 0,1 0,0 0,1 1,-1 0,-12 9,18-12,-1 0,1 1,0-1,-1 1,1-1,0 1,0-1,0 1,0 0,0 0,1 0,-1-1,1 1,-1 0,1 0,0 0,-1 3,2-3,-1 1,1 0,0-1,0 1,0-1,0 0,0 1,0-1,1 0,-1 1,4 2,4 4,1 0,1-1,-1 0,19 10,-18-11,1 1,13 7,40 34,-58-43,-1 1,1 0,-1 0,-1 0,0 0,0 1,0 0,-1 0,5 13,-7-15,0 0,-1 1,1-1,-2 0,1 0,-1 1,0-1,0 0,0 1,-1-1,-1 0,1 0,-1 0,0 0,-1 0,1 0,-1 0,-1-1,1 1,-1-1,0 0,-1 0,1 0,-1 0,0-1,0 1,-1-1,0-1,-7 5,-19 8,-1-1,-62 20,49-19,18-9,16-5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2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0,'-1'5,"-16"105,-14 113,30-215,0 1,1-1,0 0,1 1,0-1,4 15,-2-17,0-6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3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0,0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3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0,'-5'15,"-10"32,-2 2,-12 62,28-108,1 0,0 0,0 0,0-1,0 1,0 0,2 4,-2-7,0 0,0 0,0 0,0 1,0-1,0 0,0 0,0 0,0 1,0-1,1 0,-1 0,0 0,0 0,0 1,0-1,1 0,-1 0,0 0,0 0,0 0,1 0,-1 0,0 0,0 1,0-1,1 0,-1 0,0 0,0 0,1 0,-1 0,0 0,0 0,1 0,0-1,0 1,0-1,0 0,0 1,0-1,0 0,0 1,0-1,-1 0,1 0,0 0,0-1,54-78,-7 7,-39 63,0-1,0 1,1 0,15-11,-23 19,1 0,0 0,-1 0,1 1,0-1,0 1,0-1,1 1,-1 0,0 0,0 0,1 1,-1-1,0 1,1-1,4 1,-6 1,1-1,-1 1,1-1,-1 1,0 0,1 0,-1 0,0 0,1 0,-1 1,0-1,0 0,0 1,0 0,-1-1,1 1,0 0,-1 0,0 0,1-1,-1 1,1 3,4 7,0 0,-1 1,-1 0,-1 0,4 24,-1 69,-6-94,1 61,-1-59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4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79,'14'-2,"-1"-1,1 0,-1-1,18-7,-6 2,21-7,49-15,-95 31,0 0,0 0,0 0,0 1,0-1,0 0,0 0,0 0,0 0,0 0,0 0,0 0,0 0,0 0,0 0,0 0,0 0,0 0,0 1,0-1,0 0,0 0,0 0,0 0,0 0,0 0,0 0,0 0,0 0,0 0,0 0,1 0,-1 0,0 0,0 0,0 0,0 0,0 0,0 0,0 0,0 0,0 0,0 0,0 0,1 0,-1 0,0 0,0 0,0 0,0 0,0 0,0 0,0 0,0 0,0 0,0 0,0 0,1 0,-1 0,0 0,0 0,0 0,0 0,0 0,0 0,0 0,0-1,-7 8,-12 7,12-9,-25 15,2 2,-42 37,70-57,0 0,0 0,0 1,0-1,0 1,-1 2,3-4,0-1,-1 0,1 1,0-1,0 1,0-1,0 1,0-1,0 1,0-1,0 1,0-1,0 1,0-1,0 1,0-1,1 1,-1-1,0 0,0 1,1-1,-1 1,0-1,0 0,1 1,-1-1,0 0,1 1,-1-1,1 0,-1 1,1-1,-1 0,1 0,-1 1,1-1,-1 0,1 0,-1 0,1 0,-1 1,1-1,-1 0,1 0,13 1,-1 0,0 0,0-2,1 1,19-4,3 1,-24 2,-1 0,1 1,-1 1,1 0,-1 0,20 5,-26-5,-1 1,1 0,0-1,-1 2,0-1,1 0,-1 1,0 0,-1 0,1 0,-1 0,1 0,-1 0,0 1,0 0,-1-1,5 9,-3-3,-1 0,0 1,0-1,-1 1,0-1,-1 1,-1 0,1 0,-2-1,0 1,0 0,-5 17,0-8,0-1,-2 0,0 0,-1 0,-19 25,14-24,-1-1,-1 0,0-2,-2 1,-22 15,29-24,0 0,-1-1,0 0,0-1,0-1,-1 1,0-2,0 1,-1-2,-25 5,16-6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4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58,'0'0,"6"-1,102-24,-80 17,0 1,1 1,52-5,-76 11,-1 0,1 0,0 1,0-1,0 1,9 2,-12-3,-1 1,0-1,1 1,-1-1,0 1,0 0,1-1,-1 1,0 0,0 0,0 0,0 0,0 0,0 0,0 0,-1 0,1 0,0 0,-1 0,1 0,-1 0,1 0,-1 1,0-1,1 0,-1 0,0 1,0 1,-1 4,-1-1,0 1,0 0,-1-1,1 1,-2-1,1 0,-1 0,0 0,-8 8,3-2,-37 52,-1-3,-69 124,112-176,0 0,0 0,1 1,0-1,1 1,0-1,1 1,0 0,1 13,1-18,0 0,0-1,0 1,1 0,-1-1,1 1,0-1,1 0,-1 1,1-1,0 0,0 0,1-1,-1 1,1-1,0 1,0-1,0 0,1 0,7 4,-5-4,0 0,0-1,0 0,1 0,-1 0,1-1,-1 0,1 0,-1-1,1 1,0-1,-1-1,14-1,17-5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5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49,'-2'0,"-1"-1,0 1,0 0,0 1,1-1,-1 0,-4 2,-1-1,-4 1,0 0,0 1,0 1,1 0,-1 0,-19 10,27-11,0 0,-1-1,1 1,0 1,1-1,-1 0,1 1,-4 5,5-7,1 0,-1 1,1-1,0 1,0 0,0-1,1 1,-1 0,1 0,-1-1,1 1,0 0,0 0,1 5,0-6,-1 0,0 0,1 0,0 0,-1 0,1 0,0 0,0 0,1 0,-1 0,0 0,1-1,-1 1,1 0,0-1,-1 1,1-1,0 1,0-1,0 0,0 0,1 0,-1 0,0 0,0 0,1 0,-1-1,0 1,1-1,-1 0,1 1,-1-1,4 0,-2 0,0-1,1 1,-1-1,0 0,0 0,1 0,-1-1,0 1,0-1,-1 0,1 0,0 0,-1 0,1 0,-1-1,0 1,0-1,3-3,-2 2,-1-1,0 1,-1 0,1-1,-1 0,0 1,0-1,-1 0,1 0,-1 0,-1 0,1 0,-1 0,0 0,0 0,0 0,-1 0,0 0,0 0,-1 0,1 1,-1-1,0 0,-1 1,1-1,-1 1,0-1,-1 1,1 0,-1 0,0 1,0-1,0 1,0-1,-1 1,-5-3,-2-1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05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278 96,'-43'5,"32"-3,-1 0,1 1,0 0,0 1,0 0,0 1,1 0,0 1,0 0,0 1,1 0,0 0,0 1,1 0,-11 13,11-10,1 1,0 0,0 0,1 0,1 1,0 0,1 0,1 0,0 0,0 1,1 0,0 26,2-5,1 0,2 0,1-1,2 1,1-1,2 0,23 60,-29-89,-1 0,1 0,-1 0,2 0,-1 0,0-1,1 1,0-1,0 0,0 0,0-1,1 1,-1-1,1 0,0 0,0 0,0-1,7 3,-8-5,1 1,-1-1,0 1,1-1,-1-1,0 1,1-1,-1 1,0-1,0 0,0-1,1 1,-1-1,-1 0,1 0,0 0,0 0,-1-1,1 1,-1-1,0 0,0 0,0 0,4-6,6-8,-1-1,0 0,-2-1,0 0,-1-1,-1 0,9-32,27-153,-39 177,9-70,-9 51,3 1,19-66,-26 109,-1 1,1-1,0 1,0-1,0 1,1 0,-1-1,0 1,1 0,0 0,-1 0,1 0,0 0,0 0,0 1,0-1,0 1,1-1,2-1,-3 3,0 0,0 0,0 0,0 0,0 0,0 1,0-1,0 0,0 1,0-1,0 1,0 0,-1 0,1 0,0 0,0 0,-1 0,1 0,-1 0,1 1,-1-1,1 1,-1-1,0 1,0 0,1 1,10 14,-1 0,-1 1,0 0,13 37,20 85,-34-106,28 107,-6 2,-6 0,10 284,-34-389,-3 0,-1 0,-1 0,-2-1,-2 0,-2 0,-25 63,29-86,-1-1,-1 0,0 0,-1 0,0-1,-1-1,0 0,0 0,-21 15,20-19,1-1,-1 0,0 0,0-1,-1-1,1 0,-1-1,0 0,0 0,0-2,0 1,0-1,-18-2,10 0,1-1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6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2,'-24'0,"13"0,-1 0,1 2,0-1,-15 4,23-4,0-1,1 1,-1 0,1 0,0 0,-1 0,1 0,0 0,0 0,-1 1,1-1,0 1,1 0,-1-1,0 1,1 0,-1 0,1 0,-1 0,1 0,0 0,0 0,0 0,0 0,0 3,1-4,-1-1,1 1,0 0,0 0,0 0,0-1,0 1,0 0,0 0,0-1,0 1,0 0,0 0,1 0,-1-1,0 1,1 0,-1-1,0 1,1 0,-1-1,1 1,-1 0,1-1,0 1,-1-1,1 1,0-1,-1 1,1-1,0 1,0-1,-1 0,1 1,0-1,0 0,0 0,0 1,0-1,-1 0,1 0,0 0,0 0,0 0,1 0,1 0,0-1,0 1,0-1,-1 0,1 1,0-1,0 0,-1 0,1-1,-1 1,0 0,1-1,2-2,-4 3,1 0,-1-1,1 1,-1-1,0 0,0 1,0-1,0 0,0 0,0 0,0 1,-1-1,1 0,-1 0,0 0,1 0,-1 0,0 0,-1-4,1 5,-1 0,1 0,-1 0,1 0,-1 0,0 0,0 0,1 0,-1 0,0 0,0 0,0 0,0 0,0 0,0 1,-1-1,1 0,0 1,0-1,-1 1,1-1,0 1,-1-1,1 1,0 0,-1 0,1 0,-1-1,1 1,0 0,-1 1,-1-1,0 0,0 0,-1 1,1-1,0 1,0 0,-1 0,1 0,0 0,0 0,-5 4,-1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7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1,'-14'8,"-8"6,1 1,1 1,0 0,1 2,1 0,1 0,1 2,1 0,1 0,1 1,1 1,-10 24,12-21,1-1,2 1,1 1,0-1,3 1,0 0,2 0,1 0,1 0,2-1,7 29,-7-41,1 0,1 0,0-1,1 1,0-1,1 0,1 0,18 20,-23-28,1-1,0 1,0-1,0 1,1-1,-1 0,1-1,0 1,0-1,0 1,0-1,1-1,-1 1,1-1,-1 1,1-1,-1-1,1 1,0-1,-1 0,1 0,0 0,0-1,-1 0,1 0,9-2,-11 1,1 1,-1-1,0 1,1-1,-1 0,0-1,0 1,-1-1,1 1,0-1,-1 0,0 0,0 0,0-1,0 1,-1-1,1 1,-1-1,0 0,0 0,-1 1,1-1,1-8,-2 6,-1 0,1 0,-1 0,-1 0,1 0,-1 0,0-1,-1 2,1-1,-1 0,-1 0,1 0,-1 1,-1-1,-5-7,5 8,-1-1,0 1,0 0,-1 0,1 0,-1 1,0 0,-1 0,1 0,-1 0,0 1,0 0,0 1,0-1,-1 1,1 0,-1 1,0-1,1 2,-1-1,0 1,0 0,0 0,1 0,-16 4,15-2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8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1,'0'0,"-3"2,-3 6,-4 6,-5 7,-4 5,-2 3,2-2,1-2,3-4,0-2,-1-2,1-3,3-5,3-4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8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0 121,'11'-6,"-6"3,47-26,1 2,60-22,-88 43,-25 6,0-1,1 1,-1 0,0 0,0 0,0 0,1 0,-1 0,0 0,0 0,0 0,1 1,-1-1,0 0,0 0,0 0,1 0,-1 0,0 0,0 0,0 0,1 0,-1 0,0 1,0-1,0 0,0 0,0 0,1 0,-1 0,0 1,0-1,-6 11,-59 56,43-47,2 0,-26 35,44-52,1-1,-1 1,1 0,-1 0,1 0,0-1,0 1,-1 5,2-7,0 0,0 0,0 0,0 0,0 0,1-1,-1 1,0 0,1 0,-1 0,0 0,1 0,-1-1,1 1,0 0,-1 0,1 0,-1-1,1 1,0 0,0-1,0 1,-1-1,1 1,0-1,0 1,0-1,0 0,0 1,0-1,1 1,10 1,0 0,-1-1,1 0,0 0,0-1,14-2,6 1,-9 0,1 2,-1 0,0 1,33 8,-48-9,0 2,0-1,0 1,0 0,-1 0,1 1,-1 0,0 0,-1 1,1-1,-1 1,0 1,0-1,-1 1,9 10,-9-8,0 0,-1 0,0 1,-1-1,0 1,0 0,-1-1,0 1,-1 0,0 0,-1 0,0 0,-1 0,0 0,0 0,-1 0,0 0,-7 15,3-10,-1 0,-1-1,0 0,-1-1,0 1,-2-1,1-1,-2 0,1 0,-24 15,-9 1,-1-2,-1-1,-82 29,96-41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29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0,'0'0,"-1"6,-58 708,58-702,1-7,-1 0,1-1,0 1,1-1,-1 1,1-1,2 9,-2-12,-1-1,0 0,0 1,1-1,-1 1,0-1,1 0,-1 1,1-1,-1 0,0 0,1 1,-1-1,1 0,-1 0,1 1,-1-1,1 0,-1 0,1 0,-1 0,1 0,-1 0,1 0,0 0,-1 0,1 0,-1 0,1 0,-1 0,1 0,-1 0,1-1,-1 1,1 0,-1 0,1 0,-1-1,1 1,-1 0,0 0,1-1,-1 1,0 0,1-1,-1 0,21-17,-21 18,87-104,-5 5,-66 82,1 1,1 1,31-23,-45 35,0 1,0 0,0 0,0 0,0 0,1 0,-1 1,1 0,-1 0,1 0,0 0,-1 1,1-1,0 1,-1 0,1 0,0 1,-1-1,6 2,-4 0,0-1,0 2,0-1,-1 1,1-1,-1 1,0 1,0-1,0 1,0-1,0 1,-1 0,6 8,0 2,0-1,-2 1,0 1,0-1,-2 1,9 29,-5 1,6 50,-12-44,-3-29,7 34,-4-40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3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0,'0'0,"0"0,4 0,6 0,12 0,11 0,9 0,7 0,4 1,1 0,-8 1,-4 0,-2 0,-7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30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7,'0'0,"0"0,4 0,10-1,13-1,15 0,11 1,9 1,4 1,-8 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47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49 101,'0'0,"0"0,0 0,0 0,1-3,3-3,0-1,0 1,1 1,-1-1,2 1,-1-1,1 1,0 0,0 1,0-1,9-3,-8 4,1 0,-1 1,1-1,0 1,0 1,0-1,1 1,-1 1,0-1,13 1,-19 0,0 1,0 0,0 0,0 0,0 0,1 1,-1-1,0 1,0-1,0 1,0-1,0 1,0 0,0 0,-1 0,1 0,0 0,0 0,-1 0,1 1,-1-1,1 0,-1 1,0-1,1 1,-1-1,0 1,0 0,0-1,-1 1,1 0,0 0,-1 0,1-1,-1 1,0 0,0 0,0 0,0 0,0 0,0 0,0-1,-1 1,1 0,-1 0,1 0,-1-1,-1 3,-3 6,-1-1,0 0,0 0,-1 0,0-1,0 0,-11 8,-64 48,68-54,-69 46,83-56,0 0,0 0,0 0,0 0,-1 0,1 0,0 0,0 0,0 0,0 1,0-1,-1 0,1 0,0 0,0 0,0 0,0 1,0-1,0 0,0 0,0 0,0 0,0 0,0 1,0-1,0 0,0 0,0 0,0 0,0 1,0-1,0 0,0 0,7 2,14-4,-18 2,33-3,45 1,-69 2,0 1,0 0,-1 0,1 1,-1 1,1 0,-1 0,11 5,-17-5,0 0,0-1,0 1,0 1,-1-1,0 1,1-1,-1 1,-1 0,1 0,-1 1,3 4,-2-3,-1 1,0-1,-1 1,1 0,-2 0,1 0,-1 0,0 7,0 0,-2 1,0-1,-2 0,1 0,-2 0,0 0,-1-1,-8 18,1-10,-1 0,-2-1,0 0,-1-1,-1 0,-1-1,-1-1,0-1,-2 0,0-1,-1-1,-1-1,-42 19,37-22,15-6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47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1,'0'0,"0"0,-3 2,-6 5,-7 5,-8 5,-4 6,-2 3,1 1,4 0,4-4,8-6,5-6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48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62,'5'-1,"100"-26,-68 16,55-9,-84 19,0 0,0 0,0 1,11 1,-17-1,0 0,0 1,-1-1,1 1,0-1,0 1,-1-1,1 1,0 0,-1 0,3 1,-4-2,1 1,0 0,-1-1,1 1,-1 0,1-1,-1 1,1 0,-1 0,0 0,1-1,-1 1,0 0,0 0,0 0,0-1,0 1,0 0,0 0,0 0,0 0,0-1,-1 2,0 3,-1 0,-1 0,1-1,-1 1,1-1,-2 1,1-1,-7 6,-37 32,30-28,4-4,7-5,0 0,1 0,-1 1,-6 8,11-13,1-1,0 1,-1-1,1 0,0 1,0-1,0 1,-1-1,1 1,0-1,0 1,0-1,0 1,0-1,0 1,0-1,0 1,0-1,0 1,0-1,0 1,0-1,0 1,1-1,-1 1,1 0,0 0,0-1,-1 1,1-1,0 1,0-1,0 1,0-1,0 0,-1 1,1-1,0 0,2 1,5 0,-1 0,1-1,10 1,-11-1,33 0,52 3,-82-2,0 0,-1 1,1 0,-1 1,0-1,0 1,11 5,-17-6,0 0,0 0,0 0,0 0,-1 0,1 0,0 1,-1-1,0 1,0 0,0-1,0 1,0 0,-1 0,1 0,-1 0,0 0,0 0,0 1,-1-1,1 0,-1 0,0 1,0-1,0 0,0 0,-1 1,-1 5,-2 4,-1-1,0 1,0-1,-2 0,-14 21,-6 4,-2-1,-2-1,-2-2,-72 59,74-72,19-14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26.7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422 0,'-2'21,"-15"143,-67 549,81-687,-182 1292,59 6,122-877,6-419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48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51,'2'0,"1"0,-1 0,1 0,0-1,-1 1,1 0,-1-1,5-1,6-2,43-6,117-21,-166 30,0 1,-1-1,1 1,0 0,7 1,-13-1,0 0,1 0,-1 1,0-1,0 0,0 0,0 1,0-1,0 0,0 1,0-1,0 1,0-1,0 1,0-1,-1 1,1-1,0 1,0 0,-1 0,1-1,0 1,-1 0,1 0,-1 0,1 0,-1-1,1 1,-1 0,0 0,0 0,1 0,-1 0,0 0,0 0,0 0,0 0,0 0,-1 2,0 1,-1 1,0-1,0 0,0 1,-1-1,1 0,-7 6,-27 28,19-22,1 0,9-10,0 0,0 1,1 0,1 0,-1 0,1 1,-8 15,13-22,0-1,0 1,0 0,0 0,-1 0,2-1,-1 1,0 0,0 0,0 0,0-1,0 1,1 0,-1 0,0-1,1 1,-1 0,1 0,-1-1,1 1,-1 0,1-1,0 1,-1-1,1 1,0-1,-1 1,1-1,0 1,0-1,0 0,-1 1,1-1,0 0,1 1,4 1,0-1,1 0,-1 0,7 1,-8-2,52 4,-31-3,0 1,32 6,-52-7,0 0,0 1,0 0,0 0,0 0,0 1,0-1,-1 1,0 0,0 1,0-1,0 1,0 0,4 5,-6-5,-1-1,0 0,0 0,0 1,-1-1,1 1,-1-1,0 1,0-1,0 1,0 7,-1-4,-1 0,1-1,-2 1,1 0,-1-1,-2 7,-5 7,0-1,-2 0,-16 21,-10 10,-60 61,-57 37,126-123,-1-1,-39 24,41-32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49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273 488,'2'-1,"0"0,0 0,0 0,0 0,0 0,-1 0,1-1,2-2,3-2,152-117,-130 97,-1-1,-1-1,24-34,-45 55,-1-1,0 0,-1 0,0-1,-1 1,0-1,0 1,-1-1,2-16,-4 22,1-1,-2 0,1 0,0 1,-1-1,0 0,0 1,0-1,-1 1,1-1,-1 1,0-1,0 1,0 0,0 0,-1 0,0 0,1 0,-1 0,-1 1,1-1,0 1,-1 0,1 0,-8-3,1 1,0 1,0 0,0 0,-1 1,1 0,-1 1,0 0,0 0,0 1,1 0,-17 3,7 0,0 0,1 1,-1 1,1 1,-24 10,31-11,0 1,0 1,0 0,1 0,0 1,0 0,1 0,-13 15,19-19,0 1,1 0,-1 0,1 0,0 0,0 0,1 1,0-1,0 1,1 0,-1-1,1 1,1 0,-1 0,1-1,0 1,1 0,-1 0,4 11,0-7,1 1,0-1,1 0,0-1,0 1,1-1,1 0,10 10,78 61,-67-57,-13-11,13 10,-1 2,0 0,27 34,-49-50,1 0,-1 1,-1 0,0 0,-1 0,0 0,0 0,-1 1,0-1,-1 1,0 0,-1 0,0 0,-1 0,-2 17,0-18,0 1,-1-1,0-1,0 1,-1 0,-1-1,0 1,0-1,-12 14,7-12,1 0,-1-1,-1-1,0 1,0-2,-24 13,19-12,-1-1,0 0,-1-1,1-1,-1 0,-1-1,1-1,0-1,-1 0,0-1,-31-1,40-1,1 0,0-1,0 1,0-2,0 1,0-1,1 0,-1 0,1-1,-9-5,13 6,0 0,0 0,1 0,-1 0,1 0,0 0,0-1,0 0,1 1,0-1,-1 0,1 0,1 0,-1 0,1 0,0 0,0-1,0 1,1 0,-1-9,2 1,1-1,0 0,1 1,1 0,0-1,1 1,0 1,1-1,13-18,-4 9,1 1,1 1,0 1,26-21,-21 21,1 2,2 0,52-26,-34 22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50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50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0,0 0,0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2:50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1,'0'0,"0"1,0 3,0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0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1,'1'5,"0"1,0-1,0 0,1 0,0 0,0 0,0 0,5 8,2 3,32 72,85 133,-123-216,1 1,-1 0,1-1,1 1,-1-1,1-1,0 1,0 0,0-1,1 0,-1-1,1 1,0-1,0 0,0 0,11 2,6-1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04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416 1,'0'0,"0"0,0 0,0 0,-1 4,0 0,0 0,0 0,0-1,0 1,-1 0,-2 5,-3 5,-28 66,-79 133,-70 64,174-263,3-5,-1 1,2 0,-1 0,1 1,1 0,-8 22,12-24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19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0,'-3'1,"-2"0,0 0,0 0,1 0,-1 0,1 1,-1-1,1 1,-6 3,0 2,1-1,1 1,0 0,0 0,1 1,0-1,-7 12,-34 61,31-44,-21 64,31-73,1 0,2 0,0 33,4-49,1-1,0 1,1-1,1 1,0-1,0 0,9 15,-8-18,0-1,1 0,0 1,1-2,-1 1,1 0,1-1,-1 0,1 0,0 0,14 6,-11-6,0-1,1 0,0 0,0-1,1 0,-1 0,1-1,0-1,0 1,0-1,-1-1,1 0,0 0,0-1,0 0,0 0,0-1,-1-1,22-5,-4-3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0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0,'0'0,"3"0,6 0,10 0,11 1,8 1,6 1,5 1,4 0,2 2,2 1,1 0,-9-2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0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17,'-12'-3,"-11"-1,-38-5,53 9,0-1,-1 1,1 1,0-1,0 1,0 0,0 1,-11 2,6 0,1 1,0 0,1 0,-1 1,1 0,1 0,-1 1,1 0,-14 14,10-7,0 1,1 0,1 0,-17 31,21-32,1 1,-5 21,10-28,0 0,1-1,0 1,0 0,2 0,1 13,-1-18,-1 0,2 0,-1-1,0 1,0 0,1-1,0 1,0-1,0 1,0-1,0 1,1-1,-1 0,4 2,-4-3,0 0,0 0,0 0,0 0,0 0,1 0,-1 0,0-1,0 1,1-1,-1 1,1-1,-1 0,1 0,-1 0,0 0,1 0,-1 0,1 0,-1-1,0 1,4-2,0 0,-1 0,1 0,-1-1,0 1,0-1,0 0,-1 0,1-1,-1 1,5-6,2-2,-1 0,10-17,-8 10,-2-1,14-34,3-41,-24 86,-3 8,0 0,0 0,0 0,0 0,0 0,0 0,0 0,0 0,0 0,0 0,0 0,0 0,0 0,0 0,0 0,0 0,0 0,0 0,0 0,0 0,0 0,0 0,0 0,0 0,0 0,0 0,0 0,1 0,-1 0,0 0,0 0,0 0,0 0,0 0,0 0,0 0,0 0,0 0,0 0,0 0,0 0,0 0,0 0,0 0,0 0,0 0,0 0,0 0,0 0,0 0,0 0,1 0,-1 0,0 0,0 0,0 0,0 0,0 0,0 0,0 0,0 0,0 0,0 0,0 0,0 0,0 0,3 13,-3-12,8 36,14 60,10-1,-31-91,2-1,-1 1,0-1,1 1,0-1,1 0,-1 0,7 6,2-2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27.5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 52,'0'37,"1"6,0-1,-6-77,4 19,-6-49,7 61,-1-1,0 1,-1 0,1-1,-1 1,1 0,-1 0,-1 0,1 0,0 0,-4-4,5 8,1 0,0-1,-1 1,1 0,-1-1,1 1,0 0,-1 0,1-1,-1 1,1 0,-1 0,1 0,-1 0,1 0,-1-1,1 1,-1 0,1 0,-1 0,1 0,-1 0,1 1,-1-1,1 0,-1 0,1 0,-1 0,1 1,-1-1,0 0,-13 17,-4 22,12-21,1-1,0 1,2 1,0-1,-1 27,4-34,0 1,1-1,0 0,1 0,0 0,0 0,2-1,-1 1,1-1,7 13,6 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1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0,'0'0,"0"3,-22 289,22-289,1-3,3-5,4-7,60-100,-55 94,1 1,0 0,2 1,20-17,-33 30,1 1,0-1,0 1,0-1,8-3,-11 6,0-1,0 1,0 0,0 0,0-1,0 1,0 0,0 0,0 0,0 0,0 0,0 0,0 0,1 0,-1 0,0 0,0 0,0 0,0 1,0-1,0 0,0 1,0-1,0 0,-1 1,1-1,0 1,0-1,0 1,-1-1,1 1,0 0,-1-1,2 2,0 1,0 0,0 1,0-1,0 0,-1 1,0-1,2 7,1 26,-3-27,9 197,-10-200,1 0,4 12,-1-6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2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0,'-2'3,"-15"19,2 0,-13 27,-16 50,36-78,1-1,1 1,2 0,-3 42,7-59,1 0,-1 0,1 0,0 0,0 0,1-1,0 1,0 0,0 0,0-1,1 1,-1-1,1 0,0 1,1-1,-1 0,1 0,0-1,-1 1,2-1,6 4,-4-3,0 0,0-1,0 1,0-1,1-1,-1 1,0-1,1 0,0 0,-1-1,1 0,0 0,-1 0,9-2,17-4,-3-2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2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0,'-1'3,"-27"104,6-1,-5 117,26-209,-1 62,3-66,0 1,0 0,2 0,6 18,-2-15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2.9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0,'0'0,"-3"1,-6 3,1 0,0 0,0 0,0 1,1 0,0 0,0 0,1 1,0 0,0 0,0 0,-8 14,4-4,1 0,1 1,1 0,-6 25,6-13,2 1,1 0,2 0,1 0,3 0,1 0,8 30,-8-48,0-1,2 0,-1 0,8 12,-9-19,0 0,0-1,0 1,1 0,7 5,-9-7,1 0,0-1,0 1,-1-1,1 1,0-1,1 0,-1 0,0 0,6 1,-6-1,0-1,0 0,0 0,0 0,1 0,-1 0,0 0,0-1,0 1,0-1,5-1,-3 0,-1 0,0 0,1 0,-1 0,0 0,6-5,-2-1,0 1,0-1,-1 0,0 0,5-10,-3 4,-1 0,-1-1,-1 0,-1 0,0 0,-2-1,0 1,-1-1,-1 0,-1 0,-4-25,1 26,0 0,-2 0,0 0,-1 1,0 0,-2-1,0 2,-1-1,-1 1,-1 0,0 1,-14-13,17 19,0 0,0 1,0 0,-15-8,16 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3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30,'-3'0,"1"0,0 0,-1 0,1 0,-1 0,-3 1,-2 0,-5 0,0 1,1 0,-1 1,1 0,0 0,0 1,1 1,-1-1,1 2,-19 10,24-12,0 1,0-1,1 0,0 1,0 0,1 0,0 0,-5 8,7-8,0-1,0 0,0 1,1 0,0-1,0 1,0 0,1-1,0 1,0 0,2 8,-1-10,0 0,0 0,0 0,0-1,1 1,-1 0,1-1,0 1,0 0,0-1,0 0,1 1,-1-1,1 0,0 0,0 0,6 3,-5-4,-1 1,1-1,0 0,0 1,0-2,1 1,-1 0,0-1,0 1,1-1,-1 0,0 0,0 0,1-1,6 0,-6 0,1-1,-1 1,0-1,1 1,-1-1,0 0,0-1,-1 1,1-1,-1 1,1-1,-1 0,0 0,-1-1,1 1,-1-1,0 1,0-1,0 0,0 0,-1 0,0 0,0 0,0 0,-1-1,0 1,0 0,0-1,-1 1,0 0,0-1,0 1,-1-1,-1-6,-1 4,0-1,0 1,-1 0,0-1,-1 1,0 1,0-1,-1 0,0 1,-1 0,1 0,-2 1,1-1,-1 1,0 0,0 1,0-1,-1 1,-15-5,14 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4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0,'0'0,"3"0,5 0,8 0,8 0,6 0,2 1,3 0,-6 0,-2 1,-6 0,-2 1,-5 0,-1 1,-3-1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4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0,'0'0,"3"0,4 0,10 1,7 0,6 0,5 0,4 1,1 0,0 2,0 1,-7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6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0,'2'1,"0"-1,0 1,0-1,0 0,1 0,2 1,4-1,206 29,78 7,-261-32,381 36,-376-37,0-1,0-2,46-3,-59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27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0,'0'0,"0"0,0 3,51 155,-35-115,-12-32,10 26,-12-33,0 0,0-1,1 1,-1-1,1 0,0 0,5 4,-7-6,0 0,0 0,1 0,-1 0,0-1,1 1,-1 0,0-1,1 1,-1-1,1 1,0-1,-1 0,1 1,-1-1,1 0,0 0,1 0,-1 0,1 0,-1-1,0 1,1-1,-1 0,0 1,1-1,-1 0,0 0,4-2,2-2,-1-1,0 1,0-1,9-10,-16 16,34-43,-7 10,-26 31,1 0,-1 1,1 0,0-1,-1 1,1 0,3-2,-5 3,0 0,1-1,-1 1,1 0,-1 0,0 0,1 0,-1 0,1 0,-1 0,1-1,-1 1,1 0,-1 0,1 0,-1 0,1 0,-1 1,0-1,1 0,-1 0,1 0,-1 0,1 0,-1 0,0 1,1-1,-1 0,1 0,-1 0,0 1,1-1,-1 0,0 1,1-1,-1 0,0 0,0 1,1-1,-1 0,0 1,0-1,0 0,0 1,1 0,0 2,0 1,1 0,-2-1,1 1,0 0,-1 0,0 5,-6 29,5-32,-8 33,-2 0,-30 65,-53 69,-16-10,71-114,-57 55,67-78,17-17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31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0,'6'137,"-9"136,3-268,-1 8,1-12,0-1,0 1,0 0,1-1,-1 1,0 0,0-1,0 1,1-1,-1 1,0 0,1-1,-1 1,1 0,-1-1,1 0,-1 0,0 0,1 0,-1 0,0 0,0 0,1 0,-1 0,0 0,0 0,1 0,-1-1,0 1,0 0,1 0,-1 0,0 0,0 0,1-1,-1 1,0 0,0 0,0 0,0 0,1-1,-1 1,0 0,0-1,7-7,-7 7,14-18,45-56,-51 66,1 1,0-1,1 1,0 1,21-14,-28 20,0-1,0 1,0-1,0 1,1 0,-1 0,0 0,1 1,-1-1,0 0,1 1,-1 0,1-1,-1 1,1 0,0 1,-1-1,0 0,1 1,-1 0,1-1,-1 1,0 0,1 0,-1 1,0-1,0 0,0 1,4 2,-1 0,-1 0,0 0,0 0,0 0,0 1,-1-1,0 1,6 9,-2 2,11 26,-7-12,-12-29,1 0,-1-1,0 1,1 0,-1 0,1-1,0 1,-1-1,1 1,-1 0,1-1,1 1,2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28.2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212 0,'0'0,"-3"3,0 0,0 0,0 0,1 0,-1 1,1-1,-4 7,2-3,-20 31,2 2,1 0,2 1,2 1,2 0,2 2,2-1,-7 51,7-5,3 0,4 1,9 100,5-63,36 180,-32-243,3-1,3-1,3 0,50 97,-67-148,0 0,1-1,1 0,-1-1,1 1,1-1,0-1,0 0,20 13,-26-19,1 0,0 0,0 0,0 0,0-1,0 0,0 0,0 0,0 0,0-1,0 0,0 1,1-1,-1-1,0 1,0-1,0 0,0 0,0 0,0 0,0-1,0 1,0-1,0 0,-1 0,1 0,-1-1,0 0,1 1,-1-1,4-6,3-3,0-1,-1 0,-1-1,0 0,-1 0,0-1,-2 1,1-2,-2 1,0 0,-1-1,0 0,-1 1,-1-18,0 3,-2 1,-1 0,-1 0,-2 0,-1 0,-16-48,16 62,0 1,-1 0,0 0,-1 0,-1 1,0 0,-1 1,-1 0,1 1,-2 0,-13-10,17 15,0 0,0 1,-1 0,1 0,-1 1,-1 0,1 1,0 0,-1 1,1-1,-1 2,0-1,0 2,0-1,0 1,0 1,1 0,-15 3,0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2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0,'-4'2,"1"1,0-1,0 1,1-1,-1 1,-3 5,-11 18,15-22,-15 29,2 0,2 0,3 1,0 0,3 1,-2 44,9-67,-1-1,4 14,-3-22,1 0,0 1,0-1,0 0,1 1,-1-1,1 0,0 0,0 0,0 0,4 3,-5-5,0 0,0 0,0-1,0 1,0 0,0 0,1-1,-1 1,0-1,0 1,1-1,-1 1,1-1,-1 1,0-1,1 0,-1 0,1 0,-1 1,2-1,-1-1,1 1,-1 0,0-1,0 1,0-1,1 0,-1 0,0 1,0-1,0 0,2-2,4-2,-1-1,0 0,-1 0,10-10,64-91,-31 37,-47 67,0 1,0-1,1 0,0 1,-1-1,1 1,0 0,6-4,-8 6,1-1,-1 1,0-1,1 1,-1 0,0-1,1 1,-1 0,1 0,-1-1,0 1,1 0,-1 0,1 0,-1 1,0-1,1 0,-1 0,1 0,-1 1,0-1,1 1,-1-1,0 1,0-1,1 1,-1-1,1 2,2 1,0 0,-1 0,0 0,0 0,0 0,0 0,0 1,-1-1,0 1,0 0,2 5,1 5,4 24,-4-7,-2 0,-2 1,-1-1,-2 1,-2-1,-2 0,-1 0,-19 45,19-61,0-1,-2 1,0-1,-1 0,0-1,-2 0,0 0,0-1,-2 0,0-1,-1 0,0-1,-1 0,0-1,-36 16,15-12,-1 0,0-2,-77 14,76-20,19-4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3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0,'86'19,"-54"-13,17 3,1-1,0-2,54 2,-88-8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3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0,'0'0,"0"0,282 7,-173-3,-25-1,-50-2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4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0,'-17'426,"15"-412,1-11,0 0,0 0,1 0,-1 0,1 0,0 0,1 1,-1-1,2 6,-1-9,-1 0,0 0,0 1,0-1,0 0,0 0,1 0,-1 0,0 0,0 1,0-1,1 0,-1 0,0 0,0 0,1 0,-1 0,0 0,0 1,1-1,-1 0,0 0,0 0,1 0,-1 0,0 0,0 0,1 0,-1 0,0 0,1 0,-1 0,0 0,0-1,1 1,-1 0,0 0,0 0,1 0,-1 0,0 0,10-7,-9 7,21-19,-1-1,24-30,-16 17,-14 16,21-21,-31 34,1-1,-1 1,1 0,0 0,11-5,-14 7,0 1,0 0,0 0,1 0,-1 0,0 0,1 1,-1-1,1 1,-1-1,1 1,0 0,-1 0,1 1,-1-1,1 0,-1 1,1 0,5 1,-4 0,0 0,0 0,0 1,0-1,-1 1,1 0,-1 0,0 0,0 0,0 1,4 5,2 3,-1 1,11 22,9 29,8 15,-24-60,-6-10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5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0,'0'0,"0"0,18 3,-7-1,222 23,3-12,-160-10,572 16,-196-14,-4 18,-391-19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5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0,'0'0,"0"0,-2 3,-16 23,1 1,3 1,-15 38,17-30,1 1,-4 47,13-62,0 1,3-1,3 25,-2-36,0 0,2 0,-1 0,2 0,0 0,0-1,2 0,7 10,-11-16,0-1,0 0,0 0,1 0,0 0,0 0,0 0,0-1,0 1,1-1,-1 0,1 0,0 0,0-1,8 3,-7-3,1 0,-1-1,0 0,1 1,-1-1,1-1,-1 1,0-1,1 0,-1 0,11-3,-9 1,-1 1,0-1,0 0,0 0,-1-1,0 1,1-1,-2-1,10-6,-11 7,-1 0,1 0,-1 0,1 0,-2-1,1 1,-1-1,1 1,-2-1,1 0,-1 1,2-9,-3-7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6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9,'0'0,"0"0,0 0,0 0,3 0,7-1,11 0,11 0,9-1,6 1,4 0,0 0,-9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6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280 0,'-9'0,"5"1,-8 0,0 0,0 1,0 0,1 1,-1 0,1 0,0 1,0 0,1 0,-1 1,1 0,1 1,-11 7,10-6,1 1,0 0,0 0,1 0,1 1,0 0,0 0,2 1,-1-1,1 1,-5 17,6-14,1 0,-1 18,4-23,0-1,1 1,-1-1,2 1,3 12,-4-19,-1 0,1 1,-1-1,1 0,0 0,0 0,0 0,0 1,0-1,0 0,0 0,0 0,0-1,1 1,-1 0,0 0,1 0,-1-1,1 1,-1-1,3 2,-2-2,0 0,0 0,0 0,0 0,-1 0,1 0,0 0,0 0,0 0,0-1,-1 1,1-1,0 1,0-1,-1 1,1-1,0 0,-1 0,3-1,2-2,0 0,0-1,-1 0,0 0,0 0,0-1,-1 1,6-9,0-4,11-29,-10 12,11-62,-20 85,-2 12,0 0,0 0,0-1,0 1,0 0,0 0,0 0,0 0,0 0,0 0,0-1,0 1,0 0,0 0,0 0,0 0,0 0,0 0,0-1,0 1,0 0,1 0,-1 0,0 0,0 0,0 0,0 0,0 0,0-1,1 1,-1 0,0 0,3 5,1 10,-4-14,9 39,16 60,-16-74,20 44,-25-62,1-1,10 13,-5-9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7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0,'0'3,"-23"291,25-298,-1-1,1 1,3-5,0-2,36-74,-32 69,1 1,1-1,16-16,-24 29,0 1,0-1,0 1,0-1,0 1,1 0,4-3,-7 5,-1 0,1-1,0 1,0 0,0-1,0 1,0 0,0 0,0 0,0-1,0 1,0 0,0 0,0 0,0 0,0 1,0-1,0 0,0 0,0 0,0 1,0-1,0 0,0 1,0-1,-1 0,1 1,0-1,0 1,0-1,-1 1,1 0,0-1,-1 1,1-1,0 3,2 0,0 1,-1 0,0 0,0 1,0-1,2 8,2 29,-4-32,5 91,-2-16,-4-73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7.8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0,'0'0,"0"0,-2 3,-15 24,1 0,2 0,1 1,2 1,-10 46,19-69,1-1,1 1,-1 0,1-1,2 12,-1-15,-1 0,1 0,0-1,-1 1,1 0,1 0,-1 0,0-1,0 1,1-1,-1 1,1-1,0 1,-1-1,1 1,0-1,0 0,0 0,0 0,3 1,0 0,-1-1,1 0,0 0,-1 0,1 0,0-1,0 0,-1 1,1-1,0 0,0-1,0 1,-1-1,7-1,-4 0,1 0,-1 0,0 0,0-1,0 0,0 0,11-7,-1-2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28.6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219 1,'-7'25,"-40"99,-90 171,121-265,5-7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8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0,'-62'225,"27"1,34-217,0 27,1-32,1 0,0 0,-1-1,2 1,-1 0,3 5,1-2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8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0,'-2'3,"-14"20,2 1,1 0,-13 35,21-43,1 0,0 0,2 0,0 1,1-1,4 27,-2-35,1-1,0 0,0 0,1 1,5 7,-5-11,-1 1,1-1,1 0,-1 0,1-1,0 1,0 0,0-1,6 3,-9-5,1 0,-1 0,1 0,0 0,-1-1,1 1,0 0,0-1,-1 1,1-1,0 0,0 1,0-1,0 0,0 0,0 0,-1 0,1 0,0 0,0-1,0 1,0 0,0-1,-1 1,1-1,0 0,0 1,-1-1,1 0,-1 0,1 0,2-1,1-3,1 1,-1-1,0 0,0 0,-1-1,5-7,0-2,0 0,-2 0,0 0,-1-1,5-24,-9 30,-1 0,0 0,-1 0,0-1,-1 1,0 0,-1 0,-1 0,0 0,-5-9,5 13,0 1,-1 0,0 0,0 0,0 1,-1-1,0 1,0-1,0 1,-1 1,-11-8,5 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3:59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0,'0'0,"-3"1,-3 1,0 1,0-1,0 1,1 0,0 0,-1 0,2 1,-1-1,0 1,1 0,0 0,-4 6,2-3,1 0,1 1,-1-1,2 0,-1 1,1 0,-2 9,5-14,-1 0,1 0,0 0,0 0,0 0,1 0,-1 0,1 0,0 0,0-1,0 1,3 4,-4-6,1 0,0 0,0 0,0 0,0 1,1-1,-1-1,0 1,1 0,-1 0,0 0,1 0,-1-1,1 1,0-1,-1 1,1-1,-1 1,1-1,0 0,0 1,-1-1,1 0,0 0,0 0,-1 0,1 0,3-1,-1 0,1 1,-1-2,1 1,-1 0,1-1,-1 0,0 1,0-1,0-1,0 1,0 0,-1-1,0 1,1-1,3-5,-5 6,0 0,0 0,0-1,0 1,-1 0,0-1,1 0,-1 1,0-1,-1 1,1-1,-1 0,1 1,-1-1,0 0,0 0,-1 1,1-1,-1 0,0 1,-2-6,-1 2,0 0,-1 0,0 0,0 1,-1-1,-8-5,2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02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0,'12'2,"290"33,-211-24,-83-10,0 0,-1 0,1 0,0 0,0-1,13-1,-10-1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02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0,2 0,6 0,8 0,8 0,6 0,7 0,3 0,3 0,2 0,1 0,2 0,-9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36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84,'0'0,"0"0,3-1,11-11,0 1,1 1,1 0,0 0,1 1,19-7,-34 15,0 0,0 1,0-1,1 1,-1-1,0 1,0 0,1-1,-1 1,0 0,1 0,-1 0,0 1,1-1,2 1,-4-1,0 1,0-1,0 0,0 1,0-1,0 1,-1-1,1 1,0 0,0-1,0 1,-1 0,1-1,-1 1,1 0,-1 0,1-1,-1 1,1 0,-1 0,0 0,1 0,-1-1,0 1,0 0,0 0,0 0,0 0,0 0,0-1,-1 1,1 0,-1 1,0 3,-1 0,0 0,-1 0,1 0,-8 9,-21 20,20-23,-13 17,24-27,-1-1,1 0,0 0,0 0,0 0,-1 1,1-1,0 0,0 0,0 0,0 1,0-1,0 0,0 0,0 1,0-1,0 0,0 0,0 0,0 1,0-1,0 0,0 0,0 1,0-1,0 0,0 0,0 0,0 1,1-1,-1 0,0 0,0 0,0 1,0-1,1 0,-1 0,0 0,0 0,0 0,1 1,-1-1,0 0,0 0,1 0,-1 0,0 0,1 0,-1 0,0 0,0 0,1 0,-1 0,0 0,1 0,19 0,-17-1,18-1,0 1,0 1,0 0,0 1,25 3,-38-2,0-1,0 1,-1 0,1 0,-1 1,0-1,0 1,0 0,0 1,-1 0,1 0,-1 0,0 0,-1 0,0 1,9 10,-10-10,0 0,-1 1,0-1,0 1,0 0,-1 0,2 11,-3-8,0 0,-1 1,-1-1,-2 16,-2-8,-1 0,0 0,-2 0,-20 31,15-28,-2-1,-1 0,-33 30,35-37,0-1,-1 0,0-1,-1 0,-1-1,-21 9,22-12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36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0,'0'0,"0"0,-3 1,-5 3,-8 3,-8 4,-7 7,-8 6,-6 9,-2 7,6 3,8-6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42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36,'0'0,"-2"0,-14-2,1 1,-31 0,40 1,0 0,0 1,0 0,0 0,1 1,-1-1,0 1,1 0,-1 0,-8 5,6-2,-1 1,1 0,0 0,1 0,0 1,0-1,1 2,0-1,0 0,-5 11,3-3,1 0,1 0,1 1,-5 26,8-35,2 0,-1 0,1 1,2 6,-2-11,0-1,1 1,0-1,0 1,0-1,0 0,0 1,0-1,1 0,0 0,-1 0,1 0,0 0,5 4,-6-6,0 1,0 0,0-1,0 1,1-1,-1 1,0-1,0 1,1-1,-1 0,1 1,-1-1,0 0,1 0,-1 0,3 0,-2 0,1-1,-1 1,0-1,0 1,0-1,0 1,0-1,0 0,3-2,1-1,0 0,0 0,-1 0,0-1,5-5,6-8,-2 0,0-1,19-37,19-65,-43 99,-7 16,-2 4,1 0,0 0,-1 0,1 0,0 0,0 1,1-1,-1 0,0 0,1 1,1-3,-3 4,1 0,-1 0,0 0,0 0,1 0,-1 0,0 0,0 0,1 0,-1 0,0 0,0 0,1 0,-1 0,0 0,0 0,1 0,-1 0,0 0,0 1,0-1,1 0,-1 0,0 0,0 0,1 0,-1 0,0 1,0-1,0 0,0 0,0 0,1 0,-1 0,0 1,0-1,0 0,0 0,0 0,0 1,0-1,5 10,-5-9,12 40,10 74,-19-95,14 177,-17-155,-2 0,-16 70,14-97,-1 0,0 0,-1-1,-1 1,-1-1,-1 0,-11 12,15-19,-1-1,0 0,-1 0,0-1,0 1,0-1,-1 0,0-1,0 1,-1-1,1-1,-1 1,0-1,0 0,-17 3,21-5,1-1,-1 1,1-1,-1 0,1 0,-1 0,1 0,-7-1,-3-2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42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94,'11'-3,"93"-33,-62 21,79-21,-116 35,-1 0,1 1,0-1,0 1,0-1,0 1,0 0,0 1,0-1,0 0,7 3,-9-3,-1 1,1 0,-1 0,0 0,1 0,-1 0,0 1,0-1,0 0,0 1,0-1,-1 1,1 0,0-1,-1 1,0 0,1 0,-1 0,0 0,0 0,0 0,0 4,1 1,-1 1,0 0,-1 0,0 0,-3 13,-13 41,12-47,-45 141,-2 8,11 2,38-150,2-9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43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0,'0'0,"3"0,6 0,10 0,11 0,8 1,7-1,6 2,4 0,2-1,-10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29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251 3,'-28'-3,"22"3,-1 0,1 1,0-1,-1 1,1 0,0 1,0-1,0 1,0 1,0-1,0 1,1 0,-1 0,1 1,-8 6,5-3,1 1,0 0,0 0,1 1,0 0,1 0,0 0,-7 16,1 10,1 0,1 0,2 1,-3 51,4-17,3 76,4-114,2 0,1-1,1 0,17 56,-21-83,0-1,0 0,0 0,1 0,-1 0,1 0,0 0,-1 0,1-1,0 1,1-1,-1 1,0-1,1 0,-1 0,1 0,0 0,0 0,0-1,0 1,5 1,-5-3,0 0,0 0,1 0,-1 0,0-1,0 1,1-1,-1 0,0 0,0 0,0 0,0-1,0 1,0-1,-1 0,1 0,0 0,-1 0,1 0,-1 0,4-6,6-7,-1 0,0-1,-1 0,-1-1,0 0,-1-1,-1 0,5-23,30-153,-41 188,18-163,-12 98,15-74,-22 144,0-1,1 0,-1 0,0 1,0-1,1 0,-1 1,1-1,0 0,-1 1,1-1,0 1,0-1,0 1,0-1,0 1,1 0,-1-1,0 1,0 0,1 0,2-2,-2 4,-1-1,0 0,1 1,-1-1,0 1,1-1,-1 1,0-1,1 1,-1 0,0 0,0 0,0 0,0 0,0 0,0 0,0 0,0 0,0 0,-1 0,2 2,6 11,0 1,0 0,6 22,17 62,-4 2,22 163,-5 211,-29-82,-17-306,-3 0,-25 130,26-195,-1-1,-1 0,-1 0,0 0,-13 21,15-34,0 0,0 0,-1 0,0-1,0 0,-1-1,0 1,0-1,-1-1,1 1,-1-1,-1-1,1 1,-14 4,1-2,0-1,0-1,0-1,-43 4,38-8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4:44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478 192,'0'-3,"3"-39,-2 27,0 1,-1-1,-4-27,3 39,0 0,0 0,0 0,0 0,-1 0,1 1,-1-1,0 0,0 0,0 1,0-1,-1 1,0 0,1 0,-1-1,0 1,0 0,0 1,-1-1,1 0,0 1,-1 0,0-1,1 1,-1 0,0 0,0 1,1-1,-1 1,0-1,-6 1,1 0,-1 1,0 0,1 1,-1-1,1 1,0 1,0-1,0 1,0 0,-12 7,6-2,-1 0,1 2,1-1,-19 17,23-17,0 1,0 0,1 0,1 0,0 1,1 0,0 1,-5 14,9-18,0 0,1 0,1 0,0 0,0 0,1 1,0-1,1 0,0 0,0 0,1 0,1 0,6 12,-2-8,0 0,1-1,1 0,17 17,50 36,-21-18,-36-28,0 0,-1 1,-2 1,21 32,-31-41,-1 0,0 0,-1 0,4 18,-7-21,0 0,-1 0,0 0,0 0,-1 0,-1 0,-3 11,2-12,-1 0,1 0,-2 0,1-1,-1 1,-1-1,1 0,-1 0,0-1,-1 1,0-1,0 0,-1-1,1 1,-11 3,6-2,-1-1,0 0,0-1,-1 0,0-1,0 0,0-1,0 0,-22 1,27-3,0 0,0-1,0 0,1 0,-1 0,0-1,0 0,1 0,0-1,-16-6,20 7,0 0,0 0,1 0,-1 0,1-1,0 1,-1-1,2 0,-1 0,0 0,1 0,-1 0,1 0,0 0,1-1,-1 1,1-1,-1 1,1-1,1 1,-1-1,0-6,2 0,1 0,0 0,1 0,0 0,1 0,8-15,39-53,-7 22,105-101,81-31,-192 161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5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0,'113'159,"43"142,-138-265,-10-21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5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710 3,'-10'-1,"-1"0,0 0,-1 1,1 0,0 1,0 0,0 1,0-1,0 1,0 1,0 0,1 0,-17 8,1 1,0 1,1 1,-33 24,-19 19,4 3,3 1,-75 87,132-131,-10 8,18-21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6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0,'0'0,"0"0,2 1,23 5,-1 0,1-1,1-1,31 1,105-2,-100-6,-52 2,-1-1,0 1,1-1,12-4,-5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6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0,'-5'2,"0"1,0-1,1 1,-1 0,1 0,0 0,0 0,1 1,-1-1,1 1,0 0,-3 5,-1 2,0 1,-8 25,5-6,2 1,2 0,1 0,1 51,5-72,1 0,4 16,-2-12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7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0,'0'2,"0"0,-1-1,1 1,-1 0,0-1,-1 3,-1 3,-8 25,2 0,2 0,1 1,2-1,2 1,4 34,-2-61,1 1,3 9,-3-14,-1-1,1 1,0 0,0-1,0 1,0-1,0 1,0-1,0 1,1-1,-1 0,1 1,-1-1,3 1,-3-1,-1-1,1 0,0 1,0-1,-1 0,1 0,0 1,0-1,0 0,0 0,-1 0,1 0,0 0,0 0,0 0,0 0,-1 0,1 0,0 0,1-1,0 1,-1-1,1 0,0 1,-1-1,1 0,-1 0,1 0,-1 0,1-1,3-3,0 0,-1 0,6-7,-10 11,53-92,-10 15,-42 77,0-2,1 0,0 0,1 0,2-2,-5 4,1 1,-1 0,0-1,1 1,-1 0,0 0,1-1,-1 1,1 0,-1 0,0-1,1 1,-1 0,1 0,-1 0,1 0,-1 0,1 0,-1-1,1 1,-1 0,1 0,-1 0,0 0,1 0,-1 0,1 1,-1-1,1 0,-1 0,1 0,-1 0,1 0,-1 0,1 1,-1-1,0 0,1 0,-1 1,1-1,-1 0,0 0,1 1,-1-1,0 1,3 1,-1 1,0-1,-1 1,1 0,-1-1,3 7,3 19,-6-23,6 29,-3-1,-1 1,-2 0,-2 0,-13 65,8-73,-2 0,-1-1,-2 0,-1-1,-2 0,-1 0,-1-1,-25 27,-25 17,51-54,-1 0,-31 19,27-21,3-3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8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0,'101'6,"-61"-3,148 15,-182-18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5:18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15,'0'0,"0"0,0 0,0 0,3 0,6-1,10 0,9 0,7 0,5-1,3 1,2 0,2 0,0 0,1-2,-9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4.9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418 45,'-3'0,"-21"-5,-34-10,-7-3,55 16,0 0,-1 1,1 0,-19 0,22 1,-1 1,0-1,1 1,-1 1,1-1,-1 1,1 0,0 0,0 0,0 1,0 0,1 0,-1 1,1-1,0 1,0 0,1 0,0 1,0-1,0 1,0 0,-6 10,3-3,2 0,0 1,1 0,0-1,-4 26,7-22,1 0,0 0,1 0,6 26,-4-33,0-1,6 13,-6-19,-1 1,0 0,1-1,0 1,0-1,0 1,0-1,0 0,1 0,0 0,3 3,-5-5,0 1,0-1,0 1,0-1,0 0,0 1,0-1,0 0,0 0,0 0,0 1,0-1,0 0,0 0,0 0,0 0,1 0,-1-1,1 1,0 0,-1-1,1 0,0 1,0-1,-1 0,1 0,0 0,-1 0,3-2,1-2,0 1,0-2,-1 1,4-7,10-18,-3 0,20-58,7-15,-40 99,0 0,0 0,0 1,6-6,-8 8,1 1,-1-1,1 0,-1 1,1 0,-1-1,1 1,0-1,-1 1,1-1,0 1,0 0,-1-1,1 1,0 0,0 0,0-1,-1 1,1 0,0 0,0 0,0 0,0 0,0 0,-1 0,1 0,0 0,0 0,0 0,0 1,-1-1,1 0,0 0,0 1,0-1,0 1,2 1,0-1,-1 1,0 0,1 0,-1 0,0 0,0 0,0 1,-1-1,2 3,3 5,3 12,-9-21,15 45,13 77,-20-79,1 5,-6-30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5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58 0,'5'8,"6"14,-1 0,-1 0,-1 0,5 32,3 94,-15-96,-2 0,-4 0,-2 0,-3-1,-3 0,-3 0,-39 78,31-86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4.9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735 33,'-42'-11,"24"5,0 1,-1 2,1-1,-1 2,0 1,0 0,0 1,0 1,0 1,1 1,-1 0,1 1,-1 2,1-1,1 2,-1 0,1 2,1 0,-1 0,1 1,-17 16,5-3,2 1,2 1,-25 31,39-43,0 1,0 0,1 1,1 0,1 0,0 1,1 0,-7 25,12-34,1 1,-1-1,2 1,-1-1,1 1,0-1,0 1,1-1,0 1,0-1,1 0,-1 0,2 0,-1-1,1 1,0-1,0 0,1 0,0 0,0 0,8 6,14 11,0-1,2-1,42 24,-30-20,7 6,36 21,141 117,-220-165,0 0,0 1,-1-1,0 1,0 0,0 0,-1 1,0-1,0 1,0-1,0 1,2 11,-4-13,-1-1,0 0,0 0,-1 1,1-1,-1 0,0 0,1 1,-1-1,-1 0,1 0,0 0,-1 0,1 0,-1-1,0 1,0 0,0-1,0 1,-1-1,1 0,-1 0,1 0,-1 0,0 0,-3 1,-21 14,-1-2,0-1,-49 16,-97 21,114-34,-221 60,263-71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6.4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28,'-12'-1,"11"1,-1 0,1 0,0 0,-1 1,1-1,0 0,-1 0,1 1,0-1,0 0,-1 1,1-1,0 1,0 0,0-1,0 1,0 0,0-1,0 1,0 0,0 0,0-1,1 1,-1 0,0 0,1 0,-1 0,1 0,-1 0,1 0,-1 1,-1 5,0-1,1 0,-1 13,2-18,0 45,16 87,-12-105,57 311,-59-332,-2-3,1 0,0 0,0 0,0-1,1 1,-1 0,1-1,5 8,-6-11,-1 0,0 1,0-1,1 0,-1 0,1 1,-1-1,0 0,1 0,-1 1,1-1,-1 0,0 0,1 0,-1 1,1-1,-1 0,1 0,-1 0,1 0,-1 0,1 0,-1 0,1 0,0 0,0 0,0-1,0 1,0 0,0-1,0 1,0 0,-1-1,1 1,0-1,0 0,-1 1,2-2,2-2,-1 0,0 0,4-7,-7 11,25-49,25-75,-43 104,49-144,10-29,-60 175,2 1,0-1,16-21,-15 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7.0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0,'0'0,"0"0,-1 0,-1 0,-2 0,-1 0,-1 1,0 0,1 2,1 2,2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7.4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8.2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264 16,'-22'-7,"17"5,0 1,-1-1,1 1,-9-1,7 1,1 1,-1 0,0 0,0 1,1 0,-1 0,0 0,1 0,-1 1,1 0,0 0,-7 3,3-1,0 1,0 0,1 1,0-1,0 2,-9 7,16-12,-1 0,1 0,0 1,0-1,0 0,0 1,1-1,-3 5,4-6,0-1,0 1,0 0,0 0,0 0,0 0,0 0,0 0,0 0,1 0,-1-1,0 1,1 0,-1 0,1 0,-1 0,1-1,-1 1,1 0,0 0,-1-1,1 1,0 0,0-1,0 1,0-1,0 1,0-1,1 1,11 5,1-1,-1 0,18 4,7 3,-26-8,-1 0,0 1,0 0,-1 0,12 8,-19-11,0 0,-1 0,0 0,1 0,-1 0,0 1,0-1,0 0,-1 1,1-1,-1 1,0-1,0 1,0 0,0-1,0 1,-1 0,1 0,-1-1,0 1,0 0,-2 5,0-2,0 0,-1 0,-1 0,1 0,-1 0,0-1,-1 1,-10 9,-4 2,-25 17,41-32,-27 19,-63 36,84-52,-1-1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8.6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0,'0'0,"0"3,-17 195,17-197,-1 15,0-6,0 1,1-1,1 0,0 1,4 11,-1-15,0-2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8.9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9.3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0,'0'3,"3"52,3 0,15 59,-20-109,6 17,-7-21,1 0,-1 0,1 0,-1 1,1-1,0 0,0 0,0 0,0 0,0 0,0 0,0-1,0 1,2 1,-2-2,-1 1,1-1,0 0,-1 0,1 0,0 0,-1 0,1 0,0 0,-1 0,1 0,0 0,-1 0,1 0,0 0,-1 0,1-1,-1 1,1 0,0 0,-1 0,1-1,-1 1,1 0,-1-1,1 1,-1 0,1-1,-1 1,1-1,-1 1,0 0,1-2,2 0,-1-2,0 1,3-5,10-24,14-52,-15 42,5-14,-12 33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19.7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0,'0'0,"0"3,-3 19,1 0,4 34,14 44,-2-51,-11-42,0 0,0 0,1 0,9 11,-12-17,0 0,0 1,0-1,1 0,-1 0,0 0,1 0,-1-1,0 1,1 0,0 0,1 0,-2-1,0 0,-1 1,1-1,0 0,0 0,0 0,0 0,0 0,0 0,0 0,-1 0,1-1,0 1,0 0,0 0,0 0,0-1,-1 1,1 0,0-1,0 1,-1-1,1 1,0 0,0-2,3-1,-1 0,0 0,0 0,-1 0,1 0,3-7,9-24,-10 23,45-120,-43 111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0.2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0,'0'3,"-16"269,16-271,-1 3,1 0,0 0,1 4,-1-8,0 0,0 0,0 0,0 0,0 0,0-1,0 1,0 0,0 0,1 0,-1 0,0 0,0 0,0 0,0 0,0 0,0 0,1 0,-1 0,0 0,0 0,0-1,0 1,1 0,-1 0,0 0,0 0,0 0,0 0,0 1,1-1,-1 0,0 0,0 0,0 0,0 0,0 0,1 0,-1 0,0 0,0 0,0 0,0 0,0 0,0 0,1 0,-1 1,0-1,0 0,0 0,0 0,0 0,0 0,0 0,0 0,0 1,0-1,0 0,0 0,0 0,0 0,0 0,0 0,0 1,0-1,0 0,0 0,0 0,0 0,7-8,37-72,-34 58,1 0,2 1,21-27,-31 45,-1 0,1 0,0 1,0-1,0 1,0 0,5-3,-7 5,0-1,0 1,0-1,0 1,0 0,0-1,0 1,0 0,0 0,0 0,0-1,0 1,0 0,1 0,-1 0,0 1,0-1,0 0,0 0,0 0,0 0,0 1,0-1,0 0,0 1,0-1,0 1,0-1,0 1,0-1,0 1,-1 0,2 0,1 2,0 0,0 1,-1-1,1 1,-1-1,0 1,0-1,1 6,8 33,-9-34,34 253,-32-222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1.0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 0,'-2'9,"-23"110,6 2,2 141,19-241,0-16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5.4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1,'0'0,"0"0,-1 6,-16 183,9 251,9-306,-2-89,0-14,2 0,0 0,12 61,-7-70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1.9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53,'0'0,"0"0,0 0,0 0,3-1,26-11,0 1,58-15,-84 25,0 1,0-1,0 1,0 0,1-1,-1 1,0 0,0 0,0 1,6 0,-8-1,0 1,1-1,-1 1,0-1,1 1,-1 0,0-1,0 1,0 0,0-1,0 1,0 0,0 0,0 0,0 0,0 0,-1 0,1 0,0 0,-1 0,1 0,-1 0,0 0,1 0,-1 2,1 2,-1 0,0 0,-1 0,1 0,-1 0,0 0,-1-1,0 1,-4 9,-4 4,-15 18,22-32,-15 20,-2 0,-41 36,60-59,-1 0,0 1,1-1,-1 1,1 0,-2 1,3-2,0-1,0 0,0 0,0 1,0-1,-1 0,1 1,0-1,0 0,0 1,0-1,0 0,0 0,0 1,0-1,1 0,-1 1,0-1,0 0,0 0,0 1,0-1,0 0,1 0,-1 1,0-1,0 0,1 0,-1 1,0-1,0 0,1 0,-1 0,0 1,1-1,-1 0,0 0,1 0,-1 0,0 0,1 0,-1 0,1 1,40 5,-28-4,23 5,-19-2,0 1,25 11,-33-13,0 0,-1 1,0 0,0 1,0-1,6 8,-11-10,-1-1,1 1,-1 0,0 0,0 0,-1 0,1 0,-1 1,0-1,0 0,0 1,0-1,-1 0,0 1,0-1,0 0,0 1,-1-1,1 0,-1 1,0-1,-1 0,-2 6,0-3,-1 1,0-1,0 1,0-1,-1 0,-1-1,1 1,-1-1,-13 8,1-2,0-1,-1-1,-1 0,0-1,0-1,-31 8,37-12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2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246 40,'-5'-6,"2"2,0 1,-1 0,1-1,-1 1,0 0,-7-3,9 5,0 0,0 0,0 0,0 1,0-1,-1 0,1 1,0-1,-1 1,1 0,0-1,-1 1,1 0,0 0,-1 0,1 1,-5 0,2 0,-1 1,1 0,0 0,0 0,0 0,0 1,0-1,1 1,-1 0,1 0,0 1,-4 3,-1 3,0 0,0 0,-8 15,7-8,1 0,2 0,0 0,1 1,1 0,-2 21,5-23,1 0,1 0,1 1,1-1,1 0,0-1,9 21,-9-29,0 0,0-1,1 1,1-1,-1 0,1 1,1-2,0 1,8 7,-9-9,1-1,-1 0,1 0,-1 0,1 0,0-1,1 1,-1-1,0-1,1 1,0-1,-1 1,10-1,18 0,-3-2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3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12,'-1'3,"-32"151,15 4,13-102,2-23,0 3,-11 43,13-77,1 0,0 0,-1 0,1 0,-1 0,0-1,0 1,0 0,0-1,0 1,0 0,0-1,-3 3,3-4,1 0,0 1,0-1,0 0,-1 0,1 0,0 0,-1 0,1 0,0 0,0 0,-1 0,1 1,0-1,0 0,-1 0,1 0,0 0,-1 0,1-1,0 1,0 0,-1 0,1 0,0 0,0 0,-1 0,1 0,0 0,0 0,-1 0,1-1,0 1,0 0,-1 0,1 0,0 0,0-1,0 1,0 0,-1 0,1 0,0-1,-5-9,3 1,0 0,1-1,0 1,2-17,8-37,-7 56,8-43,4 1,2 0,3 1,43-73,-31 74,-27 41,1 1,0 0,0 0,1 0,12-8,-17 12,1 0,0 0,-1 0,1 0,0 0,0 0,0 1,0-1,0 1,0-1,0 1,0 0,0-1,0 1,0 0,0 0,0 0,0 0,4 1,-4-1,0 1,0 0,0 0,0 0,0-1,0 2,0-1,0 0,0 0,0 0,-1 1,1-1,-1 0,1 1,-1-1,0 1,1 1,1 2,0 0,0 0,-1 0,0 0,-1 0,1 0,-1 0,-1 1,1-1,-1 5,-1-3,0 0,0 0,-1 0,0 0,0 0,-1 0,-5 7,4-8,0 0,0 0,-1 0,0 0,0-1,-1 0,0 0,0 0,0 0,-1-1,0 0,0 0,0 0,-1-1,0 0,-15 5,16-7,0 1,1-2,-9 2,-2-2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3.7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0,'-5'98,"-1"-11,6-85,0 0,0 1,0-1,0 1,1-1,0 4,1-4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4.0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4.4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0,'-6'54,"2"-24,-5 78,-3 24,12-130,-3 14,3-16,0 1,-1-1,1 1,0-1,0 1,0-1,-1 1,1-1,0 1,-1-1,1 1,-1-1,1 1,-1-1,1 0,-1 1,1-1,-1 0,1 1,-1-1,1 0,-1 1,-1-1,-3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4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0,3 0,4 0,8 0,8 0,5 0,5 0,1 0,-4 0,-1 0,-6 0,0 0,-5-1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5.1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0,'0'1,"-1"-1,1 1,0-1,0 1,0-1,0 1,0-1,0 1,0-1,0 1,0 0,1 3,-2 26,0-11,1 1,2-1,7 35,-9-51,1 0,0-1,1 0,-1 1,0-1,1 0,0 1,0-1,3 4,-4-6,0 1,0 0,0 0,0-1,1 1,-1-1,0 1,0-1,0 1,0-1,1 0,-1 1,0-1,1 0,-1 0,0 0,1 1,-1-1,0 0,1 0,-1-1,0 1,0 0,1 0,-1 0,0-1,2 0,1 0,0-1,0 0,0 0,-1 0,1 0,-1-1,0 1,0-1,0 1,0-1,3-4,2-4,12-19,-12 15,-1 1,0-1,6-26,-10 25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5.4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0,'-1'3,"-6"29,2-1,0 44,4-72,1 0,1 0,-1 0,0 0,1-1,0 1,0 0,0 0,3 4,-4-6,1 0,0 0,0 0,0 0,-1-1,1 1,0 0,0 0,0-1,1 1,-1-1,0 1,0 0,0-1,1 1,-1-1,0 0,0 1,1-1,-1 0,0 0,1 0,-1 0,1 0,-1 0,0 0,1 0,1 0,0-1,0 1,-1-1,1 0,0 0,0 0,-1 0,1 0,0-1,-1 1,0-1,1 1,-1-1,0 1,0-1,2-3,2-1,-1 0,0-1,6-10,-7 8,1-1,-1 1,-1-1,0 0,-1 0,0 0,-1 0,-1-14,-1 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5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133 0,'-7'4,"4"-2,-11 7,0 0,0 1,-18 17,26-21,0 0,1 1,-1 0,1-1,1 1,0 0,0 1,-3 9,7-15,-1-1,1 1,-1 0,1-1,0 1,0 0,0 0,1-1,-1 1,0 0,1-1,-1 1,1 0,0-1,0 1,0-1,0 1,0-1,2 3,0-2,0 1,0-1,0 0,0-1,1 1,-1 0,1-1,-1 1,8 1,6 2,-11-4,1 1,-1 0,0 0,12 6,-16-7,0 0,-1 1,1-1,0 1,-1-1,1 1,-1-1,1 1,-1-1,0 1,0 0,0 0,0 0,0-1,-1 1,1 0,0 4,-1-1,0 0,0 0,-1 0,0 0,0 0,0 0,-1 0,0 0,-5 9,-4 3,-18 21,21-28,-7 9,-13 16,23-26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51.1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 1,'-152'69,"151"-69,1 1,0-1,0 1,0-1,0 1,0-1,0 1,0-1,0 1,0-1,1 1,-1-1,0 1,0-1,0 0,0 1,1-1,-1 1,0-1,1 1,-1-1,0 0,1 1,-1-1,0 0,1 1,-1-1,1 0,-1 1,0-1,2 0,12 13,7-4,1-1,0-1,0-2,0 0,36 4,-1 0,-49-7,28 4,0-1,1-1,66-3,-90 0,0-1,0 0,1 0,-1-2,21-4,-13 1,21-4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5.7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6.6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106 0,'-6'1,"0"1,1 0,-1 0,1 0,0 0,-1 0,1 1,1 0,-1 0,0 0,1 0,-8 8,8-7,0 1,1 0,0 0,-1 0,2 0,-1 0,1 0,0 1,1-1,-2 10,2-4,1 1,1-1,0 0,1 1,0-1,1 0,0 0,2 0,-1 0,2-1,9 14,-13-21,0-1,0 1,0 0,0-1,1 0,0 1,-1-1,1 0,0 0,0 0,1-1,5 3,-7-3,0 0,0-1,0 1,0-1,0 0,0 0,0 0,0 1,0-2,0 1,0 0,1 0,-1 0,0-1,0 1,0-1,0 1,0-1,-1 0,1 1,0-1,0 0,0 0,-1 0,3-1,1-2,-1 0,1 0,-1 0,0-1,0 1,0-1,-1 0,0 0,3-7,0 0,-2 0,6-24,-8 24,0 0,-1 0,-1 0,-2-14,1 21,1 1,-1-1,-1 1,1 0,-1-1,0 1,0 0,-1 0,1 0,-1 0,0 1,-1-1,1 0,-7-4,1 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6:27.2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0,'-3'9,"-54"163,56-167,4-9,6-15,-5 10,8-15,17-22,-23 38,-1 0,2 1,0 0,0 0,0 0,14-9,-19 15,-1 1,0-1,0 0,0 1,0-1,1 1,-1-1,0 1,1-1,-1 1,0 0,1-1,-1 1,1 0,-1 0,1 0,1 0,-2 0,0 0,0 1,0-1,1 0,-1 1,0-1,0 1,0-1,-1 1,1 0,0-1,0 1,0 0,0-1,-1 1,1 0,0 0,-1-1,1 1,-1 0,1 1,2 5,0-1,-1 0,-1 1,2 10,0 29,-3-37,-1 51,0-23,6 46,-3-69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36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0,0 6,22 1091,-22-1093,0 9,0 0,-1 0,-1 0,-5 23,2-28,1-12,1-17,5 1,1 1,1-1,0 1,1-1,1 1,1 1,1-1,11-18,-4 10,2 1,0 0,2 1,32-33,-39 45,2 1,0 0,0 1,1 0,0 1,1 1,0 0,26-9,-33 15,-1 0,1 1,0 0,0 1,0 0,0 0,0 1,0 0,0 0,0 1,0 1,-1-1,1 1,0 1,-1 0,1 0,-1 0,0 1,9 6,-5-1,1 0,-2 1,1 1,-1 0,-1 1,0 0,-1 0,0 1,-1 0,13 28,-12-20,0 1,-2 0,0 1,-2-1,0 1,2 39,-7-45,0-1,-1 0,0 0,-2 0,0 0,-8 25,9-34,-1 0,0 1,0-2,-1 1,0 0,0-1,0 0,-1 1,0-2,0 1,-1-1,0 0,1 0,-2 0,1-1,-8 5,-4-2,0-1,0 0,0-1,-1-1,0 0,0-2,-29 1,4-4,0-1,-50-9,65 5,-56-17,60 14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37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0,'19'8,"-1"1,0 0,0 2,-1 0,-1 1,1 1,-2 0,0 1,-1 1,0 0,-1 1,13 21,-10-10,0 0,-2 0,-1 2,-2-1,0 2,11 55,-13-32,-3 0,-2 1,-2 0,-10 93,-4-54,-44 170,32-180,-4-1,-40 84,48-126,0-1,-3-2,-1 0,-2-1,-1-2,-33 32,41-48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5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1462,'-14'1,"11"-1,0 1,0-1,0 0,0 0,0 0,-1-1,-4-1,7 2,0-1,1 1,-1-1,1 1,-1-1,0 1,1-1,0 0,-1 1,1-1,-1 0,1 1,0-1,-1 0,1 0,0 1,0-1,0 0,-1 0,1 0,0 1,0-1,0 0,0 0,0 1,1-1,-1 0,0 0,0 0,0 1,1-1,-1 0,0 1,1-1,-1 0,1 0,66-155,-16 43,101-265,144-330,-294 703,2-4,0 0,1 1,0 0,0 0,7-9,-11 16,0-1,1 1,-1 0,0 0,1 0,-1 0,1 0,-1 0,1 0,0 0,-1 0,1 1,0-1,-1 1,1-1,0 1,0 0,-1 0,1 0,0 0,0 0,0 0,-1 0,1 0,0 1,0-1,-1 1,1-1,0 1,-1 0,1 0,-1 0,3 1,1 2,1 0,-1 1,0-1,-1 1,1 0,-1 0,0 1,0 0,-1-1,5 10,3 11,10 31,-19-51,40 141,30 193,-53-235,39 211,66 321,-121-620,3 10,0 0,2-1,20 49,-22-66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5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0,7 2,73 22,2-3,128 15,168-15,-269-22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6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59,'1'0,"0"1,0-1,0 0,0 0,1 0,-1 0,0 0,0 0,0 0,0 0,0 0,1 0,0-1,7 0,100-6,408-36,-463 35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6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90,'0'0,"0"0,0 0,4 0,10 0,15 0,16-1,15-3,12-2,8-3,4-1,2-3,-2-2,1-1,-14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7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1,'8'154,"-1"-43,4 557,-11-666,1 28,5 32,-5-54,1 0,0 1,1-1,0 0,0 0,0-1,1 1,7 10,6 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7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49,'1292'-26,"-951"7,-288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6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1,'0'21,"1"102,-26 533,23-643,0 1,0-1,-2 0,1 0,-11 22,21-96,9-7,4 1,2 0,3 2,3 1,3 1,46-71,-68 122,-1 1,2-1,-1 1,2 1,-1 0,1 0,1 1,0 1,16-10,-24 16,1 0,1 0,-1 0,0 0,0 1,1 0,-1 0,1 0,-1 1,1 0,-1 0,1 0,-1 1,0 0,1 0,-1 0,0 1,1-1,-1 1,0 1,0-1,0 1,-1-1,1 1,-1 1,1-1,5 6,3 5,0 1,-1 0,0 1,-1 0,-1 0,0 1,-2 1,12 31,0 12,15 78,3 127,-26-154,-9-87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8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20 323,'0'0,"0"0,4-5,247-238,-233 227,25-16,-38 28,0 1,1 0,-1 0,1 0,-1 1,1 0,0 0,0 1,0-1,8 0,-13 2,1 0,-1 0,0 0,1 1,-1-1,1 0,-1 0,1 1,-1-1,0 1,1-1,-1 1,0 0,1-1,-1 1,0 0,0 0,0 0,0 0,0 0,0 0,0 0,0 0,0 1,0-1,-1 0,1 0,0 1,-1-1,1 1,-1-1,0 0,1 1,-1-1,0 1,0-1,0 1,0-1,0 1,-1 2,1 7,-2-1,1 1,-2 0,-4 13,-14 39,-42 84,-41 55,67-133,-23 40,-69 143,127-247,-1 1,1 0,0 0,1 0,0 0,0 0,0 0,0 7,1-11,0 0,1 0,-1 0,0 1,1-1,0 0,-1 0,1 0,0 0,0 0,0 0,0-1,1 1,-1 0,0 0,1-1,-1 1,1-1,0 1,-1-1,1 0,0 0,0 1,0-1,4 1,3 1,0 0,1 0,0-1,-1-1,1 0,15 0,64-5,-59 1,90-6,176-10,-223 18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7:59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575 167,'-1'-2,"-1"0,1 0,0-1,0 1,0 0,0-1,0 1,0-4,-3-4,0 0,-1 1,-1-1,1 1,-1 0,-1 1,0-1,0 1,-1 1,1-1,-18-11,19 15,-1 1,1-1,-1 1,0 1,0-1,0 1,0 0,-1 1,1 0,0 0,-1 1,1-1,-1 2,1-1,0 1,-15 3,5 1,1 1,-1 0,1 1,1 1,-1 1,1 0,1 0,-1 2,2 0,-1 1,2 0,-12 14,7-7,2 2,0-1,2 2,0 0,1 0,2 1,-15 43,21-51,1 0,0 1,0 0,2-1,0 22,1-30,1 0,-1 0,1 1,1-1,-1 0,1-1,1 1,-1 0,1 0,0-1,0 0,1 0,8 11,-10-15,-1 0,1 0,0-1,0 1,0 0,1-1,-1 0,0 1,0-1,1 0,-1 0,1 0,-1 0,1-1,0 1,-1-1,5 1,-3-1,0-1,0 1,1-1,-1 0,0 0,-1-1,1 1,0-1,0 1,4-4,4-4,0 1,-1-2,0 0,0 0,11-15,2-5,-2-2,0 0,31-67,33-113,-85 208,10-20,-11 24,0 0,0 1,0-1,0 0,0 1,0-1,0 0,0 0,0 1,0-1,0 0,0 1,1-1,-1 0,0 0,0 1,0-1,0 0,1 0,-1 0,0 1,0-1,0 0,1 0,-1 0,0 0,0 1,1-1,-1 0,0 0,0 0,1 0,-1 0,0 0,1 0,-1 0,0 0,0 0,1 0,-1 0,0 0,0 0,1 0,-1 0,0 0,1 0,-1 0,0 0,0 0,1 0,-1-1,0 1,0 0,1 0,-1 0,0 0,0-1,0 1,1 0,-1 0,0-1,0 1,0 0,0 0,0-1,1 1,-1-1,9 34,-2 1,4 33,1 9,46 184,-37-183,43 99,-57-160,1-1,0 1,17 22,-1-9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00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0,'0'0,"15"260,-2-99,-5 22,-9 0,-38 301,31-452,0 11,10-43,1-6,5-9,25-67,88-200,-100 241,1 1,3 1,1 1,50-56,-66 84,0 1,0 0,1 0,0 1,1 1,0 0,0 0,0 1,1 1,0 0,21-6,-25 10,0-1,-1 1,1 0,0 1,-1 0,1 1,0-1,-1 2,1-1,-1 1,1 0,-1 1,0 0,0 0,0 1,0 0,-1 1,0-1,10 9,-6-2,0 1,0 0,-1 0,-1 1,0 0,-1 1,0 0,-1 0,-1 1,0-1,4 20,0 3,-2 0,-2 1,3 58,-7-64,-2 1,-1-1,-11 64,11-85,-2-1,0 0,0 0,-1 0,0 0,0-1,-1 0,-1 0,1 0,-1 0,-1-1,0 0,0 0,0-1,-1 0,-11 8,5-7,1-1,-2-1,1 0,0-1,-1 0,0-1,0-1,0 0,-1-1,1-1,0-1,-1 0,1 0,-1-2,-17-3,-22-7,0-3,-93-38,139 50,-20-9,3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09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462 100,'0'0,"-10"-9,3 1,-2 0,1 1,-1 0,0 1,0 0,-1 0,0 1,0 1,-12-5,16 7,0 1,0 0,0 0,0 0,0 1,0 0,0 0,0 1,0 0,0 0,0 0,0 0,1 1,-1 0,0 1,1-1,-1 1,-7 5,-1 2,0 1,1 1,0 0,1 1,0 0,1 1,1 0,0 1,-10 20,2 2,1 0,-22 74,32-88,1 1,1 0,1 0,0 31,4-46,0 0,1-1,0 1,0-1,1 1,5 13,-5-17,0 0,0-1,1 1,0-1,0 1,0-1,0 0,1 0,-1-1,1 1,0-1,5 4,-5-5,-1 0,1 0,-1 0,1 0,0-1,0 0,0 0,0 0,-1 0,1 0,1-1,-1 0,0 0,6 0,-4-1,0-1,1 1,-1-1,0 0,0-1,0 1,-1-1,9-5,0-3,0 0,0-1,-1-1,-1 0,18-23,-3-3,-1-1,-3 0,30-73,38-138,-81 221,-9 28,1-4,0 1,0 0,0-1,5-6,-7 11,1 1,-1 0,0-1,0 1,1 0,-1-1,0 1,0 0,1 0,-1-1,0 1,1 0,-1 0,0-1,1 1,-1 0,1 0,-1 0,0 0,1 0,-1 0,1 0,-1 0,0 0,1 0,-1 0,1 0,0 0,0 1,0 0,0-1,0 1,-1 0,1 0,0 0,0 0,-1 0,1 0,-1 0,1 0,-1 0,1 0,0 1,10 32,-1-1,8 44,-3-10,55 194,-48-192,54 114,-71-173,0 0,1 0,0-1,0 0,1 0,0 0,0-1,1 0,0 0,1-1,0 0,12 7,8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10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1,'26'5,"0"-1,53 1,-30-3,165 14,-195-16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10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0,'0'0,"5"0,12 0,17 1,15 1,12 0,7 2,4 0,-1-2,-2-4,-13-1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18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1,'0'0,"0"0,0 0,0 6,-19 364,-22-1,11-103,30-230,0-36,0 1,0-1,0 1,0 0,0-1,1 1,-1-1,0 1,0-1,0 1,0-1,1 1,-1-1,0 1,1-1,-1 1,0-1,1 1,-1-1,1 0,-1 1,0-1,1 0,-1 1,1-1,-1 0,1 0,-1 1,1-1,-1 0,1 0,-1 0,1 0,0 0,-1 1,1-1,-1 0,1 0,-1 0,1-1,0 1,-1 0,1 0,-1 0,1 0,-1 0,1-1,-1 1,1 0,-1-1,1 1,-1 0,1-1,-1 1,0 0,1-1,0 0,7-8,1 0,-1 0,0-1,-1 0,-1 0,1-1,7-18,0 3,27-53,-8 15,73-106,-97 160,-1 0,1 0,1 1,-1 0,2 0,-1 1,1 1,0 0,1 0,-1 1,23-8,-28 12,1 0,1 0,-1 1,0 0,0 0,0 1,1 0,-1 0,0 1,0-1,1 2,-1-1,0 1,0 0,0 0,-1 1,1 0,0 0,-1 1,0 0,0 0,9 8,-3 0,0 0,-1 1,-1 0,0 1,-1 0,-1 1,0 0,0 0,-2 1,7 24,-6-17,-1 1,-2 0,0 1,-2-1,-1 1,-2 38,0-53,0 0,-1 0,0 0,-1-1,0 1,0-1,-1 0,-1 0,1 0,-1 0,-1-1,1 0,-9 9,5-8,-2 1,1-1,-1-1,0 0,-1 0,0-1,0-1,-20 8,-7-2,-1-1,0-2,-1-1,0-3,-53 2,46-6,0-1,-68-9,90 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18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0,5 1,10 1,14 3,14 1,10 2,4 0,-6-1,-4-1,-1 1,-8-1,-4 1,-2 0,-6-1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8:19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21,'0'0,"0"0,0 0,4 0,11 0,14 0,14 0,12-1,7-1,6-1,2-1,1 1,0 0,2 0,0 2,-11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59:25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7.5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603 197,'-3'-1,"0"0,1 0,-1-1,1 1,-1 0,1-1,-1 0,1 0,-3-2,-4-3,-14-8,-19-14,-1 1,-1 3,-2 1,-62-22,103 45,1-1,-1 1,0 1,0-1,1 1,-1 0,0 0,0 0,0 0,0 1,1 0,-1 0,0 0,1 1,-1-1,1 1,-1 0,1 1,0-1,0 1,0 0,0 0,0 0,1 0,0 1,-1-1,1 1,0 0,1 0,-5 7,-4 8,2 1,-1 1,2-1,1 1,-6 30,-9 45,5 2,3 0,0 143,14-239,0 0,0 0,0 0,0 0,0 0,0 0,1 0,-1 0,1 0,0 0,-1 0,1 0,0-1,0 1,0 0,0-1,2 3,-2-3,0 0,1-1,-1 1,0-1,0 1,0-1,1 1,-1-1,0 0,0 0,1 1,-1-1,0 0,1 0,-1 0,0-1,1 1,-1 0,0 0,2-1,9-4,-1 0,0-1,0 0,18-14,1 0,-21 15,0 1,0-1,0 2,1-1,-1 1,1 1,0-1,0 2,0-1,0 1,0 1,0 0,0 0,0 1,0 1,0-1,-1 1,1 1,0 0,-1 0,0 1,0 0,0 1,0 0,-1 0,1 1,-1 0,-1 1,12 11,2 5,-2 1,-1 1,0 0,-2 2,-1 0,-2 0,0 1,-2 1,10 38,-7-15,-3 1,-2 1,-3 0,0 79,-7-84,-2 0,-2 1,-20 85,20-115,-1-1,0 0,-2 0,0 0,-1-1,-1 0,-1-1,0 0,-1 0,-1-1,-29 27,35-38,0 1,-1-1,0-1,0 1,0-2,-1 1,1-1,-1 0,0-1,0 0,0 0,-9 0,0-1,0-1,0-1,0 0,-34-8,13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11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31,'0'0,"-4"0,0-1,0 1,0-1,1-1,-1 1,1 0,-8-4,-5-3,9 6,0-1,-1 2,1-1,0 1,-1 0,1 0,-1 1,1 0,-1 0,1 1,0 0,-1 0,1 1,-8 2,7-1,0 1,0 0,0 1,1 0,0 0,0 0,0 1,1 0,-1 0,1 0,-9 14,4-3,0 0,1 1,1 0,0 0,-6 21,11-27,1 1,0 0,0 1,1-1,1 0,0 1,1-1,3 23,-3-33,1 0,-1-1,1 1,0 0,0 0,0-1,0 1,0-1,1 1,-1-1,1 1,-1-1,1 0,4 4,-5-5,1 0,-1 0,1-1,-1 1,0-1,1 1,-1-1,1 1,-1-1,1 0,-1 0,1 0,0 0,-1 0,1 0,-1 0,1 0,-1-1,1 1,-1-1,0 1,1-1,-1 1,1-1,-1 0,0 0,1 0,-1 0,2-1,6-5,-1-1,0 0,0 0,-1-1,13-19,27-55,-26 43,-10 20,-6 10,0 0,1 0,0 0,0 1,1-1,0 1,1 1,17-15,-24 22,0 0,0 1,1-1,-1 0,0 1,1-1,-1 1,1 0,-1-1,1 1,-1 0,0 0,1 0,-1 0,1 0,-1 0,1 0,-1 1,1-1,1 1,-1 0,1 0,-1 1,1-1,-1 1,0 0,0 0,0-1,0 1,0 1,2 1,3 6,-1 0,0 1,8 20,-14-31,17 46,-2 1,-2 1,-3 0,-1 0,4 94,-12-124,-1 0,-1 0,-1 1,-1-1,0 0,-1-1,-9 26,9-34,1 0,-2-1,1 1,-1-1,0 0,-1-1,0 1,0-1,-1 0,0 0,0-1,0 0,-1 0,0-1,-16 9,5-6,0-1,-1-1,1-1,-1 0,-1-1,-38 1,42-5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11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0,'0'0,"-3"4,-6 6,-8 9,-5 7,-2 6,1 2,3-1,6-5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12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1 146,'0'0,"0"0,6-3,8-5,34-21,2 2,0 2,70-23,-115 47,-1 0,1 0,-1 0,1 0,5 1,-10 0,1 0,-1 0,1 0,-1 0,1 0,-1 0,0 0,1 0,-1 0,1 1,-1-1,0 0,1 0,-1 0,0 1,1-1,-1 0,0 0,1 1,-1-1,0 0,1 1,-1-1,0 1,1 0,-1 0,0 0,0-1,0 1,-1 0,1 0,0 0,0 0,0 0,-1-1,1 1,0 0,-1 0,1-1,0 1,-1 0,0 1,-13 17,-1 1,-1-2,-22 20,22-23,1 0,1 1,0 1,-19 31,32-47,1 0,0 0,-1 0,1 0,-1 0,1-1,0 1,0 0,-1 0,1 0,0 0,0 0,0 0,0 0,0 0,0 0,0 0,1 0,-1 0,0 0,0 0,1 0,-1 0,1 0,-1-1,1 1,-1 0,1 0,-1 0,1-1,0 1,-1 0,1-1,0 1,0 0,0-1,-1 1,1-1,0 1,0-1,0 0,0 1,0-1,0 0,1 0,7 3,1-1,-1 0,18 0,-16-1,-4-1,11 1,1 1,-1 1,0 1,31 10,-44-12,0 0,0 1,0 0,0 0,-1 0,0 0,1 1,-1 0,0 0,-1 0,1 0,-1 0,0 1,0 0,0-1,0 1,-1 0,0 0,0 1,2 7,-3-5,0 1,0 1,0-1,-1 0,-1 0,0 0,0 0,0 0,-1 0,-1 0,1-1,-1 1,-1-1,0 1,0-1,0-1,-1 1,-6 7,-8 9,0-1,-2 0,0-2,-27 20,29-26,0-1,-1-1,-27 14,26-17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12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0 107,'10'-3,"-1"-1,0 1,14-9,7-3,-12 8,10-6,1 1,0 2,1 1,51-8,-80 16,1 1,0 0,0 0,-1 0,1 0,0 0,-1 0,1 0,0 0,-1 1,1-1,0 1,-1-1,1 1,0 0,-1 0,1 0,1 1,-2-1,-1 0,1 0,0 0,-1 0,1 0,-1 0,0 0,1 1,-1-1,0 0,0 0,1 0,-1 1,0-1,0 0,0 0,0 0,-1 1,1 1,-3 6,-1 0,1 1,-1-2,-1 1,-5 8,9-15,-60 96,30-51,1 2,-34 80,59-117,1 0,0 0,1 0,1 1,0-1,1 1,0-1,1 1,1 20,0-28,0 0,0-1,0 1,0-1,1 1,0-1,0 1,0-1,0 0,1 0,0 0,0 0,0-1,0 1,0-1,1 1,-1-1,1 0,0-1,0 1,0-1,0 1,1-1,-1 0,1-1,-1 1,1-1,5 1,34 2,-2-6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13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0,'0'0,"-1"5,-4 9,-4 13,-4 13,-3 10,-1 8,2 4,4 3,6-1,7-3,10-4,10-9,3-11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20.4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325 84,'0'0,"-10"-8,1-1,0 1,-1 1,-1-1,1 2,-1-1,-17-6,24 12,-1-1,1 1,-1 0,0 0,1 0,-1 1,0-1,0 1,1 1,-1-1,0 0,0 1,1 0,-1 0,1 1,-1-1,1 1,-1 0,1 0,-5 4,0 1,0-1,1 2,1-1,-1 1,1 1,0-1,1 1,0 0,0 1,-6 16,4-8,1 1,0 0,2 1,0-1,-1 21,4-24,1 0,1 0,2 18,-2-28,1-1,0 1,0 0,1 0,0-1,0 1,0-1,0 1,1-1,0 0,5 8,-7-12,0 0,0 0,0 0,0 0,0-1,0 1,0 0,0-1,0 1,1 0,-1-1,0 1,0-1,0 0,1 1,-1-1,0 0,1 0,-1 0,0 0,0 0,1 0,-1 0,0 0,1 0,-1-1,0 1,0-1,0 1,1-1,-1 1,0-1,0 0,0 1,0-1,0 0,0 0,0 0,1-1,3-3,1-1,-1 0,-1 0,1 0,4-9,11-26,25-65,-34 74,2 1,1 0,1 1,29-42,-41 68,-1 1,1 0,0 0,0 0,0 0,1 0,-1 0,0 1,1 0,0 0,0 0,-1 0,7-2,-7 4,-1-1,1 1,-1 0,1 0,-1 0,1 0,-1 1,1-1,-1 1,1-1,-1 1,0 0,1 0,-1 0,0 0,0 1,0-1,1 0,-1 1,-1 0,1-1,0 1,0 0,1 2,6 7,-1 0,-1 0,0 1,0 0,-1 1,5 16,22 82,-27-88,47 217,-45-188,-2-1,-2 91,-5-123,0 1,-2-1,0 0,-1 0,-1-1,-14 36,15-46,0 0,0-1,0 0,-1 0,0 0,-1 0,1-1,-1 0,0 0,-1 0,0-1,0 0,0 0,0-1,-1 0,1 0,-1-1,-9 3,5-3,-1 0,0 0,1-1,-1-1,0 0,0-1,0-1,0 0,-21-4,16-1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20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0,'0'0,"-3"4,-7 6,-6 7,-6 8,-1 3,0 1,2 0,5-4,5-6,5-7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21.7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1 134,'0'0,"0"0,5-4,87-71,-80 67,0 0,0 1,0 1,1 0,0 1,20-6,-30 10,0 0,0 1,0-1,-1 1,1 0,0 0,0 0,0 0,0 0,0 1,0-1,0 1,0 0,-1 0,1 0,0 0,-1 0,1 0,-1 1,5 3,-4-3,-1 1,0 0,0 0,0 0,0 0,0 0,-1 1,1-1,-1 0,0 1,0-1,0 1,-1-1,1 1,-1-1,0 7,-2 17,-1-1,-1 0,-1 1,-2-2,-16 44,-5 23,27-89,0 1,0-1,0 0,1 1,-1-1,1 0,0 1,0-1,0 1,1-1,-1 1,1-1,2 6,-2-7,0 0,0-1,1 1,-1-1,1 1,-1-1,1 0,0 1,-1-1,1 0,0 0,0 0,0-1,0 1,-1 0,1-1,0 1,0-1,0 1,1-1,-1 0,0 0,0 0,3-1,36 0,-21 0,0 1,0 0,31 6,-46-6,0 2,1-1,-1 1,0 0,0 0,0 0,0 1,0-1,-1 1,1 1,-1-1,0 0,0 1,0 0,0 0,0 0,4 9,-3-5,-1 1,0-1,0 1,-1 0,0 0,-1 0,0 1,-1-1,1 13,-1-7,-2-1,0 1,-1 0,0 0,-6 19,-1-6,-1-1,-1 0,-1-1,-2 0,-24 35,23-40,0-1,-1 0,-22 19,32-33,-1 0,-1 0,1-1,-1 0,1 0,-1-1,-1 0,1 0,-1-1,1 0,-18 3,-2-3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22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0,'0'0,"-4"7,-15 24,1 2,2 1,1 0,2 0,1 2,2 0,1 0,2 0,2 1,-2 44,7-65,0-1,1 1,0-1,1 1,1-1,1 0,6 18,-8-26,1-1,0 0,0 0,0 0,1-1,0 1,0-1,0 0,1 0,0-1,0 1,0-1,0 0,1 0,-1-1,1 1,0-1,0 0,8 2,28 3,-1-6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22.9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 1,'0'0,"-1"6,-12 132,4 151,9-289,0 0,0 0,0 0,0 0,0 0,0 0,0 0,0 0,0 0,0 0,1 0,-1 0,0 0,0 0,0 1,0-1,0 0,0 0,0 0,0 0,0 0,0 0,0 0,0 0,0 0,0 0,0 0,0 0,0 0,1 0,-1 0,0 0,0 0,0 0,0 0,0 1,0-1,0 0,0 0,0 0,0 0,0 0,0 0,0 0,5-12,9-35,-5 15,5-9,2 1,1 1,2 0,42-62,-58 97,0 0,0 1,0-1,0 1,0 0,1 0,4-3,-7 5,-1 1,1 0,0-1,-1 1,1 0,0 0,0-1,-1 1,1 0,0 0,-1 0,1 0,0 0,0 0,-1 0,1 0,0 0,0 0,-1 1,2-1,-1 1,0 0,0 0,0-1,0 1,-1 0,1 0,0 0,0 0,-1 0,1 0,-1 0,1 1,-1-1,1 0,-1 0,0 0,1 2,2 18,-1 0,0 0,-2 0,0 1,-5 27,1-5,2-19,0-19,1 1,1 0,-1 0,1-1,0 1,1 0,1 7,-1-14,-1 0,1 0,-1 0,1 0,-1 0,1 0,-1 0,1 0,-1-1,1 1,-1 0,1 0,-1-1,0 1,1 0,-1 0,1-1,-1 1,0-1,1 1,-1 0,0-1,1 1,-1-1,0 1,0-1,1 1,-1-1,0 0,13-17,35-70,-34 60,1 0,2 1,0 0,37-41,-50 64,0 0,0 0,0 0,1 1,0 0,-1 0,1 0,1 0,-1 1,0 0,0 0,1 0,-1 1,1 0,0 0,-1 0,1 1,0 0,10 1,-9 0,0 0,-1 1,1 0,-1 1,0 0,0 0,0 0,0 0,0 1,-1 0,0 0,1 1,-2-1,1 1,0 0,5 9,4 9,0 1,-2 0,-1 1,-1 0,9 34,0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8.2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87 177,'19'-14,"126"-79,-122 80,1 1,0 1,0 1,40-10,-60 19,-1 0,1 1,-1-1,1 1,-1-1,1 1,-1 0,1 1,-1-1,1 0,-1 1,1 0,-1 0,1 0,-1 0,0 1,1-1,-1 1,0 0,0-1,0 2,0-1,3 3,-4-1,1 0,-1-1,0 1,0 0,0 1,0-1,-1 0,1 0,-1 1,0-1,-1 1,1-1,-1 1,0-1,0 1,0-1,-1 1,0 4,-4 16,-1-1,-2 0,0 0,-14 28,-54 94,44-88,-56 102,-152 307,235-456,0 1,1-1,1 1,0 0,0 0,1 0,1 0,0 0,1 23,1-30,-1 0,2 0,-1 0,1 0,-1 0,1 0,1-1,-1 1,1-1,-1 0,1 1,0-1,1 0,-1-1,1 1,0-1,0 1,0-1,0 0,0-1,1 1,-1-1,1 0,0 0,6 2,12 2,0-2,0 0,1-2,-1 0,0-2,1-1,27-4,9-1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3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1 127,'0'0,"0"0,0 0,0 0,0 0,0 0,0 0,0 0,0 0,0 0,0 0,0 0,0 0,0 0,0 0,0 0,0 0,0 0,0 0,0 0,0 0,0 0,0 0,0 0,9-7,24-17,1 2,51-25,-76 43,0-1,1 2,-1-1,1 2,-1-1,1 1,0 0,0 1,0 0,0 1,0 0,0 1,0 0,0 0,16 5,-20-4,-1 0,0 1,0-1,0 1,0 0,0 0,-1 1,1 0,-1-1,0 2,0-1,0 0,-1 1,1-1,2 7,-3-4,1 1,-2-1,1 1,-1 0,0-1,-1 1,0 0,0 0,-1 16,-2-7,0 0,-1 0,0 0,-1-1,-1 1,-1-1,-1 0,0-1,-14 23,8-18,-1-1,-1-1,-1 0,0-1,-1-1,-1 0,-26 16,31-23,-1 0,0-2,0 1,-1-2,0 0,0-1,0 0,-1-2,0 1,1-2,-29 1,44-3,0 0,0 0,0 0,0 0,0 0,0 0,0 0,0 0,0 0,0 0,0 0,0-1,0 1,0 0,0 0,0 0,0 0,0 0,0 0,0 0,0 0,0 0,0 0,0 0,0 0,-1 0,1 0,0-1,0 1,0 0,0 0,0 0,0 0,0 0,0 0,0 0,0 0,0 0,0 0,0 0,0 0,-1 0,1 0,0 0,0 0,0 0,0 0,0 0,0 0,0 0,0 0,0 0,10-5,18-2,-14 7,-1 1,1 0,-1 0,0 2,0 0,1 0,-2 1,1 1,0 0,-1 0,0 2,-1-1,1 1,-1 1,0 0,-1 1,18 19,-15-14,0 1,-2 0,0 1,0 0,-2 0,0 1,-1 1,0-1,-2 1,0 0,-1 1,3 21,-6-18,-1 0,-1 0,-1-1,-1 1,-1 0,-1-1,-1 1,0-1,-2 0,-1-1,0 0,-17 30,7-21,0 0,-2-1,-1-1,-2-1,0-2,-2 0,-37 29,45-41,0-1,-20 10,16-11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3.8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112 1,'0'0,"-3"4,-5 7,-5 9,-5 8,-1 5,1 1,2-2,6-4,3-6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4.5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90,'5'-2,"110"-35,-90 26,1 2,0 1,0 1,1 1,36-3,-61 9,1 0,0 0,0 0,-1 0,1 0,0 1,0-1,-1 1,1 0,0 0,-1 0,1 0,-1 0,1 0,-1 1,0-1,1 1,-1-1,0 1,3 4,-3-4,-1 1,0 0,1 0,-1 0,0 0,-1 0,1 0,-1 0,1 0,-1 0,0 0,0 0,0 0,0 0,-1 0,1 0,-1 0,-1 5,-8 19,-1-1,-1 0,-1-1,-28 42,20-35,-30 63,51-95,-1 1,1-1,-1 1,1-1,0 1,0-1,-1 1,1-1,0 1,0 0,-1-1,1 1,0 0,0-1,0 1,0 0,0-1,0 1,0-1,0 1,0 0,1-1,-1 1,0 0,0-1,0 1,1-1,-1 1,0-1,1 1,-1 0,0-1,1 1,-1-1,1 0,-1 1,1-1,-1 1,1-1,-1 0,1 1,-1-1,1 0,0 0,-1 1,1-1,-1 0,1 0,0 0,-1 0,1 0,0 0,0 0,6 0,0 0,0-1,0 0,8-3,-4 2,12-3,0 2,-1 0,1 2,0 1,33 3,-44-1,0 0,0 1,-1 0,1 1,-1 0,0 1,0 0,0 1,-1 0,0 1,0 0,10 10,-5-3,-2 1,0 1,0 0,-1 1,-2 0,1 1,-2 0,0 1,-2 0,0 0,-1 0,0 1,-2 0,3 28,-4-19,-2-1,-1 1,-1 0,-2-1,0 1,-2-1,-1 0,-2 0,-18 45,7-32,-2-2,-2 0,-2-2,-1 0,-2-2,-47 46,5-14,-151 109,186-151,8-7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5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0 133,'17'-3,"0"-1,0 0,-1-2,28-11,-8 2,28-11,-33 12,1 1,64-15,-93 27,0 1,1-1,-1 1,0 0,0 0,1 0,-1 0,0 0,0 1,1 0,-1-1,0 1,0 1,0-1,5 3,-6-3,0 1,0 0,-1-1,1 1,0 0,-1 0,0 0,1 0,-1 0,0 1,0-1,0 0,0 0,0 1,-1-1,1 1,-1-1,0 1,1-1,-1 1,-1 2,0 11,-1 0,0-1,-9 28,7-29,0 0,1-1,1 1,0 1,1 16,1-26,1 0,0-1,0 0,0 1,0-1,1 1,0-1,0 0,0 0,0 0,1 0,0-1,-1 1,1 0,1-1,-1 0,0 0,1 0,4 3,9 4,0 0,1 0,23 7,14 8,-46-19,0-1,0 1,-1 0,0 1,0 0,0 0,-1 1,0 0,-1 0,0 1,0-1,8 18,-8-12,-1 0,-1 0,0 0,-1 1,0 0,-1 0,-1-1,0 19,-4 4,-1 0,-2-1,-1 1,-2-1,-1 0,-21 47,-1-11,-2-2,-3-1,-3-2,-3-2,-3-1,-89 93,126-147,-1-1,-1 0,0 0,-14 8,-3-3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6.0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94 804,'3'0,"0"-1,1 0,-1 0,0 0,0 0,0 0,0 0,4-3,3-2,40-20,-1-3,-2-1,-1-3,-2-2,-1-1,-2-3,-2-1,49-63,-8-11,-69 95,0 0,-2-1,0 0,8-28,-16 42,1 0,-1 0,0 0,0 0,-1 0,0 0,0 0,0 0,-1 0,0 0,0 0,0 0,-1 0,0 1,0-1,0 1,-1-1,-4-7,3 8,0 1,-1-1,1 1,-1 0,1 0,-1 0,0 1,-1-1,1 2,0-1,-1 0,0 1,0 0,1 0,-1 1,0-1,0 1,-8 0,-4 1,-1 0,0 1,1 1,-1 1,1 0,0 1,0 1,0 1,0 1,-29 15,22-8,1 1,0 1,1 1,0 1,2 1,-27 29,37-35,-1 1,2 1,0 0,0 0,2 1,0 0,1 0,-8 25,13-33,0 1,1 0,-1-1,1 1,1 0,0 0,0 0,1 0,0-1,0 1,1 0,1-1,-1 1,1-1,0 0,1 0,0 0,10 14,-4-8,2-1,0 0,1 0,0-1,21 14,81 46,-37-26,-53-29,-1 0,-1 1,0 2,-1 0,-1 1,-2 1,20 28,-29-35,0 1,-1 0,-1 1,-1 0,0 0,-1 0,-1 1,0 0,-2 0,0 1,-1-1,0 30,-4-28,0 1,-2-1,0 0,-1 0,-1 0,-1-1,0 0,-2 0,0 0,-1-1,-1-1,0 0,-2 0,0-2,0 1,-26 21,22-23,0 0,-1 0,-1-2,0 0,-1-1,0-2,0 0,-1 0,0-2,-1-1,0-1,0 0,0-2,0 0,-25-1,38-3,0 1,0-1,0 0,0-1,0 0,0-1,1 0,-1 0,1-1,-13-7,16 8,1 0,0-1,0 1,0-1,1 0,-1 0,1 0,0 0,0-1,1 1,-1-1,1 0,0 0,0 0,0 0,1 0,0 0,0 0,-1-8,2-4,0 1,1-1,1 1,1 0,0 0,1 0,11-31,4 3,36-63,0 17,4 3,3 2,92-96,-74 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6.5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0,'0'0,"4"0,14 0,2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6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0:59.6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394 0,'-15'3,"9"-1,-17 4,0 2,0 1,1 0,0 2,1 1,0 0,1 1,0 2,1 0,1 1,-25 27,32-30,0 1,0 0,2 1,0 0,1 1,0 0,-7 21,11-25,1 1,0 0,1-1,1 1,-1 0,2 0,0 0,1 0,0 0,5 20,-6-29,1 1,1-1,-1 0,1 0,-1 0,1 0,0 0,1-1,-1 1,1-1,-1 1,1-1,0 0,0 0,6 4,-7-6,0 0,0 0,0 0,1 0,-1-1,0 1,1-1,-1 1,0-1,1 0,-1 0,1 0,-1 0,0-1,1 1,-1-1,0 1,1-1,-1 0,0 0,0 0,0 0,0 0,0 0,0 0,0-1,0 1,0-1,2-2,5-5,0-1,-1 0,0 0,0 0,-1-1,-1 0,8-16,29-90,-32 87,-2 2,-5 12,1 0,1 1,1-1,0 1,14-21,-20 35,0-1,0 1,0 0,0 0,0 0,0 0,0 0,0 0,0 0,1 0,-1 0,0 0,1 1,-1-1,0 0,1 1,-1-1,1 1,-1 0,1-1,-1 1,1 0,-1 0,1 0,0 0,-1 0,1 1,-1-1,1 0,-1 1,1-1,-1 1,0-1,1 1,-1 0,0-1,1 1,-1 0,0 0,0 0,1 0,-1 0,0 0,1 2,6 6,-1 0,0 1,-1-1,9 17,-15-25,32 62,-4 2,-2 1,-3 1,-3 0,18 114,-33-147,-2 0,0-1,-3 1,0 0,-8 51,5-70,-1 1,0 0,-1-1,0 0,-1 0,-1 0,-1-1,0 0,0-1,-1 0,-1 0,0 0,-21 17,11-13,0-2,-1 0,-43 22,47-29,1-1,-2 0,1-1,-1-1,0-1,-22 3,19-6,2-2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0.0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279 1,'0'0,"0"0,-4 3,-8 5,-9 9,-9 8,-7 8,-2 5,4-3,4 1,7-7,4-1,5-1,5-5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1.1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1 220,'14'-14,"103"-95,-93 90,0 1,1 1,36-19,-59 35,0 1,-1-1,1 0,0 0,0 1,-1-1,1 1,0-1,0 1,0 0,0 0,0 0,0 0,2 0,-3 1,0-1,-1 1,1-1,-1 1,1-1,0 1,-1 0,1-1,-1 1,0 0,1-1,-1 1,0 0,1 0,-1 0,0-1,0 1,1 0,-1 0,0 0,0-1,0 1,0 0,0 0,0 0,0-1,-1 1,1 0,0 0,0 0,-1-1,1 1,-1 1,-6 18,0 0,-16 28,13-28,-15 42,25-61,-1 0,1 0,-1 0,1 1,0-1,-1 0,1 0,0 1,0-1,0 0,0 1,0-1,0 0,0 0,0 1,1-1,-1 0,0 0,1 1,-1-1,1 0,-1 0,1 0,0 0,-1 1,1-1,0 0,0 0,0-1,0 1,0 0,0 0,0 0,0-1,0 1,0 0,0-1,1 1,-1-1,0 1,0-1,1 0,-1 0,0 1,2-1,8 0,-1 0,1 0,-1-1,18-3,-12 1,1 2,-1 0,1 0,0 2,-1 0,1 1,0 1,-1 0,0 1,0 1,0 0,0 2,-1-1,0 2,25 17,-24-14,0 1,-1 1,-1 1,0 0,-1 1,0 0,-1 1,-1 1,0 0,-2 0,0 1,8 21,-8-12,-1-1,-1 1,-1 0,-2 0,-1 1,0-1,-4 54,-1-64,0 1,-1-1,-1 0,-1 0,0 0,-1-1,-1 0,0 0,-1 0,-1-1,0 0,-2-1,-17 21,5-13,-1 0,0-2,-2 0,0-2,-1-1,-1-1,-1-2,-51 19,53-24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8.5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329 0,'0'0,"-3"2,-7 4,-8 8,-8 9,-7 12,-4 11,-2 8,-1 7,8-7,3-2,7-8,8-13,3-1,2 2,4-4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1.6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0 150,'0'0,"6"-3,75-40,120-44,-191 83,1 1,0 0,0 1,0 0,0 1,11 0,-19 1,0 0,0 0,-1 0,1 0,0 1,-1-1,1 1,0 0,-1 0,1 0,-1 0,1 0,-1 0,0 1,1-1,-1 1,0 0,0 0,0-1,0 1,0 1,-1-1,1 0,-1 0,1 1,-1-1,0 0,0 1,2 5,-2-2,0 1,0 1,-1-1,0 0,0 0,0 0,-1 0,0 0,-3 7,-3 12,-12 26,11-32,-99 237,1 0,21 6,81-248,0 0,2 0,0 0,0 1,2 20,0-31,0 0,1 0,0 0,0-1,1 1,-1 0,1 0,0-1,0 1,0-1,1 0,0 1,0-1,0 0,0-1,0 1,1 0,0-1,-1 0,6 3,0-1,1 0,-1-1,1 0,0 0,1-1,-1 0,0-1,1 0,0-1,18 0,-4-2,-1 0,1-2,34-8,-1-4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2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 1,'-41'1192,"35"-1077,6-79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2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0,0 0,0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02.7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1,'0'0,"4"0,12 0,3 0</inkml:trace>
  <inkml:trace contextRef="#ctx0" brushRef="#br0" timeOffset="1">457 29,'0'0,"0"0,1 3,4 9,1 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39.6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1962,'0'0,"0"0,0 0,0 0,0 0,0 0,1-11,0-1,1 1,0 0,1 0,6-15,1-8,284-929,-240 794,-3 7,91-267,-138 418,0 1,1 0,0 0,1 0,0 0,0 1,1 0,13-13,-18 20,0 0,0 0,1 0,-1 1,1-1,-1 0,1 1,-1 0,1 0,0 0,0 0,0 0,0 0,-1 1,1-1,0 1,0 0,0 0,0 0,0 0,0 0,0 1,0-1,0 1,0 0,0 0,-1 0,1 0,0 1,-1-1,1 1,-1-1,1 1,-1 0,0 0,0 0,3 3,3 4,1 1,-2 0,1 1,-1 0,-1 0,0 0,-1 1,6 18,26 107,-36-130,70 424,-25 7,2 412,-47-834,0-13,-1-1,0 1,1 0,-2 0,1 0,0-1,-1 6,-2-2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0.0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2,'3'0,"0"-1,0 1,-1 0,1 0,0 0,0 0,0 0,0 1,3 0,9 2,1261 64,-1070-71,-124-1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0.4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10,'7'0,"205"2,252-5,-410-1,-8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0.7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62,'0'0,"0"0,4 0,11-1,16-1,17-1,13 0,9-2,8-1,3 0,1-4,-2-3,-15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1.3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0,'0'7,"-1"247,3 322,32-3,-32-556,7 31,-4-30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2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440 121,'-19'-20,"6"6,0 1,-1 1,-1 0,1 1,-20-10,29 18,0 0,0 1,-1 0,1 0,-1 1,1-1,-1 1,0 0,-6 1,8 0,0 0,1 0,-1 1,0 0,0 0,0 0,1 0,-1 1,1-1,-1 1,1 0,-1 0,1 0,-6 5,0 3,-1 0,1 1,1 0,0 0,1 1,0-1,-9 23,-29 94,41-118,2-2,-19 58,3 1,-12 88,29-147,0-1,1 1,1-1,-1 1,1 0,0-1,1 1,3 10,-5-16,1 1,0-1,0 0,1 0,-1 1,0-1,1 0,-1 0,1 0,0-1,0 1,0 0,0-1,0 1,0-1,0 1,0-1,0 0,1 0,-1 0,0 0,1 0,-1-1,1 1,-1-1,1 0,-1 0,6 0,6-1,0-1,-1-1,1 0,20-8,-23 6,0 2,0 0,0 0,0 0,0 2,1-1,-1 2,15 0,-19 1,1 0,-1 1,1 0,-1 0,0 1,0 0,0 0,0 1,-1 0,1 0,6 6,-3-2,-1 1,0 0,-1 1,0 0,-1 0,8 13,0 6,-1 1,-1 1,-2 0,10 42,-12-37,-2-1,5 61,-11-83,-1 0,0 1,-1-1,-1 0,0 0,-1 1,0-1,-1-1,0 1,-11 21,5-18,-2 1,1-2,-2 1,0-2,-1 0,0 0,-1-1,0-1,-1 0,-1-2,-23 13,15-11,0-1,-1-1,0-2,-1 0,1-2,-1-1,-46 3,44-8,3-2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39.4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156 46,'0'0,"-14"12,1 2,0 0,1 1,0 1,2-1,0 2,0 0,2 0,0 0,1 1,-6 23,5-11,2 0,1 0,1 0,2 1,2 53,1-75,0-1,0 1,1 0,1 0,-1-1,1 1,1-1,-1 0,9 13,-11-19,1 1,-1-1,1 0,0 0,0 0,0 0,0 0,0 0,0-1,0 1,0-1,1 1,-1-1,1 0,-1 0,1 0,-1 0,1-1,0 1,-1-1,1 1,0-1,-1 0,1 0,0 0,0 0,-1-1,1 1,0-1,-1 0,1 1,-1-1,1 0,-1-1,3 0,5-4,-1-1,0 0,0 0,-1 0,0-1,-1-1,0 1,0-1,0 0,6-13,8-17,19-48,-34 74,86-266,-67 194,-25 85,0 0,0-1,0 1,0-1,0 1,0-1,0 1,0-1,0 1,0-1,0 1,0-1,0 1,1-1,-1 1,0 0,0-1,1 1,-1-1,0 1,1 0,-1-1,0 1,1 0,-1-1,0 1,1 0,-1-1,1 1,-1 0,1 0,-1 0,0 0,1-1,-1 1,1 0,-1 0,1 0,-1 0,1 0,-1 0,1 0,-1 0,2 0,13 24,7 40,21 118,-9 2,-7 1,4 296,-34-208,0-224,-3 1,-2-2,-21 75,22-106,0 0,-1 0,-1-1,-1 0,0-1,-1 0,0 0,-1-1,-1-1,-1 0,1 0,-2-2,0 0,0 0,-1-2,0 0,-1 0,0-2,0 0,0-1,-1-1,0 0,0-1,0-1,-1-1,1-1,-1 0,1-2,-21-2,-1-5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2.6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 1,'0'0,"0"0,-4 3,-7 7,-9 9,-5 9,-6 8,0 5,1 3,2-4,6-8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3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317 146,'-59'-43,"38"27,-40-23,48 31,0 1,0 1,0 0,-1 1,0 1,0 0,-24-4,36 9,0-1,0 0,1 0,-1 1,0-1,1 1,-1-1,0 1,1 0,-1 0,1 0,-1 0,1 0,-1 0,1 0,0 0,0 1,-1-1,1 0,0 1,0-1,0 1,1-1,-1 1,0-1,0 1,1 0,-1-1,1 1,0 0,-1 0,1 2,-2 9,1 0,0 1,1 17,1-17,1 142,-3 147,0-295,1 1,0-1,1 0,0 1,0-1,1 0,2 9,-3-16,0 1,-1 0,1-1,0 1,0-1,0 0,0 1,0-1,0 0,0 0,0 1,1-1,-1 0,0 0,1 0,2 1,-2-1,0-1,0 0,0 0,0 1,0-1,0 0,0 0,0-1,0 1,0 0,0-1,0 1,0-1,0 0,0 0,0 1,3-3,20-13,28-22,-36 25,1 0,0 1,0 1,39-17,-51 26,0 0,0 1,0 0,1 0,-1 0,0 0,0 1,0 0,1 1,-1-1,0 1,0 0,0 1,0 0,0 0,0 0,0 0,-1 1,1 0,-1 0,9 7,-3-1,-1 1,-1-1,1 2,-2-1,1 1,-2 1,1-1,-1 1,-1 1,0-1,4 17,0 1,-2 0,-1 1,6 57,-12-55,0-1,-2 1,-2 0,-1 0,-1-1,-2 0,-1 0,-1-1,-2 0,-2 0,-26 48,22-50,-1-1,-1 0,-2-2,0 0,-2-2,-1 0,-1-1,0-2,-2-1,-1-1,-42 23,30-23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4.2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414 61,'-17'-9,"2"1,-1 0,0 1,0 0,0 2,-1 0,-34-5,44 9,0 0,0 1,0 0,0 1,0-1,0 1,0 1,0-1,1 1,-1 0,1 1,-1 0,1 0,0 0,0 0,0 1,0 0,1 1,-1-1,-6 8,4-1,0 0,1 0,0 1,0 0,2 0,-1 0,2 1,-7 25,1 8,-3 55,12-99,-20 328,22-324,-1-1,0 0,1 0,0 0,0 0,0 0,1 0,0 0,3 7,-4-10,1 0,-1 0,1 0,0 0,-1 0,1-1,0 1,0 0,0-1,0 1,0-1,0 0,1 0,-1 0,0 0,1 0,-1 0,1-1,-1 1,1-1,3 1,10-2,0 0,0 0,-1-2,1 0,17-6,-15 4,0 1,0 0,32-1,-39 5,0 0,-1 1,1 0,-1 1,1 0,-1 1,0 0,0 1,0 0,0 0,-1 1,0 1,0-1,0 1,14 13,-13-9,-1 1,0-1,-1 2,0-1,-1 1,0 0,-1 0,0 1,-1 0,-1 0,6 24,-5-11,-1 0,-2 0,0 0,-2 1,-1-1,-1 0,-1 0,-1 0,-1 0,-2-1,0 0,-12 25,4-16,-2-1,-1-1,-2 0,-1-1,-1-2,-2 0,-50 47,30-37,-58 41,75-62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4.5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0,0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4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45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57.5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1 401,'0'0,"0"0,0 0,0 0,0-5,3-19,1 0,2 0,0 1,12-29,47-87,-59 128,2-6,19-25,-25 39,1-1,0 1,0 0,0 0,0 0,0 0,1 0,-1 1,1 0,0-1,0 1,7-2,-9 3,-1 1,1 0,0 0,0 0,0 0,0 0,0 0,0 0,-1 1,1-1,0 1,0-1,0 1,-1 0,1 0,0 0,-1 0,1 0,-1 0,1 0,-1 0,1 0,-1 1,0-1,0 1,0-1,0 1,0-1,0 1,0 0,1 2,3 7,-1 1,1-1,3 20,-7-25,18 81,-12-49,1-1,2-1,22 54,-30-85,0-1,0 0,1 0,0 0,0 0,0-1,0 1,0-1,1 1,-1-1,1-1,0 1,0 0,6 2,-3-2,-1-1,1 0,0 0,0-1,0 1,0-2,0 1,12-1,7-3,-1-1,1-1,-1-1,28-11,-43 14,47-20,-34 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58.0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0 359,'0'0,"2"-17,0 0,1 0,0 0,2 1,7-20,-7 22,4-15,1-1,2 1,0 1,32-50,-43 76,1-1,0 1,0-1,0 1,1 0,-1 0,0 0,1 0,-1 0,1 1,0-1,-1 1,1 0,4-2,-6 3,1 0,0 0,0 0,0 0,-1 0,1 1,0-1,0 0,0 1,-1-1,1 1,0 0,-1-1,1 1,-1 0,1 0,-1 0,1 0,-1 0,1 1,-1-1,0 0,0 1,0-1,2 3,10 15,-1 0,16 36,-19-36,1 1,1-1,18 24,-19-31,1-1,0 0,1-1,0 0,0-1,1-1,0 0,0 0,1-1,0-1,17 5,-9-4,1-2,0 0,0-2,0 0,0-1,37-3,3-5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58.4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194 1,'0'0,"-2"7,-104 633,48 6,56-611,-21 318,21-1,4-320,9 52,-2-47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1:59.2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484 5,'-24'-3,"19"3,0-1,-1 1,1 0,-1 0,1 1,-1 0,1 0,0 0,0 0,-1 1,1 0,-9 5,7-3,-1 1,1 0,0 1,1 0,-1 0,1 0,-6 10,-6 9,2 2,1 0,-17 44,28-63,-30 77,4 1,-24 110,-11 184,52-254,6 1,12 200,4-233,4-1,4 0,4-1,37 100,-48-163,1 0,1-1,2 0,1-1,1-1,37 47,-49-68,0-1,-1 0,2-1,-1 1,0-1,1 0,-1 0,1 0,0-1,0 1,0-1,0 0,0-1,1 1,-1-1,0 0,1-1,-1 1,1-1,-1 0,1 0,-1-1,1 1,-1-1,0-1,1 1,-1-1,0 0,0 0,0 0,0-1,7-4,5-5,-1 0,-1-1,0 0,-1-1,0-1,-2 0,1-1,17-31,-9 9,-1-1,28-82,-38 90,-1-1,-1-1,-2 1,-1-1,-2 0,-1 0,-4-55,1 70,-2 1,0 0,-1 0,-1 0,0 0,-1 1,-1-1,-1 2,0-1,-1 1,0 0,-2 1,1 0,-2 1,0 0,-16-13,11 13,-1 0,0 2,0 0,-2 1,1 1,-1 0,-1 2,1 0,-1 2,0 0,-39-3,39 6,1 1,-1 2,1 0,-1 1,1 1,-1 0,1 2,0 1,1 0,0 1,0 2,-25 13,9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0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149 0,'-19'26,"10"-15,-9 14,2 1,1 1,1 0,1 1,1 0,-13 51,23-67,0 1,0-1,1 0,0 1,1-1,1 1,0-1,4 19,-3-23,0 0,1-1,0 1,1-1,0 0,0 0,0 0,1 0,-1-1,2 0,-1 0,1 0,0-1,9 7,-11-9,1 1,-1-2,1 1,-1 0,1-1,0 0,0 0,0 0,0-1,1 0,-1 0,0 0,0-1,1 1,-1-1,0 0,1-1,-1 0,0 1,1-1,-1-1,0 1,0-1,0 0,8-5,-6 3,-1-1,1 0,-1 0,0-1,-1 0,1 0,-1 0,-1 0,1-1,-1 0,0 0,0 0,-1-1,0 1,0-1,2-12,-2 3,0 0,-2 0,0 0,-1 0,0-1,-2 1,0 0,-1 0,-9-31,8 34,-1 1,-1-1,0 1,-1 1,0-1,0 1,-2 0,0 1,0 0,0 0,-2 1,-12-10,-6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3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1,'-18'82,"3"0,-3 90,11-52,5-1,19 173,6-117,47 173,-41-232,5-2,59 134,-90-242,1 1,-1-1,1 0,0 0,0 0,0-1,1 1,0-1,0 0,1-1,9 8,-13-11,1 0,-1 0,1 0,-1 0,1 0,0 0,-1-1,1 1,0-1,-1 0,1 1,0-1,0-1,-1 1,1 0,0-1,0 1,-1-1,1 0,-1 0,1 0,-1 0,1 0,-1-1,1 1,-1-1,0 1,0-1,0 0,0 0,0 0,2-3,5-8,0 0,0 0,-2 0,0-1,0 0,6-22,132-482,-125 436,29-131,118-438,-162 636,1-9,2 0,1 1,0 0,2 1,16-26,-26 46,1 0,-1 0,1 0,-1 1,1-1,0 0,0 1,0 0,0-1,4-1,6-2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3.6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1,'0'0,"0"4,0 8,2 10,0 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3.9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1,'0'0,"2"3,3 6,4 6,0 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4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0,'0'7,"-35"845,8-349,22-2,15-362,-3-95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5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752 0,'-3'1,"0"0,0 0,0 0,-1-1,1 0,0 1,-4-2,-12 3,2 1,1 1,0 0,1 2,-1 0,1 0,0 1,1 1,0 1,-21 16,16-9,1 1,0 1,2 0,0 1,-23 38,11-6,2 0,3 2,2 1,-26 102,22-48,5 1,5 1,-2 159,18-143,6 1,39 218,-7-184,-29-132,0 0,2 0,20 33,-29-55,1-1,0-1,0 1,0-1,1 1,0-1,0-1,0 1,1-1,0 0,0 0,0 0,0-1,8 4,-8-6,0 1,-1-1,1 0,0 0,0-1,-1 0,1 0,0 0,0-1,0 0,-1 0,1 0,0-1,-1 1,1-1,-1-1,8-3,1-3,-1 0,0-1,-1 0,1-1,-2 0,0-1,0 0,14-22,-5 3,-2-1,25-57,-26 48,-3-1,-1 0,-2-1,9-74,-17 85,-1-1,-2 0,-1 1,-2-1,-1 1,-16-64,16 82,0 1,-1-1,-1 1,0 0,-1 1,0 0,0 0,-2 0,1 1,-2 0,1 1,-1 0,-1 0,0 1,0 1,-1-1,0 2,0 0,-1 0,0 2,0-1,-1 1,-16-3,2 3,1 1,-1 1,1 2,-1 1,-44 5,31 0,1 3,-1 1,-41 16,69-21,0 1,1 0,0 1,0 0,1 1,-1 1,1-1,-10 11,8-4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6.4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656 37,'-4'-1,"0"0,1-1,-1 2,-1-1,1 0,-5 1,-8-2,-10-3,-14-3,-1 1,1 2,-1 2,-51 3,83 1,-1 1,0 0,1 1,0 0,0 0,0 1,0 1,0 0,1 0,0 0,-9 8,6-3,1 1,0 0,0 0,1 1,1 1,-16 24,9-5,2 0,1 1,1 0,1 0,3 2,-6 35,8-28,1 0,3 1,1-1,2 1,2-1,1 1,3-1,14 49,-13-66,1 0,1-1,1 0,1 0,1-1,18 22,-18-28,1-1,0 0,2-1,0-1,0 0,1-2,1 0,22 12,-28-18,-1 0,1-1,-1-1,1 0,0-1,1 0,-1 0,0-2,1 1,0-2,-1 0,18-2,17-7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7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0,'0'0,"0"6,-1 251,2 260,-2-508,1-6,0 0,0 0,0 0,0 0,1 0,-1 0,1 0,-1 0,2 3,-1-6,0 0,-1-1,1 1,-1 0,1 0,-1 0,0-1,1 1,-1 0,1-1,-1 1,1 0,-1-1,0 1,1 0,-1-1,0 1,1-1,-1 1,0-1,0 1,1-1,-1 1,0-1,0 1,0-1,0 1,0-1,0 0,9-19,44-180,-5 16,-36 149,1 0,1 1,22-36,-32 62,1 1,0-1,0 1,1 0,0 0,0 1,0 0,12-9,-15 14,-1-1,1 1,-1 0,1 0,0 0,0 0,-1 0,1 0,0 1,0-1,0 1,0 0,0 0,-1 0,1 0,0 1,0-1,0 1,0-1,-1 1,1 0,0 0,0 1,-1-1,1 0,-1 1,0-1,1 1,3 3,3 4,0 1,-1-1,0 1,-1 0,0 1,0 0,-1 0,-1 1,8 22,1 11,10 58,-21-91,20 131,-2-8,-11-102,-9-33,-1 1,0-1,0 1,1-1,-1 1,0-1,0 1,1-1,-1 0,1 1,-1-1,0 1,1-1,-1 0,1 1,-1-1,1 0,-1 0,1 1,-1-1,1 0,-1 0,1 0,0 0,-1 1,1-1,-1 0,1 0,-1 0,1 0,0 0,-1-1,1 1,-1 0,1 0,-1 0,1 0,-1-1,1 1,-1 0,1 0,-1-1,1 1,-1 0,1-1,-1 1,0-1,1 1,-1 0,1-1,-1 1,0-1,0 1,1-1,-1 0,10-14,-1 0,-1 0,-1-1,0 0,9-30,-2 4,5-8,45-117,-45 124,43-72,-58 110,0-1,0 1,0 0,0 0,1 0,0 1,0 0,0 0,0 0,1 0,-1 1,1 0,0 0,10-3,-11 4,0 1,0 1,-1-1,1 1,0 0,0 0,0 0,-1 1,1 0,0 0,0 0,-1 0,1 1,-1-1,1 1,-1 0,0 1,0-1,0 1,6 5,0 1,0 1,-1 0,-1 1,0 0,0 0,-1 1,0 0,-1 0,8 24,1 7,13 72,-9 9,6 228,-24-325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2:08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276 106,'0'0,"-5"0,-63 1,-120 18,188-19,-1 1,1-1,-1 0,0 0,1 0,-1 0,1 1,-1-1,0 0,1 0,-1 0,1-1,-1 1,0 0,1 0,-1 0,1 0,-1 0,0-1,1 1,-1 0,1-1,-2 0,2 1,0-1,0 1,0-1,1 0,-1 1,0-1,0 1,0-1,0 1,1-1,-1 0,0 1,0-1,1 1,-1-1,0 1,1 0,-1-1,1 0,29-26,-26 24,10-7,0-1,1 2,1 0,-1 1,1 0,28-8,-37 13,1 1,-1 0,1 0,0 1,-1 0,1 1,0-1,-1 1,1 1,0 0,-1 0,1 0,0 1,-1 0,0 0,1 1,10 6,-14-7,0 1,0 0,-1 0,1 0,-1 1,0-1,0 1,0 0,-1 0,1 0,-1 0,0 0,3 7,-3-3,0 0,0 0,-1 0,0 0,0 0,-1 0,-1 10,-2 8,-1-1,-2 1,-14 43,-14 19,18-50,-11 41,26-77,1-1,-1 1,1-1,0 1,0-1,0 1,0 0,0-1,0 1,0-1,0 1,1 0,-1-1,1 1,-1-1,1 1,0-1,-1 1,1-1,0 0,0 1,0-1,0 0,0 0,0 0,0 0,1 1,-1-1,0-1,1 1,-1 0,0 0,1-1,-1 1,1 0,-1-1,4 1,6 2,0-1,0 0,1-1,14 0,-13 0,209-4,-67-2,-37 7,-5 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30.7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30,'0'0,"0"0,0 0,0 0,0 0,-4 1,1 1,-1-1,0 1,0 0,1 0,-1 0,1 1,-1-1,1 1,-4 4,7-7,0 1,-1-1,1 0,0 0,-1 1,1-1,0 0,0 0,0 1,-1-1,1 0,0 1,0-1,0 0,0 1,-1-1,1 1,0-1,0 0,0 1,0-1,0 0,0 1,0-1,0 1,0-1,0 0,0 1,1-1,-1 0,0 1,0-1,0 1,0-1,1 0,-1 1,0-1,17 5,19-6,5-5,76-24,-79 18,0 3,53-8,-89 17,0 0,0 0,0 0,0 1,0-1,-1 1,1-1,0 1,0-1,0 1,-1 0,1 0,0 0,-1 0,1 0,-1 0,1 1,-1-1,1 0,-1 1,0-1,0 1,0-1,0 1,0 0,0 0,0-1,-1 1,1 0,0 0,0 3,2 8,-1 0,0 0,1 21,-2-17,2 47,-10 105,2-100,5 71,1-122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33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133 441,'-14'13,"-9"12,-17 15,37-38,-1 1,1-1,-1 0,0 0,0 0,0 0,0-1,0 1,0-1,-8 1,11-2,1-1,-1 1,1-1,-1 1,1-1,0 0,-1 1,1-1,0 0,0 1,-1-1,1 0,0 1,0-1,0 0,0 0,0 1,0-1,0 0,0 1,0-1,0 0,1 0,-1 0,4-28,-3 25,82-328,-43 189,-40 142,0 1,0-1,1 1,-1-1,0 0,0 1,0-1,0 0,1 1,-1-1,0 1,0-1,1 1,-1-1,0 0,1 1,-1-1,1 1,-1 0,1-1,-1 1,1-1,-1 1,1 0,-1-1,1 1,0 0,-1 0,2-1,14 10,-2 1,5 1,2-1,-1-1,1-1,27 6,89 15,-60-15,-54-11,-9-1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3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166 21,'0'0,"-12"8,0 2,0 1,1 0,0 1,-9 13,16-20,0 0,0 1,1-1,0 1,0-1,1 1,-1 0,1 0,0 0,1 0,0 0,0 1,-1 7,2-14,0 1,0-1,0 1,0-1,0 1,0-1,0 0,0 1,0-1,0 1,0-1,0 1,0-1,1 1,-1-1,0 1,0-1,0 0,1 1,-1-1,0 1,0-1,1 0,-1 1,0-1,1 0,-1 1,1-1,-1 0,0 0,1 1,-1-1,1 0,-1 0,1 0,0 1,15-13,8-25,-22 30,0-1,-1 1,0 0,0-1,-1 1,0 0,0-1,-3-12,3 15,-1 1,0-1,0 1,-1 0,1-1,-1 1,0 0,0 0,-1 0,1 0,-1 1,0-1,0 0,0 1,-5-4,7 6,0 1,0-1,0 1,0-1,0 1,-1-1,1 1,0 0,0 0,-1-1,1 1,0 0,0 0,-1 0,1 0,0 1,0-1,-1 0,1 1,0-1,0 0,0 1,-1-1,1 1,0 0,0-1,0 1,0 0,0 0,0 0,0-1,1 1,-1 0,0 0,0 0,1 0,-1 1,0-1,1 0,-1 0,1 0,-1 3,-3 5,1 0,-1 0,2 0,-3 12,2-3,1 0,1 0,1 1,1-1,0 0,5 25,-4-33,0 0,1-1,0 1,0-1,1 1,0-1,0-1,1 1,1 0,-1-1,1 0,1-1,9 10,-15-16,0 0,-1-1,1 1,0 0,0-1,0 1,0-1,0 1,0-1,0 0,0 1,0-1,0 0,1 0,-1 0,0 1,0-1,0 0,0-1,0 1,0 0,0 0,0 0,0-1,0 1,0 0,0-1,0 1,0-1,0 1,0-1,1-1,3-1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36.9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159 2869,'-26'10,"22"-9,-51 12,52-13,0 1,-1-1,1 0,-1 0,1 0,0 0,-1 0,1-1,-1 0,1 1,0-1,0-1,-6-1,4-4,4 6,1 0,-1 0,1 1,-1-1,1 0,-1 0,1 1,-1-1,0 0,1 1,-1-1,0 1,1-1,-1 1,0-1,0 1,0-1,0 1,1 0,-1-1,-2 1,13-8,0 1,-1-1,0-1,-1 0,0 0,8-13,16-16,292-292,-81 84,819-928,-781 817,137-162,-353 455,-19 20,-41 36,5-4,-10 12,1-1,-1 1,0 0,0 0,1 0,-1 0,0 0,0 0,1 0,-1 0,0 0,1 0,-1 0,0 0,0 0,1 0,-1 0,0 0,0 0,1 1,-1-1,0 0,0 0,0 0,1 0,-1 0,0 0,0 1,0-1,1 0,-1 0,0 0,0 1,0-1,0 0,0 0,1 1,-1-1,0 0,0 0,0 1,0-1,0 0,0 0,0 1,0-1,0 0,0 0,0 1,0-1,0 0,0 1,5 28,-1 1,-2 0,-1 0,-3 41,0-7,10 781,60 157,-41-703,-26-292,8 104,27 127,-2-101,-34-134,0-1,0 1,0 0,0 0,0 0,-1-1,1 1,-1 0,0-1,0 1,0 0,0-1,0 1,0-1,-1 1,1-1,-1 0,0 0,1 0,-1 0,0 0,0 0,-1 0,1 0,0-1,0 1,-1-1,-3 2,-9 4,1-1,0 0,-27 5,41-10,-57 12,0-3,-1-2,-114 1,-177-28,176 6,-163-2,-257-21,558 31,-219-19,180 20,-108 8,166-3,-31 6,45-7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39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4476 4431,'-6'-1,"0"0,0-1,0 0,0 0,0-1,0 0,0 0,-8-6,-1 1,-309-198,239 148,-707-512,282 110,37-41,-380-531,355 320,292 412,134 194,-88-121,122 178,-3 2,-65-60,104 105,-1 0,1-1,-1 1,1 0,-1 0,1 0,-1 1,0-1,-5-1,7 2,0 1,1 0,-1 0,1 0,-1 0,1 0,-1 0,0 1,1-1,-1 0,1 0,-1 0,1 0,-1 1,1-1,-1 0,1 1,-1-1,1 0,-1 1,-10 18,-5 40,2 1,2 0,-3 70,9-77,-46 758,50 2,3-732,-63 1493,53-1422,15 187,-1-289,2-1,25 91,-12-66,-18-71,-1 0,1 1,0-1,0 0,0 0,1 0,-1-1,1 1,0-1,-1 1,5 2,35 21,-21-16,0-1,0-1,0-1,1-1,31 5,115 7,-149-17,631 9,-341-13,538 34,-422-11,212-18,1-26,-287 9,-321 13,253-20,-261 17,-14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48.1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1516 218,'-7'-3,"-45"-20,-1 2,0 2,-89-18,101 30,-1 1,0 2,-1 3,1 1,-64 8,34 4,0 2,1 4,2 3,0 3,-92 46,134-56,2 1,0 1,0 1,2 1,0 1,1 2,1 0,1 1,1 0,1 2,1 0,2 2,0-1,1 2,2 0,0 0,2 1,1 0,2 1,1 0,0 0,-1 45,6-41,2 0,0 0,2-1,2 1,1-1,14 44,-11-50,1-1,1 0,1-1,1-1,1 0,2-1,0 0,24 24,-17-23,1-1,1-1,1-1,1-2,50 27,-36-26,1-1,0-2,71 16,-28-16,1-4,0-4,166-5,-141-8,-1-5,155-34,-207 30,-1-2,-1-3,-1-2,0-2,-2-3,63-41,-89 48,-1-2,0-1,-2 0,-1-2,-1-1,-1-1,-1 0,-1-2,-1 0,-2-1,-1-1,-1 0,10-34,-16 37,0 0,-2-1,-1 0,-1 0,-1 0,-2 0,0 0,-2-1,-2 1,0 0,-2 0,-1 1,-1-1,-1 1,-20-43,12 41,-1 2,-1 0,-1 1,-1 1,-2 1,0 0,-2 2,0 1,-1 1,-53-32,21 19,-2 3,-2 2,0 3,-84-22,102 35,-2 2,-63-6,84 14,-1 1,0 1,0 2,0 0,-47 12,28-1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4:52.4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2052 253,'-8'-3,"-135"-68,-88-38,193 94,-1 2,0 1,-1 3,-52-7,45 13,-1 2,1 2,0 2,-1 2,1 3,1 1,0 2,0 3,-67 28,48-12,1 3,1 2,2 3,2 3,-89 79,106-80,2 2,2 1,1 3,3 0,1 3,3 0,-41 92,51-92,2 0,2 2,2 0,3 0,2 1,2 0,2 1,4 87,3-111,1 1,1-1,2 0,1-1,2 1,0-2,19 39,-18-47,1 1,2-2,-1 0,2 0,1-1,0-1,1 0,0-1,1-1,26 17,-8-11,1-1,0-2,2-2,-1-1,2-2,40 8,20-2,124 7,-40-15,0-7,-1-8,217-34,-309 25,101-31,-158 35,0-1,-1-2,-1-1,0-2,-1-1,35-26,-44 25,-2 0,0-1,-1-1,-1-1,-1 0,-1-1,-1-1,-1 0,-1-1,-1 0,11-36,-6 7,-2-1,-3 0,-2-1,3-82,-11 98,-2 0,-1-1,-2 1,-1 1,-3-1,-17-53,15 64,-1 0,-1 0,-2 1,-1 1,-1 1,-1 0,-1 1,-1 1,-23-22,4 11,-1 2,-2 1,-1 2,-1 2,-2 2,-71-29,49 28,-1 3,-1 4,-1 2,-76-8,107 20,1 2,-1 2,-67 6,54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31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90,'9'-2,"0"-1,0 0,-1 0,1-1,-1-1,11-6,6-4,-12 8,49-22,-58 28,0-1,0 1,0 0,0 0,0 0,0 1,1-1,-1 1,0 0,0 0,1 1,-1-1,4 2,-6-1,-1-1,0 1,1 0,-1 0,0 0,0 0,1 0,-1 0,0 0,0 0,0 0,0 1,0-1,-1 0,1 1,0-1,-1 0,1 1,0-1,-1 1,0-1,1 1,-1-1,0 1,0-1,0 1,0 0,0 1,-1 6,0-1,0 0,-5 17,-18 44,-59 120,37-92,30-63,-19 47,32-72,1-1,0 1,0-1,0 1,1-1,1 1,0 15,1-20,-1 0,1 0,1-1,-1 1,0 0,1-1,0 1,0-1,0 1,0-1,0 0,1 0,-1 0,1 0,0 0,0 0,0-1,0 0,1 1,-1-1,0 0,1-1,0 1,-1-1,1 1,0-1,5 0,8 3,2-1,-1 0,0-2,26-1,8-1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31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26,'-18'-10,"16"8,-1 0,1 1,-1-1,0 1,0-1,0 1,1 0,-1 0,0 1,0-1,0 0,0 1,-1 0,1 0,0 0,-4 0,2 2,-1 0,0 0,1 0,0 0,-1 1,1 0,0 0,0 0,1 1,-1 0,1 0,0 0,-1 0,2 1,-1-1,1 1,-1 0,-2 7,-5 8,2 0,0 1,-9 32,4 2,2 0,3 1,2 0,2 0,3 0,8 90,-3-122,0-1,2 0,0 0,2 0,1-1,0 0,2 0,19 33,-23-47,0 0,0 0,0-1,1 1,0-2,0 1,1-1,0 0,0-1,10 5,-11-6,1-2,-1 1,1-1,-1 0,1 0,0-1,0 0,0-1,0 0,0 0,-1 0,1-1,15-4,-15 4,-1-2,1 1,-1-1,0 0,0 0,0-1,0 0,-1-1,0 1,0-1,0 0,0-1,-1 1,0-1,0 0,0 0,7-14,-10 15,1-1,-1 1,0-1,-1 0,1 0,-1 0,0 0,-1 0,1 0,-1 0,0 0,-1 0,0 0,0 0,0 1,0-1,-1 0,0 0,0 1,-1-1,1 1,-1 0,-6-8,5 8,0-1,0 1,-1 0,0 1,0-1,0 1,-1 0,1 0,-1 1,0 0,0 0,0 0,-1 1,1-1,-1 1,1 1,-1 0,0 0,-7-1,0 2,1 1,0 0,0 0,0 1,0 1,0 0,1 1,-23 10,-3 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3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0,'-24'0,"17"0,-25 1,31-1,0 0,0 0,1 0,-1 0,0 0,0 0,0 0,1 1,-1-1,0 0,1 0,-1 1,0-1,0 0,1 1,-1-1,1 1,-1-1,0 1,1-1,-1 1,1 0,-1-1,1 1,-1 0,1-1,0 1,-1 0,1-1,0 1,-1 1,1-1,1 0,-1 0,0-1,1 1,-1 0,1 0,-1-1,1 1,-1 0,1-1,-1 1,1-1,-1 1,1-1,0 1,-1-1,1 1,0-1,0 1,-1-1,1 0,0 0,0 1,-1-1,1 0,2 0,25 4,-23-3,78 4,99-6,-21-1,-157 3,0-1,0 1,0 0,0 0,0 1,-1-1,1 1,0-1,-1 1,1 0,-1 1,0-1,0 1,0-1,0 1,0 0,0 0,-1 0,1 1,-1-1,0 0,2 6,3 5,0 1,-1 0,-1 0,4 18,-3 2,-1 0,-1 0,-2 43,-1-21,6-18,-4-24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41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36 485,'0'0,"0"0,0 0,0 0,0 0,0 0,0 0,-5-7,1 1,0-1,0 1,1-1,0 0,0 0,1-1,0 1,0-1,1 1,0-1,0 1,1-1,-1 1,2-1,-1 0,1 1,3-11,3-14,3 1,21-54,-17 50,5-17,9-23,-27 73,0 0,1 0,-1 1,1-1,-1 0,1 0,0 1,0-1,0 1,0 0,0 0,0-1,0 1,0 0,0 1,1-1,-1 0,0 1,1-1,-1 1,0 0,5 0,6-1,1 2,24 3,-28-3,33 5,0 2,59 18,-84-20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45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0,0 0,0 0,12 26,28 53,42 95,-73-148,0-1,-2 1,-1 1,-1-1,2 36,-7-4,-3 0,-14 89,15-139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47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 0,'-9'28,"2"-5,-2-1,-1 0,-1-1,-1 0,-26 36,-87 88,111-131,0 1,-1-2,-1 0,-18 11,28-20,-1 0,0 0,0-1,0 0,0 0,0-1,0 1,-1-2,1 1,-1-1,0 0,1-1,-15 0,20-1,-1 1,0-1,1 0,-1 1,0-1,1 0,-1 0,1-1,0 1,-1 0,1-1,0 0,0 1,0-1,0 0,0 0,-2-3,2 1,0 0,0 0,0 0,0 0,1 0,0 0,0 0,0-1,-1-7,2 1,0 0,0 1,1-1,1 0,-1 1,2-1,6-19,-6 23,0 0,0 1,1-1,0 0,0 1,0 0,1 0,0 0,0 1,0 0,1 0,0 0,0 0,0 1,0 0,1 1,0-1,0 1,0 0,0 1,0 0,0 0,1 0,-1 1,0 0,1 1,0-1,-1 2,1-1,-1 1,0 0,1 0,-1 1,14 5,-6-1,0 2,0 0,-1 0,0 2,-1 0,0 0,15 15,-12-8,-1 0,0 1,-1 1,19 33,-16-15,-13-26,1 0,0-1,8 12,-5-11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3.8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216 1,'-11'11,"0"0,1 1,1 0,0 1,1 0,-11 24,1 3,-12 44,7-5,4 0,4 1,-8 98,15 245,27-159,-12-216,2 0,2 0,23 64,-32-106,1 0,0 0,0 0,0 0,1 0,0 0,0-1,0 0,0 1,1-2,0 1,0-1,1 1,-1-1,1-1,0 1,8 3,-10-6,1 0,-1 0,1 0,-1-1,1 1,-1-1,1 0,0 0,-1-1,1 0,-1 0,1 0,-1 0,0 0,1-1,-1 0,0 0,0 0,0 0,0-1,-1 0,1 1,-1-1,1-1,-1 1,4-5,4-5,-1-1,0-1,-1 0,0 0,-1-1,-1 0,-1 0,0 0,-1-1,0 0,-2 0,0-1,1-22,-3 17,-1 1,-1-1,0 1,-2 0,-1-1,0 1,-2 1,0-1,-19-40,21 54,-1 1,1-1,-1 1,-1 0,0 0,0 1,0-1,0 2,-1-1,0 1,0-1,-1 2,1-1,-1 1,0 1,0-1,-17-3,14 4,-1 1,0 1,1-1,-1 2,0 0,0 1,0 0,0 0,1 1,-1 1,1 0,-20 8,3 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7:12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252 1,'-15'10,"1"1,0 1,1 0,1 1,-1 0,2 1,0 1,1-1,-16 30,11-11,1 0,1 0,-16 70,13-17,4 0,-2 112,16-136,1-39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7:13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614 96,'0'0,"0"0,0 0,-4 5,-35 51,-158 206,188-252,1-1,-1-1,-1 1,0-1,0-1,0 0,-1 0,0-1,-1-1,-20 8,24-10,-1-1,1-1,-1 1,0-1,1-1,-1 0,0 0,0 0,1-1,-1-1,1 1,-1-1,1-1,-1 0,1 0,-10-5,12 4,0 0,0 0,1-1,0 0,0 0,0 0,0 0,1-1,0 0,0 0,0 0,1 0,0 0,0-1,1 1,0-1,0 0,-1-9,-1-6,1 1,2-1,0 0,3-35,0 43,0 0,1 0,0 0,1 0,1 1,0-1,1 1,13-21,-15 27,0 1,1-1,0 1,0 0,1 0,-1 0,1 1,1-1,-1 2,1-1,0 1,0 0,0 0,0 1,1 0,12-4,-14 7,0-1,0 1,0 0,1 1,-1 0,0 0,0 0,0 0,0 1,-1 0,1 0,0 1,-1 0,0-1,1 2,-1-1,0 1,-1 0,10 8,3 7,0-1,-1 2,19 31,-17-22,-1 2,-1 0,19 55,17 105,-52-191,0 0,0 1,0-1,0 0,0 0,0 0,0 0,0 1,0-1,0 0,0 0,0 0,0 1,0-1,1 0,-1 0,0 0,0 0,0 1,0-1,0 0,0 0,0 0,1 0,-1 0,0 1,0-1,0 0,0 0,0 0,1 0,-1 0,0 0,0 0,0 0,1 0,-1 0,0 1,0-1,0 0,1 0,-1 0,4-8,-3 8,-1-1,0 1,0 0,1 0,-1-1,0 1,0 0,0-1,1 1,-1 0,0-1,0 1,0-1,0 1,0 0,0-1,0 1,0 0,0-1,0 1,0-1,0 1,0 0,0-1,0 1,-1 0,1-1,0 1,0 0,0-1,0 1,-1 0,1-1,0 1,0 0,-1 0,1-1,0 1,-1 0,1 0,0-1,0 1,-1 0,1 0,0 0,-1 0,2 0,-1 0,1 0,0 0,0 1,0-1,0 0,-1 1,1-1,0 1,0-1,-1 1,1-1,0 1,-1-1,1 1,-1 0,1-1,-1 1,1 0,-1-1,1 1,-1 0,0 0,1 0,-1-1,1 3,3 4,-1-3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18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0,3 5,262 424,-178-295,-44-79,-34-44,-1-2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18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787 0,'-7'2,"-27"12,0 1,1 2,1 1,1 2,-34 27,-137 130,170-147,-90 86,-58 54,165-157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25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366 73,'0'0,"0"0,0 0,0 0,0 0,0 0,-12 0,-8 0,-1-1,1-1,-1 0,1-2,0 0,0-1,-37-16,38 12,13 6,0-1,-1 1,0 0,0 0,0 1,0 0,0 1,0-1,-13 0,19 2,0 1,0-1,0 0,0 1,0-1,0 1,0-1,0 1,0 0,0-1,0 1,1 0,-1-1,0 1,0 0,1 0,-1 0,1 0,-1 0,1 0,-1 0,1 0,-1 0,1 2,-6 29,5-26,-17 222,9-98,8-127,1-1,0 0,0 0,0 1,0-1,0 0,0 1,1-1,-1 0,1 0,0 0,1 3,-2-5,1 1,0 0,-1 0,1-1,0 1,0-1,0 1,0-1,0 1,0-1,0 1,0-1,0 0,0 0,0 0,0 1,0-1,0 0,0 0,0 0,0 0,0-1,0 1,0 0,0 0,0 0,0-1,1 0,15-4,0 0,1 1,21-2,-32 5,0 1,0 0,0 0,0 1,0 0,0 0,-1 1,1 0,7 2,0 3,0 0,0 1,-1 1,0 0,0 1,-1 0,0 1,-1 0,0 1,12 17,-5-3,-1 0,-1 1,-2 1,15 36,-26-56,0 0,-1 1,0-1,0 0,-1 1,0 0,0-1,-1 1,0-1,-1 1,0-1,0 1,-1-1,0 1,0-1,-1 0,0 0,0 0,-1 0,0-1,-1 1,-6 8,2-6,0 1,-1-1,-1-1,1 0,-1 0,-1-1,0 0,0-1,0-1,-1 0,0 0,-27 7,26-9,0-1,-1 0,0-1,0-1,1 0,-1-1,0 0,0-1,0-1,-16-4,8-1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25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252 26,'-6'-3,"-1"0,0 0,1 1,-1 0,0 0,0 1,0-1,0 2,0-1,0 1,0 0,0 0,0 1,-13 3,14-3,0 1,1 1,-1-1,1 1,0 0,0 0,0 0,0 1,1 0,-1 0,1 0,0 0,0 1,0 0,1 0,0 0,-5 9,-1 7,1 0,1 1,0 0,2 0,1 0,1 1,-1 25,3 4,11 103,-6-116,3-1,21 69,-22-89,2 1,0-1,0-1,2 1,0-2,1 1,20 22,-26-34,0 0,-1-1,2 0,-1 0,0 0,1-1,0 0,-1 0,1 0,0-1,1 1,-1-2,0 1,1-1,-1 0,1 0,-1 0,1-1,-1 0,1-1,-1 1,13-4,-10 2,-1-1,0 0,0 0,0-1,0 0,-1 0,0-1,1 0,-2-1,1 1,-1-1,1 0,-2-1,1 1,-1-1,9-14,-5 1,0 0,-2 0,0-1,-1 0,-1 0,-1 0,-1-1,1-25,-3 5,-2 1,-2 0,-11-57,6 60,-1 0,-25-64,26 84,0 1,-1 0,-1 0,0 1,-1 0,-1 1,-21-22,11 20,15 13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26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0,7 0,242 10,27 0,-225-11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26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1,'137'172,"18"26,20 49,-165-233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27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656 1,'0'0,"-4"2,-10 5,-12 7,-12 9,-9 10,-10 11,-5 11,-7 12,-7 16,-4 10,12-10,4-3,13-15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38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584 65,'-12'-11,"6"5,1 1,-1 0,1 0,-1 0,-1 1,1 0,-1 0,1 1,-12-5,13 7,0 0,0 0,0 0,-1 1,1-1,0 1,0 0,-1 1,1-1,0 1,0 0,0 0,0 1,-9 3,1 1,1 1,0 0,0 1,1 0,0 0,0 2,1-1,0 1,1 0,0 1,0 0,1 1,1 0,0 0,1 0,0 1,1 0,-6 20,1 11,2 1,1 1,0 66,15 138,-1-1,-8-202,-3-1,-1 1,-16 59,17-89,-2 0,0-1,-1 1,-15 27,19-39,-1 0,1 1,-1-1,0 0,0-1,-1 1,1-1,-1 0,0 0,0 0,-1-1,1 0,-1 0,1 0,-1-1,-11 4,15-6,0 1,0-1,1 0,-1 0,0 0,0 0,0-1,0 1,0 0,0-1,1 1,-1-1,0 0,0 1,1-1,-1 0,0 0,1 0,-1 0,1-1,-1 1,1 0,0-1,0 1,-1 0,1-1,-2-3,3 4,-1 0,1 0,0-1,-1 1,1 0,0 0,0-1,-1 1,1 0,0 0,0-1,0 1,1 0,-1 0,0-1,0 1,1 0,-1 0,1-1,-1 1,1 0,-1 0,1 0,0 0,0 0,-1 0,1 0,0 0,0 0,0 0,0 0,0 1,0-1,0 0,0 1,1-1,-1 1,0-1,0 1,2-1,1 0,-1 0,0 0,1 0,0 1,-1-1,1 1,-1 0,1 0,0 0,-1 0,1 1,-1 0,1-1,-1 1,1 0,-1 1,0-1,1 1,-1-1,0 1,0 0,0 0,0 1,0-1,-1 0,1 1,-1 0,0-1,4 6,2 4,-1 0,0 1,-1 0,0 0,-1 0,4 17,0 4,-2 1,-2 0,-1 1,0 44,-16 145,4-115,-4 369,47-2,-29-435,1 0,2 0,26 74,-28-102,-1 0,2 0,0-1,0 0,19 21,-19-26,0 0,1 0,0-1,0 0,1 0,0-1,0-1,19 8,-3-5,-1-1,1-1,0-2,1 0,32-1,4-1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4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334 0,'0'0,"-4"4,-6 7,-8 9,-9 11,-6 9,-5 7,-2 6,0 4,7-9,4-1,7-9,4-4,5-1,5-7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43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0,'16'17,"1"0,1-2,38 27,-27-21,298 211,-173-125,-53-41,2-4,4-4,135 52,-174-80,0 4,-2 2,-2 4,65 52,-108-75,-8-7,0 0,0-1,21 12,-34-21,1 0,-1 0,0 0,1 0,-1 0,0 1,1-1,-1 0,1 0,-1 0,0 0,1 0,-1 0,0 0,1 0,-1 0,1-1,-1 1,0 0,1 0,-1 0,0 0,1 0,-1-1,0 1,1 0,-1 0,0 0,0-1,1 0,5-13,-3-24,-3 31,6-149,-8 149,-2 15,-2 18,7 62,1-55,-5 53,2-82,-3 31,-11 42,13-68,-1-1,1 1,-2 0,1-1,-1 0,-1 0,1 0,-2 0,1-1,-8 9,13-16,-1 1,0 0,1 0,-1-1,0 1,0 0,0-1,1 1,-1-1,0 1,0-1,0 1,0-1,0 0,0 1,-2-1,3 0,0 0,0-1,-1 1,1 0,0 0,0-1,-1 1,1 0,0-1,0 1,0 0,0-1,-1 1,1 0,0-1,0 1,0 0,0-1,0 1,0-1,0 1,0 0,0-1,0 1,0 0,0-1,0 1,1-1,0-5,0 1,1 0,0-1,4-8,6-6,1 0,1 1,25-28,54-44,-49 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45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 1071,'-18'1,"-19"-2,54-8,536-288,-456 240,-3 2,745-454,-836 507,121-71,-124 73,0 0,0 0,1-1,-1 1,0 0,1 0,-1 0,0 0,0 0,1 0,-1 0,0 0,1 0,-1 0,0 0,0 0,1 0,-1 1,0-1,1 0,-1 0,0 0,0 0,1 0,-1 0,0 1,0-1,0 0,1 0,-1 0,0 1,0-1,1 0,4 14,0 22,-5-29,23 286,-23-292,0 0,0 0,0 0,0 1,0-1,0 0,0 0,1 0,-1 0,0 1,1-1,-1 0,1 0,-1 0,2 1,4-13,4-34,-9 34,0 0,-1 0,-1 1,1-1,-1 0,-1 0,0 0,-1 0,0 1,-1 0,0-1,0 1,-1 1,0-1,-1 1,0-1,0 2,-1-1,-1 1,1 0,-1 0,0 1,-1 0,0 1,-17-10,-14-3,-1 1,0 3,-1 1,-86-16,112 25,16 5,0-1,-1 1,1 0,0 0,0 0,0 0,0 0,0 0,0-1,0 1,0 0,0 0,0 0,0 0,0 0,0-1,0 1,0 0,0 0,0 0,0 0,0 0,0 0,0-1,1 1,-1 0,0 0,0 0,0 0,0 0,0 0,0 0,0 0,0-1,0 1,1 0,-1 0,0 0,0 0,0 0,0 0,0 0,0 0,1 0,-1 0,0 0,0 0,0 0,0 0,0 0,1 0,31-8,-25 7,32-6,2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36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34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137 106,'-14'0,"-92"0,105 0,1 0,-1 0,1 0,-1 1,0-1,1 0,-1 0,1-1,-1 1,1 0,-1 0,0 0,1 0,-1 0,1 0,-1-1,1 1,-1 0,1-1,-1 1,1 0,-1-1,1 1,0 0,-1-1,1 1,0-1,-1 1,1-1,0 1,-1-1,1 0,0 0,0 0,1 0,-1 0,1 0,-1 0,1 0,-1 0,1 0,0 0,-1 0,1 0,0 0,0 0,1 0,35-27,-23 20,0 1,1 0,0 1,0 0,0 1,0 1,1 0,0 2,19-2,-28 3,0 1,0 0,1 0,-1 1,0 0,0 0,-1 0,1 1,0 0,0 1,-1-1,1 1,-1 1,0-1,0 1,0 0,-1 0,1 1,-1 0,0 0,0 0,-1 0,6 8,-7-6,1 0,-2 0,1 1,-1-1,1 1,-2 0,1-1,-1 1,-1 0,0 0,0 0,0 0,-1-1,0 1,0 0,-1 0,0-1,0 1,-6 10,-1 4,-2 1,-1-1,-1-1,-29 37,22-36,0 0,-2-2,-24 19,17-15,29-24,0 0,0 0,0 0,1-1,-1 1,0 0,0 0,0 0,0 0,0 0,0 0,0 0,0 0,0 0,0 0,0 0,0 0,0 0,1 0,-1 0,0 0,0 0,0 0,0 0,0 0,0 0,0 0,0 0,0 1,0-1,0 0,0 0,0 0,1 0,-1 0,0 0,0 0,0 0,0 0,0 0,0 0,0 0,0 0,0 0,0 0,0 0,0 1,0-1,0 0,0 0,0 0,0 0,0 0,0 0,0 0,0 0,0 0,0 0,0 0,0 1,13-3,18-5,-30 7,14-4,0 1,0 1,0 0,0 1,0 1,0 0,28 5,-35-3,1 0,-1 1,0 0,0 0,0 1,0 0,0 0,-1 1,0 0,0 0,0 1,0 0,-1 0,10 14,-10-12,0 0,-1 0,0 1,-1 0,0-1,0 2,-1-1,0 0,0 1,-1-1,-1 1,0 0,0 0,-1-1,0 1,0 0,-3 14,0-10,-1-1,0 1,-1-1,-1 0,0-1,0 1,-1-1,-1 0,0-1,0 0,-18 18,11-15,-1-1,0 0,0-1,-1-1,-1 0,0-1,0-1,-1-1,0-1,0 0,-32 6,44-12,1 0,-1-1,0 0,1 0,-1 0,-6-2,-10-3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6:35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505 144,'0'0,"-14"-12,-9-8,0 2,-1 0,-1 1,-47-23,63 37,0-1,0 2,0-1,0 1,0 0,0 1,-1 0,-13 0,17 2,-1 0,1 0,-1 0,1 1,0 0,-1 0,1 1,0 0,0 0,1 0,-1 0,1 1,-8 6,2 1,0 1,0 0,1 0,0 1,1 1,1 0,-8 16,6-8,0 1,2 1,-11 47,18-64,0 0,1 0,0 0,0 0,0 0,1 0,0 0,0 0,1 0,0-1,0 1,6 10,-7-15,0 0,0 0,0 0,1 0,-1 0,1 0,-1 0,1-1,0 1,0 0,-1-1,1 0,0 1,1-1,-1 0,0 0,0 0,0 0,1 0,-1-1,0 1,1-1,-1 1,1-1,-1 0,0 0,1 0,-1 0,1-1,-1 1,0-1,1 1,-1-1,0 0,0 0,1 0,-1 0,4-3,3-1,0-2,0 1,-1-1,1-1,-2 1,1-1,11-16,40-68,-50 76,20-38,-18 32,0 1,2 1,27-36,-39 55,0-1,0 1,1 0,-1-1,0 1,0 0,1 0,-1 0,0 0,1 0,-1 1,1-1,0 0,-1 0,1 1,-1-1,1 1,0 0,-1 0,1-1,0 1,0 0,-1 0,1 0,0 1,1-1,0 2,-1-1,1 1,-1-1,0 1,1 0,-1 0,0 0,0 0,0 0,-1 1,1-1,0 0,-1 1,3 4,6 16,-1 0,0 0,-2 1,5 28,11 101,-20-126,-1-13,6 49,-1 99,-7-144,-1 0,-1 0,0 0,-2 0,0 0,-1-1,-1 0,0 0,-1 0,-14 22,15-30,-1-1,0 0,-1 0,0 0,0-1,0 0,-1-1,0 0,0-1,-1 1,0-2,-18 7,10-4,-1-2,0-1,-1 0,1-1,-1-1,-22-1,13-2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0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0,'-12'60,"4"-1,-3 103,9-105,-4 264,14-1,70 454,-69-713,-3-10,2 0,3-1,20 59,-30-106,0 0,0 0,1 0,-1 0,1-1,0 1,0-1,0 1,0-1,4 4,-5-5,0-1,0 1,0-1,0 1,0-1,0 1,0-1,1 0,-1 1,0-1,0 0,0 0,0 0,1 0,-1 0,0 0,0-1,0 1,0 0,0 0,1-1,-1 1,0-1,0 1,0-1,0 1,0-1,0 0,0 1,0-1,-1 0,2-1,4-4,0 0,0-1,-1 0,1 0,-2 0,9-15,18-55,-24 56,204-687,-189 625,152-605,-162 639,2 2,2 0,3 1,37-69,-36 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0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5,0 10,0 13,4 7,1-1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0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1,'0'0,"0"5,0 12,1 17,3 13,1-1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5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262 343,'-65'2,"37"0,0-2,-1 0,1-2,-28-6,54 8,1 0,-1-1,1 1,-1-1,1 1,-1-1,1 0,-1 1,1-1,0 0,-1 0,1 0,0 0,0 0,0 0,-2-3,2 3,1 0,0 0,-1 0,1 0,0-1,-1 1,1 0,0 0,0 0,0 0,0-1,0 1,0 0,1 0,-1 0,0 0,1-2,2-3,0 0,0 1,0 0,1 0,-1 0,1 0,6-5,13-13,1 2,2 1,0 1,37-21,-16 14,92-35,-110 51,0 1,0 1,37-4,-50 10,0 1,-1 0,1 1,0 1,0 0,-1 2,31 7,-42-9,1 1,-1-1,0 1,0 0,0 0,0 1,0-1,-1 1,1 0,-1 0,0 0,1 0,-1 0,-1 1,1-1,0 1,-1 0,4 8,-4-7,-1 1,0-1,0 0,0 1,-1-1,1 1,-1-1,0 0,-1 1,0-1,0 1,0-1,0 0,-1 0,-2 7,-4 4,0-1,0-1,-2 1,0-1,0-1,-1 0,-1-1,-24 21,6-10,0-1,-65 35,75-48,16-8,0 0,0 1,0 0,0 0,0 0,0 0,1 0,-7 6,11-7,1 0,-1-1,0 1,1 0,-1-1,1 1,-1-1,0 1,1-1,-1 0,1 0,-1 0,4 0,-4 0,24 4,0 1,0 1,-1 1,0 0,0 2,-1 1,0 1,-1 1,0 1,-1 1,0 1,-1 1,-1 0,25 29,-26-25,-1 1,0 1,-2 1,-1 1,-1 0,0 0,-2 1,-1 1,-1 0,-2 0,0 1,-2-1,3 35,-7-24,-1 1,-2-1,-2 0,-2 0,-1 0,-1-1,-2 0,-2-1,-2 0,0 0,-3-2,0 0,-2-1,-2-1,-38 45,47-63,0-1,-1 0,-1-1,0-1,0 0,-1-1,-28 13,17-11,0-2,0-1,-1-1,-28 3,20-5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5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448 140,'-15'-14,"-1"-1,-1 1,-1 0,-1 1,-36-19,50 29,-1 1,1 0,0 0,-1 0,1 1,-1 0,1 0,-1 0,0 1,1 0,-1 0,0 0,1 1,-1-1,0 2,1-1,-1 0,1 1,0 0,0 1,0-1,0 1,0 0,0 0,-4 4,-1 2,0 1,1 0,1 0,0 1,0 0,1 0,0 1,1 0,-6 16,-1 8,1 1,-6 38,4 1,4 0,-1 126,13-84,18 119,-11-169,3 0,2-1,4-1,2 0,35 77,-47-129,-1 0,2 0,0-1,0 0,1-1,1 1,0-2,20 16,-26-23,0-1,0 1,0-1,1-1,-1 1,1-1,0 0,0 0,-1-1,1 1,7-1,-8-1,-1 0,1 0,0 0,-1-1,1 0,-1 0,1-1,-1 1,1-1,-1 0,0 0,0 0,0-1,0 1,0-1,3-3,3-4,-1 1,-1-1,0-1,0 1,-1-1,0-1,-1 0,0 1,7-25,2-14,10-57,-23 100,19-108,-4 0,-6-1,-4 0,-6 0,-19-171,11 238,-2 1,-2 0,-20-53,21 75,-1 2,0-1,-2 1,-1 1,-1 0,-1 1,-22-23,14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0.6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475 13,'-25'-3,"8"-1,0 2,0 0,-1 1,1 0,-1 2,1 0,-1 1,-23 6,20-1,-1 1,1 1,1 0,0 2,0 1,1 0,0 1,-27 26,40-32,-1-1,2 1,-1 0,1 0,0 1,0-1,1 1,0 0,1 1,-5 16,6-19,2 0,-1 0,1 0,0 1,0-1,1 0,0 0,0 0,0 0,1 0,-1 0,2 0,-1-1,1 1,-1-1,1 1,6 7,2 1,1 0,1 0,0-1,0-1,19 13,83 51,-14-10,-88-56,12 7,-1 2,-1 0,-1 2,21 24,-38-39,0 0,-1 0,1 1,-1 0,-1 0,1 0,-1 0,-1 0,1 1,-1-1,-1 1,1-1,-1 1,0 0,-1 0,0-1,0 1,-1 0,0 0,0-1,-3 9,-2 2,-1-1,-1 1,-1-1,-1-1,0 0,0 0,-2-1,0 0,-1-1,0 0,-17 12,11-11,1 0,-2-2,0-1,0 0,-1-1,-1-2,1 0,-41 10,19-15,21-5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5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334 1,'-10'2,"0"0,0 1,0 0,0 1,0 0,1 1,-1 0,1 0,1 1,-1 0,-8 7,0 3,-1 0,2 1,0 1,1 0,1 1,1 1,1 0,0 1,2 0,0 1,2 0,-8 27,6-13,2 0,2 0,1 1,1-1,3 1,0 0,6 41,-4-69,1-1,-1 0,1 0,1 0,-1 0,1 0,1-1,-1 1,1-1,1 0,-1 0,1 0,6 6,-8-10,0-1,0 1,0-1,1 1,-1-1,1 0,0-1,-1 1,1-1,0 1,0-1,0 0,0 0,0-1,0 1,0-1,0 0,0 0,0 0,0-1,0 0,0 1,0-1,0 0,0-1,-1 1,1-1,4-2,2-2,0 0,0-1,-1-1,0 1,0-1,0-1,-1 0,-1 0,1 0,-2-1,1 0,5-14,7-14,-3 0,14-45,-6-3,15-107,-24 111,-5 55,-10 26,1 0,-1 1,1-1,-1 1,1-1,-1 1,1 0,0-1,-1 1,1-1,-1 1,1 0,0 0,-1-1,1 1,0 0,-1 0,1 0,0 0,-1 0,1 0,1 0,1 1,0 0,-1 0,1 0,0 1,-1 0,1-1,-1 1,1 0,-1 0,0 0,0 0,0 1,0-1,2 4,19 27,-1 2,-2 1,-1 0,-2 1,21 68,39 206,-52-177,9 169,-31-236,-2 0,-4 0,-2-1,-23 105,23-150,-1 0,-1 0,-1 0,-1-1,-21 37,23-47,0-1,-1 1,0-1,0 0,-1-1,0 0,0 0,-1-1,0 0,-1-1,1 0,-15 6,-1-1,0-1,-1-1,0-2,0 0,-1-2,0-1,0-1,-32-1,31-6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6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1,'0'0,"-2"7,-22 342,12-103,11-230,1-16,0 0,0 0,0 0,0 0,0 0,0 0,0 0,0-1,0 1,0 0,0 0,0 0,0 0,0 0,0 0,0 0,0 0,1 0,-1 0,0 0,0 0,0-1,0 1,0 0,0 0,0 0,0 0,0 0,0 0,0 0,0 0,0 0,0 0,0 0,0 0,1 0,-1 0,0 0,0 0,0 0,0 0,0 0,0 0,0 0,0 0,0 0,0 0,0 0,1 0,-1 0,0 0,0 0,0 0,0 0,0 0,0 0,0 0,0 0,0 0,0 0,0 0,0 0,0 0,0 0,1 0,-1 0,0 1,0-1,0 0,11-29,-4 6,64-171,-57 163,1 0,1 1,2 1,21-28,-34 51,1 0,-1 0,1 0,0 0,0 1,1 0,6-4,-11 8,0 0,0 0,-1 1,1-1,0 0,0 1,0-1,0 1,0-1,0 1,0 0,0 0,0 0,0 0,0 0,0 1,0-1,0 0,0 1,0-1,-1 1,1 0,0 0,0 0,0 0,-1 0,1 0,-1 0,1 1,-1-1,1 0,-1 1,2 2,2 3,0 1,0 1,-1-1,0 0,-1 1,0 0,0 0,2 14,6 77,-10-92,-1 90,-2-66,4 39,-2-70,0 0,0 0,0-1,1 1,-1 0,0 0,0 0,0 0,1-1,-1 1,0 0,1 0,-1-1,0 1,1 0,-1-1,2 2,-2-2,0 0,1 0,-1 0,0 0,1 0,-1 0,0 0,1 0,-1 0,0 0,1 0,-1 0,0 0,1-1,-1 1,0 0,1 0,-1 0,0 0,0-1,1 1,-1 0,0 0,0-1,1 1,-1 0,0-1,18-27,42-109,-40 87,2 2,35-58,-53 98,2 1,-1 0,1 0,0 1,10-9,-15 13,0 1,1 0,-1 0,1 0,-1 0,0 0,1 0,0 1,-1-1,1 0,0 1,-1-1,1 1,0 0,-1-1,1 1,0 0,0 0,-1 0,1 0,0 1,0-1,-1 0,1 1,0-1,-1 1,1-1,0 1,-1 0,1 0,-1 0,1 0,-1 0,3 2,0 2,0 0,-1 0,1 1,-1-1,0 1,-1 0,1 0,-1 0,0 0,1 12,2 11,1 31,-4-36,5 142,5 37,-12-193,2 0,-1 0,2-1,-1 1,1 0,0-1,8 14,-1-7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7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1 459,'29'-33,"89"-109,-93 109,-1-2,27-53,-46 77,-1 1,0-1,5-19,-9 27,1 1,0-1,-1 0,0 1,1-1,-1 0,0 1,0-1,-1 0,1 1,0-1,-1 0,0 1,0-1,1 1,-1-1,-1 1,1-1,0 1,-1 0,-2-3,4 4,-1 0,0 1,0-1,0 1,0-1,0 1,1-1,-1 1,0 0,0-1,0 1,0 0,0 0,0 0,0-1,0 1,0 1,0-1,0 0,0 0,0 0,-2 1,0 0,0 0,1 1,-1-1,1 1,-1-1,1 1,-1 0,-1 2,-4 4,1 0,0 1,-8 12,3 1,1-1,0 1,2 1,0-1,2 2,1-1,-6 40,9-45,2 1,0-1,1 0,0 1,2-1,0 0,1 0,1 0,1 0,12 30,-14-42,0 1,0-1,1 0,0-1,0 1,0-1,1 1,0-1,0-1,0 1,0-1,11 6,-12-7,0-2,1 1,-1 0,1-1,-1 0,1 0,0 0,-1 0,1-1,0 0,0 0,-1 0,1-1,0 1,0-1,-1 0,1-1,8-2,20-13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7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1,'-2'8,"-8"93,2 129,6-141,2-76,-1 602,1-605,0-2,0 1,1-1,0 0,0 0,1 0,0 0,3 9,-1-9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7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16,'0'0,"0"0,4 0,10 0,15 0,13 0,11 0,6 0,4 0,1 0,-1-2,-5-4,-11-2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8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0,'0'8,"-13"360,2-123,11-185,1-36,-1 0,-1 0,-1 1,-1-1,-8 28,5-38,6-23,8-27,5-7,3 0,1 1,2 1,2 1,1 1,37-48,-56 82,0 1,1 0,-1 1,1-1,0 1,0 0,0 0,0 0,1 0,-1 1,1-1,0 1,-1 0,1 1,0-1,0 1,0 0,0 0,0 1,0-1,8 1,3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8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0,'0'0,"-2"6,-1 14,-5 18,-2 18,-1 12,1-5,2-13,3-16,1-3,1-3,0-9,0-16,0-7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8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49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95,'0'1,"-1"0,1 0,0 0,-1 0,1 0,0 0,0 0,-1 0,1 0,0 0,0 0,0 0,1 2,-1 4,-2 16,-19 269,24-294,4-13,8-21,3-9,2 1,2 1,1 1,3 1,1 2,35-41,-57 75,0-1,0 1,1 0,0 1,0 0,0-1,8-2,-13 6,1 0,-1 1,1-1,0 1,-1-1,1 1,0 0,-1-1,1 1,0 0,-1 0,1 0,0 1,-1-1,1 0,0 1,-1-1,1 1,0-1,-1 1,1 0,-1 0,1-1,-1 1,0 0,1 0,-1 1,0-1,0 0,0 0,1 1,-1-1,-1 0,1 1,0-1,1 3,3 6,-1 1,0-1,0 1,-1 0,3 19,4 63,-7-54,7 74,20 187,-22-242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0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0,'-1'7,"-38"494,31-341,-22 461,29-615,-3 38,3-41,1 0,-1 0,0 1,0-1,0 0,-1 0,1 0,-1 0,0-1,-2 5,3-7,1 1,0-1,0 0,-1 1,1-1,0 0,-1 1,1-1,0 0,-1 0,1 0,0 1,-1-1,1 0,-1 0,1 0,0 0,-1 0,1 1,-1-1,1 0,0 0,-1 0,1 0,-1 0,1 0,0-1,-1 1,1 0,-1 0,1 0,0 0,-1-1,-8-12,0-23,6-4,1 1,2 0,7-52,27-117,-19 132,4 1,3 1,59-134,-62 167,3 2,1 0,1 2,2 0,2 2,2 1,0 1,39-31,-56 54,-1 0,2 1,-1 1,1 0,0 1,26-9,-36 15,0-1,0 1,0 0,1 0,-1 1,0-1,0 1,1 0,-1 0,0 0,1 1,-1 0,0 0,1 0,-1 0,0 0,0 1,0 0,0 0,-1 0,1 0,0 1,-1-1,1 1,-1 0,0 0,0 0,5 7,-4-2,1 0,-1 1,0 0,-1-1,0 2,0-1,-1 0,0 0,-1 1,0-1,-1 1,0-1,0 0,-1 1,0-1,0 1,-6 15,4-13,-1 0,0 0,-1 0,-1 0,1-1,-2 0,0 0,0-1,-1 0,0 0,-1-1,-18 16,4-9,0 0,-2-2,0 0,0-2,-1 0,-1-2,-52 12,59-18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1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315 446,'-20'-3,"-13"-4,13 2,-1 0,0 2,0 1,0 0,-28 3,44-1,1 1,-1-1,0 1,0 1,1-1,-1 1,1-1,0 1,-1 1,1-1,0 1,0-1,0 1,1 0,-1 1,1-1,-1 1,1-1,0 1,1 0,-1 0,1 0,-1 0,1 1,0-1,1 1,-1-1,1 1,-1 5,-1 6,1 1,1-1,0 0,1 0,4 29,0-18,2 1,14 41,-17-61,0 0,0 0,1 0,0 0,1-1,0 0,0 0,1 0,-1-1,14 12,-16-16,0 0,-1 0,1 0,0-1,0 1,0-1,0 0,1 0,-1 0,0 0,0 0,1-1,-1 1,0-1,1 0,-1 0,0-1,1 1,-1 0,0-1,0 0,1 0,-1 0,0 0,0-1,0 1,0-1,0 1,0-1,4-4,3-4,-1 1,0-1,-1-1,0 1,-1-1,0-1,0 1,-1-1,4-14,21-36,-30 61,-1 0,0 1,0-1,0 1,0-1,1 1,-1-1,0 1,1-1,-1 1,0 0,1-1,-1 1,0-1,1 1,-1 0,1-1,-1 1,1 0,-1-1,1 1,-1 0,1 0,-1 0,1-1,-1 1,1 0,-1 0,1 0,0 0,-1 0,1 0,-1 0,1 0,-1 0,1 0,-1 0,1 1,0-1,-1 0,1 0,-1 0,1 1,-1-1,1 0,-1 1,0-1,1 0,-1 1,1-1,-1 1,0-1,1 1,-1-1,0 1,0-1,1 1,15 35,-14-30,9 23,12 32,-21-57,1 0,-1 0,0 0,1 0,0 0,0-1,0 0,0 1,1-1,-1 0,5 2,-6-4,-1 0,1 0,0 0,-1-1,1 1,0-1,-1 1,1-1,0 0,0 1,-1-1,1 0,0 0,0 0,-1-1,1 1,0 0,0-1,2 0,-1-1,0 1,0-1,0 0,0 0,-1 0,1 0,-1-1,1 1,3-6,2-4,-1 0,0-1,10-23,-17 35,18-48,-1-1,-4 0,-1-1,-2 0,4-100,-13 131,-1 0,-1 1,0-1,-2 0,0 0,-2 1,-11-33,13 43,-1-1,-1 2,0-1,0 0,-1 1,0 0,0 0,-1 1,1 0,-2 0,1 0,-1 1,0 0,-1 1,1 0,-1 0,-10-4,5 5,0-1,0 2,0 0,0 0,0 2,-1-1,1 2,-27 2,32-1,0 0,0 1,0 0,1 0,-1 1,1 0,0 0,0 1,0 0,0 1,1 0,-1 0,1 0,1 1,-10 9,3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5.7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5,'0'0,"19"0,127-2,-17-1,166 19,-256-8,-20-1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1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0,'-12'14,"8"-9,-41 50,-38 63,62-85,2 1,2 0,-21 59,34-83,2 0,-1 1,2-1,-1 1,1 0,1-1,0 1,2 15,-2-22,1-1,-1 0,1 0,0 1,0-1,0 0,0 0,1 0,-1 0,1 0,0-1,-1 1,1 0,0-1,1 0,-1 1,0-1,1 0,0 0,-1 0,1 0,0-1,0 1,0-1,0 1,0-1,0 0,0-1,0 1,1 0,2 0,4-2,0 1,0-1,-1 0,1-1,0 0,-1-1,0 0,0 0,1-1,-2 0,1-1,-1 0,1 0,12-12,-6 5,-1 0,0-2,-1 0,-1 0,-1-1,18-28,-22 27,2-3,-8 19,-2 12,-2 7,0 0,2 0,0 0,1 0,1 0,0 1,2-1,0 0,9 29,-11-45,0-1,1 1,-1 0,1 0,-1-1,1 1,0-1,0 1,0-1,0 0,0 0,0 0,1 0,-1 0,1-1,0 1,-1-1,1 1,0-1,0 0,4 1,-2-1,-1-1,0 0,0 0,0 0,0 0,0-1,0 0,0 1,0-1,0-1,0 1,0-1,0 1,-1-1,7-4,25-22,-3-3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2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455 15,'0'0,"-5"0,-10-1,-15-2,-13 0,-8-1,-6 1,0 3,4 2,5 5,12 0,8 3,9 2,7-1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2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280 0,'-29'19,"13"-10,10-5,-101 70,89-61,1 2,1 0,-28 32,41-43,0 0,0 1,1-1,-1 0,1 1,0 0,0 0,0-1,1 1,0 0,-1 9,2-11,0 0,0-1,0 1,0 0,1 0,0-1,-1 1,1 0,0-1,0 1,1-1,-1 1,0-1,1 0,0 1,-1-1,1 0,0 0,0 0,0 0,0 0,1-1,1 2,4 2,0-1,1 0,-1 0,1-1,0 0,14 3,57 4,-61-9,-1 1,-1 1,1 0,0 1,18 7,-33-10,0 1,-1-1,1 1,0-1,0 1,-1 0,1 0,-1 0,0 1,1-1,-1 1,0-1,0 1,-1-1,1 1,1 4,-1-2,0 0,-1 0,0 0,0 0,-1 0,1 0,-1 0,0 0,-1 8,-2 4,-1 0,-1-1,0 0,-1 0,-9 18,-1 0,-1-2,-1 0,-2-1,-47 56,36-60,17-18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3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382 0,'-5'1,"1"0,0 0,-1 0,1 0,0 1,0-1,-6 4,-3 2,-20 7,1 1,0 2,2 1,0 2,1 1,1 1,-48 49,72-66,-1 0,1 0,1 1,-1-1,1 1,0 0,0 0,1 0,0 0,-3 9,5-12,0 0,0-1,-1 1,2 0,-1 0,0-1,0 1,1 0,0-1,-1 1,1 0,0-1,0 1,0-1,1 0,-1 1,1-1,-1 0,1 0,0 1,0-1,0-1,0 1,0 0,0 0,4 2,2 0,-1-1,1 1,-1-1,1 0,0-1,0 0,11 2,62 3,-12-2,-62-4,0 0,0 1,0-1,0 2,0-1,-1 1,1 0,-1 0,0 1,1-1,8 9,-12-9,0 0,0 1,-1-1,1 1,-1-1,1 1,-1 0,-1 0,1 0,-1 0,1 0,-1 1,0-1,0 0,-1 1,0-1,1 0,-1 1,-1-1,0 7,-2 7,-1 0,-1 0,-1 0,0 0,-1-1,-14 24,-64 94,82-130,-160 211,147-197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3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401 13,'-2'-1,"-1"0,1 0,-1 1,0-1,1 0,-1 1,0-1,-2 1,-5-1,1-1,0 0,0 1,0 1,0-1,-1 2,1-1,0 1,0 1,0-1,0 1,0 1,-13 5,11-3,0 1,1 0,0 1,0 0,1 1,0 0,0 0,0 1,-8 12,2-1,0 2,2-1,1 2,0 0,2 0,-14 48,16-40,1 0,2 1,1-1,1 1,2 38,2-59,0-1,0 1,1-1,0 0,1 1,0-1,1 0,0 0,1-1,10 17,-13-22,0-1,1 1,0-1,0 0,0 0,0 0,1-1,-1 1,1-1,-1 0,1 0,0 0,0 0,0-1,0 1,0-1,0 0,0 0,0-1,1 1,-1-1,0 0,0 0,1 0,-1-1,0 1,0-1,0 0,5-2,1-1,-1-1,1 1,-1-2,0 0,0 0,-1 0,0-1,0 0,0-1,-1 1,0-2,7-10,6-10,-2-1,20-44,-18 24,-12 29,16-29,-24 49,0 1,0 0,0-1,0 1,0 0,0 0,0-1,1 1,-1 0,0-1,0 1,0 0,0 0,0-1,1 1,-1 0,0 0,0 0,0-1,1 1,-1 0,0 0,0 0,0 0,1-1,-1 1,0 0,1 0,-1 0,0 0,0 0,1 0,-1 0,0 0,1 0,-1 0,0 0,0 0,1 0,-1 0,0 0,1 0,-1 0,0 0,0 0,1 0,-1 0,0 0,0 1,1-1,-1 0,0 0,0 0,0 1,1-1,-1 0,0 0,0 0,0 1,1-1,-1 0,0 0,0 1,0-1,0 0,0 1,0-1,7 25,-7-21,7 29,-1 2,13 40,-16-67,0 1,0-1,0 0,1 0,1-1,-1 1,1-1,1 0,-1 0,9 7,-12-12,0 0,0-1,1 1,-1 0,1-1,-1 0,1 1,-1-1,1 0,0-1,0 1,0 0,-1-1,1 0,0 1,0-1,0 0,0 0,0-1,-1 1,1-1,0 1,3-2,1-1,-1 0,0 0,-1 0,1-1,0 0,-1 0,0 0,8-10,19-23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4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1,'-6'0,"-12"0,-13 0,-14 1,-11 1,-7 4,-2 3,1 5,11 0,7 1,10-2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6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0,'-7'0,"0"0,1 1,-1-1,0 1,0 1,0-1,1 1,-1 0,-6 4,9-4,-1 1,1 0,0 0,0 0,1 1,-1-1,1 1,-1 0,1 0,0 0,1 0,-1 1,-2 5,-4 12,0 1,1 0,-6 29,-9 75,19-101,-38 265,32-194,4 100,11-139,-1-37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6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367 1,'0'1,"-1"0,1 0,0 0,-1 0,1 0,-1 0,1 0,-1 0,1 0,-1 0,0 0,1 0,-1 0,0-1,0 1,1 0,-1-1,0 1,0 0,-2 0,-28 14,8-5,2 4,1 1,0 1,1 1,1 0,-26 32,10-6,-43 74,70-105,1 0,0 0,0 1,1 0,1 0,-4 16,7-24,0 0,1 0,-1 0,1 1,0-1,1 0,-1 0,1 0,0 0,0 0,1-1,0 1,-1 0,2 0,-1-1,0 0,1 1,0-1,6 7,4 2,0-1,0-1,1 0,23 12,66 31,-79-41,175 75,-164-75,1-2,0-2,66 9,-57-14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7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379 1,'-17'0,"-13"0,0 0,1 2,-36 7,56-7,-1 1,1 0,0 0,0 1,0 0,1 1,-1 0,1 0,0 1,0 0,1 0,0 1,-12 13,9-6,1 0,0 1,1 0,1 1,0-1,1 1,1 0,1 1,0 0,1-1,0 1,1 23,1-8,2 0,1-1,2 0,1 0,15 54,-15-70,0 0,1 0,0 0,1-1,1 0,0 0,1-1,12 14,-17-22,0-1,0 0,1 0,-1 0,1-1,0 0,1 0,-1 0,0 0,1-1,-1 0,1 0,0 0,0-1,0 0,0 0,0 0,0-1,0 0,0 0,0-1,-1 0,1 0,8-2,-7 1,-1 0,1 0,-1-1,0 0,0-1,0 1,0-1,-1 0,1 0,-1-1,6-6,-4 2,0 0,0 0,-1-1,0 0,0 0,4-13,-2-2,0 1,-2-1,-1 0,-1 0,2-36,-6 36,0 1,-1-1,-1 0,-11-46,8 55,0-1,-1 2,0-1,-1 1,-1 0,-1 0,0 1,-13-15,10 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7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1,'-6'35,"1"0,1 1,2 40,1-25,-5 104,23 260,-16-412,6 33,-7-35,1-1,-1 1,0 0,0-1,1 1,-1-1,0 1,1-1,-1 1,1-1,-1 1,1-1,-1 0,1 1,-1-1,1 1,-1-1,1 0,1 1,-2-1,1 0,0 0,0 0,0-1,-1 1,1 0,0 0,0-1,-1 1,1 0,0-1,-1 1,1-1,0 1,-1-1,1 1,0-1,-1 1,1-1,0-1,11-13,-1 0,-1-1,14-29,-2 4,-1 4,2 1,1 1,41-45,-53 68,1-1,0 2,1-1,0 2,1 0,0 1,0 0,1 1,0 1,1 1,18-6,5 4,-2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6.1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1,'23'3,"715"77,-687-79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8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0,'-3'7,"1"-1,0 1,0-1,-1 9,-3 11,-139 509,26-92,102-385,10-37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8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1,'-29'19,"0"2,1 1,1 1,1 1,1 1,2 2,0 0,-22 37,40-56,1 0,0 1,0 0,1-1,0 1,1 0,0 0,0 1,1-1,0 0,1 1,0-1,0 0,1 1,3 14,-3-17,1 0,1 0,-1-1,1 1,0-1,1 1,0-1,0 0,0 0,0 0,1-1,0 0,0 0,1 0,-1 0,1-1,0 0,0 0,1-1,11 6,5-3,-1 0,1-1,-1-1,1-2,0 0,36-2,-11-2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9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1 374,'6'-1,"21"-5,0-1,0-2,-1 0,0-2,-1-1,29-18,-8 1,-2-2,51-47,-89 73,44-43,-46 43,0 0,0 1,-1-1,1 0,-1-1,0 1,-1-1,0 1,2-7,-3 11,-1-1,1 1,-1 0,0 0,0 0,1-1,-1 1,0 0,0 0,0 0,0-1,-1 1,1 0,0 0,0-1,-1 1,1 0,-1 0,1 0,-1 0,0 0,1 0,-1 0,0 0,1 0,-1 0,0 0,0 0,0 0,0 1,0-1,0 0,0 1,0-1,0 1,-1-1,1 1,0 0,0-1,0 1,-1 0,1 0,0 0,0-1,-2 2,-2-1,0 0,-1 0,1 1,0 0,0 0,0 0,0 1,0-1,-7 5,2 0,0 1,1 0,0 1,0 0,1 0,0 1,0 0,1 0,0 1,1 0,0 0,0 1,1-1,1 1,0 1,0-1,-2 15,2-8,1 0,1 1,1-1,0 1,1-1,1 1,1-1,1 1,0-1,8 23,-8-31,1 0,0-1,1 1,0-1,0 0,1-1,0 1,0-1,1 0,0-1,1 1,-1-2,1 1,1-1,-1 0,1-1,0 0,15 6,17 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59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1,'-7'0,"-14"1,-1 1,1 1,-1 2,1 0,0 0,1 2,-1 1,1 1,-27 16,33-16,1 0,0 1,0 0,1 1,1 1,0 0,0 0,1 1,1 0,0 1,1 0,1 0,-9 22,8-10,0 0,2 0,1 1,1-1,1 1,2 0,0 0,2 0,1 0,1 0,7 27,-8-48,0 1,0-1,1 1,-1-1,1 0,1 0,-1 0,1-1,8 10,-10-13,0 0,0 0,0-1,0 1,0 0,1-1,-1 0,0 0,1 1,-1-1,1-1,-1 1,1 0,-1-1,1 1,0-1,-1 0,1 1,0-1,-1-1,1 1,0 0,-1-1,1 1,-1-1,1 0,3-1,1-2,0 0,0-1,-1 1,1-1,-1 0,0-1,-1 1,1-1,-1-1,5-7,7-12,17-35,-30 53,145-341,-147 345,7-16,-4 17,0 11,13 83,-1-6,-4-34,2-1,2 0,38 75,-52-119,1 1,0-1,0 1,0-1,1-1,0 1,0 0,1-1,-1 0,1-1,0 1,11 5,7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0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1,'-2'4,"1"0,0 0,0 0,1 1,-1-1,1 0,0 7,-1 7,-16 664,20-645,-3-37,0 0,0 0,0 0,0 0,1 0,-1 0,0 0,0 0,0 0,0 0,0 0,0 0,0 0,0 1,0-1,0 0,0 0,0 0,0 0,0 0,0 0,0 0,0 0,1 0,-1 0,0 0,0 0,0 0,0 0,0 0,0 0,0 0,0 0,0 0,0 0,0 0,1 0,-1 0,0 0,0 0,0 0,0 0,0 0,0 0,0 0,0 0,0 0,0 0,0 0,0-1,0 1,0 0,1 0,-1 0,0 0,0 0,0 0,0 0,0 0,0 0,0 0,0 0,0 0,5-9,3-11,40-134,-28 82,3 0,65-134,-84 198,1 0,0 1,8-11,-12 17,0 0,0 0,0 0,0 1,0-1,0 0,0 0,1 1,-1-1,0 0,0 1,1-1,-1 1,2-1,-3 1,1 1,0-1,0 0,0 0,-1 0,1 1,0-1,0 0,-1 1,1-1,0 0,-1 1,1-1,0 1,-1-1,1 1,-1-1,1 1,-1 0,1-1,-1 1,1 0,-1-1,0 1,1 0,-1 1,6 14,-1 0,-1 1,-1 0,0 0,-1 0,0 31,0-8,3 59,9 87,-14-185,0-1,-1 0,1 0,0 0,0 1,0-1,0 0,0 0,0 0,0 1,0-1,0 0,0 0,0 0,0 1,0-1,0 0,0 0,1 0,-1 0,0 1,0-1,0 0,0 0,0 0,0 0,0 1,1-1,-1 0,0 0,0 0,0 0,0 0,0 0,1 1,-1-1,0 0,0 0,0 0,1 0,-1 0,0 0,0 0,0 0,1 0,-1 0,0 0,0 0,0 0,1 0,-1 0,0 0,0 0,0 0,1 0,8-14,7-23,16-61,-20 56,3 1,0 0,25-43,-39 81,1 0,0 1,0-1,0 0,0 0,0 1,1-1,-1 1,1 0,0 0,0 0,0 0,0 0,0 1,0-1,0 1,0 0,6-2,-6 3,0 0,0 0,0 0,0 0,-1 1,1-1,0 1,0 0,-1 0,1 0,0 0,-1 0,1 1,-1-1,0 1,1 0,-1-1,0 1,0 0,0 0,0 0,0 1,1 2,6 8,-1 0,0 1,-1 0,-1 0,0 1,4 16,19 97,-22-93,16 89,-14-69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1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1,'0'0,"0"3,-1 1,0 0,1 0,-2 0,-1 6,-3 8,-19 98,6 0,4 1,2 124,13-235,-1 2,1-1,0 1,0-1,1 1,0-1,0 0,0 1,1-1,5 12,-7-18,0-1,1 0,-1 1,0-1,0 0,0 0,1 1,-1-1,0 0,0 0,1 1,-1-1,0 0,1 0,-1 1,0-1,1 0,-1 0,0 0,1 0,-1 0,0 0,1 0,-1 0,0 0,1 0,-1 0,0 0,1 0,-1 0,1 0,-1 0,0 0,1 0,-1 0,0 0,1-1,-1 1,0 0,1 0,-1 0,0-1,0 1,1 0,-1 0,0-1,0 1,1 0,-1 0,0-1,12-17,-12 17,27-59,35-111,-25 61,-29 87,-3 9,-1 0,2 0,0 1,0 0,1 0,10-12,-17 24,1 1,-1-1,0 1,0-1,1 1,-1-1,0 1,1 0,-1-1,0 1,1-1,-1 1,0 0,1-1,-1 1,1 0,-1 0,1-1,-1 1,1 0,-1 0,1 0,-1 0,1 0,-1-1,1 1,-1 0,1 0,-1 0,1 0,-1 0,1 1,-1-1,1 0,-1 0,1 0,-1 0,1 1,-1-1,1 0,-1 0,1 1,-1-1,0 0,1 1,-1-1,1 0,-1 1,0-1,1 1,-1-1,0 0,0 1,1-1,-1 2,2 2,-1 0,0 0,0 0,0 0,1 8,-1 22,-2-1,-6 52,2-52,3 0,2 64,0-97,0 1,0 0,0-1,0 1,0 0,0-1,0 1,0 0,0 0,0-1,0 1,1 0,-1-1,0 1,1-1,-1 1,0 0,1-1,-1 1,1-1,-1 1,1-1,-1 1,1-1,-1 1,2 0,-2-2,1 1,0 0,0 0,-1-1,1 1,0-1,0 1,-1-1,1 1,0-1,-1 1,1-1,-1 1,1-1,-1 0,1 1,-1-1,1-1,23-41,-23 40,45-103,-27 58,2 0,38-60,-57 105,-1 1,1 0,0-1,0 1,0 0,0 0,4-3,-6 5,1 0,-1-1,1 1,-1 0,1 0,0 0,-1 0,1 0,-1 0,1 0,-1 0,1 0,0 0,-1 0,1 0,-1 0,1 0,-1 0,1 1,-1-1,1 0,-1 0,1 1,-1-1,1 0,-1 1,1-1,-1 0,1 1,-1-1,0 1,1-1,-1 1,0-1,1 1,-1-1,0 1,0-1,1 1,-1-1,0 1,0 0,7 17,-2 0,0 1,-1-1,-1 1,-1 0,0 28,1 0,1-1,0 5,2 1,18 75,-14-97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2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81,'1'-5,"0"0,-1-1,0 1,0 0,0 0,-1 0,0 0,-2-8,3 12,0 0,0 0,0 0,0-1,-1 1,1 0,0 0,-1 0,1 0,0 0,-1 0,1 0,-1 0,0 0,1 0,-1 0,0 0,0 1,1-1,-1 0,0 0,0 1,0-1,0 1,0-1,0 1,0-1,0 1,0-1,0 1,0 0,0 0,-1-1,1 1,0 0,0 0,0 0,0 0,0 0,0 1,0-1,-1 0,1 0,0 1,0-1,0 1,0-1,0 1,-1 1,-5 1,2 1,-1 1,0-1,1 1,0 0,-8 10,1 1,2 1,0 0,0 1,2 0,0 0,-10 35,10-20,1 1,2 0,-2 39,6-60,1 0,3 22,-2-31,0 1,0-1,0 0,0 0,1 0,-1 0,1 0,0-1,0 1,0-1,1 1,2 3,-4-6,1 0,-1-1,0 1,0 0,0 0,0-1,1 1,-1 0,0-1,0 1,1-1,-1 0,0 1,1-1,-1 0,1 0,-1 0,0 0,1 0,-1 0,1 0,-1-1,0 1,1 0,-1-1,0 1,1-1,-1 1,0-1,0 0,0 0,1 1,0-3,4-1,-1-1,0 0,0 0,-1 0,7-10,3-7,-1-1,-1 0,-1-1,15-49,-15 33,-2-1,6-58,-14 75,-2 16,-2 15,-1 12,2 1,1 0,0-1,1 1,1 0,5 24,1-5,2-1,15 44,-17-63,0-1,1 0,1-1,0 0,1 0,19 22,-25-34,0 0,0 0,1-1,-1 0,1 0,0 0,0-1,1 0,-1 0,1 0,-1 0,1-1,0 0,0 0,0-1,0 1,0-1,0-1,1 1,-1-1,0 0,0 0,12-3,23-9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2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0,'-20'4,"-1"1,0 1,1 0,-1 2,1 1,1 0,-20 12,30-15,0 0,0 0,0 1,1 0,0 1,0 0,1 0,0 0,0 1,1 0,0 0,1 1,-9 19,13-25,0 0,0-1,0 1,0 0,1 0,0 0,0 0,0 0,0 0,0 0,1-1,-1 1,1 0,0 0,1 0,-1-1,0 1,1-1,0 1,0-1,0 1,0-1,1 0,-1 0,1 0,0-1,0 1,0-1,0 1,0-1,0 0,1 0,3 1,10 5,0-1,1-1,-1 0,1-2,29 5,-24-6,-8-1,0 0,0 1,0 0,-1 1,22 10,-33-13,-1 1,1-1,0 1,-1 0,1 0,-1 0,0 0,0 0,0 0,0 1,0-1,0 1,0-1,-1 1,1 0,-1 0,0 0,0 0,0 0,0 0,-1 0,1 0,-1 0,0 0,1 0,-1 0,-1 0,1 0,0 0,-1 0,0 0,-1 5,-4 9,0-1,-1 0,0 0,-1-1,-1 0,-15 19,-72 78,73-90,14-17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2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0,'0'8,"0"135,22 569,-22-703,1-1,0 1,1 0,0-1,0 1,1-1,4 9,-4-12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3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0,5 0,10 0,16 0,17 0,14 0,10 0,7 1,2 1,-12 0,-2 1,-14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6.5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0,'105'128,"-36"-47,742 1072,-802-1138,-6-8,1 0,-1-1,2 1,-1-1,1 0,0 0,0 0,1-1,-1 0,1 0,0 0,1-1,8 5,7-2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3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513 0,'-36'11,"1"2,0 1,0 1,2 2,0 2,-57 42,64-39,1 1,1 1,-36 47,49-56,1 0,1 0,0 1,1 1,0-1,1 1,2 0,-8 30,13-41,-1-1,1 1,0-1,1 1,-1-1,1 0,0 1,0-1,1 0,-1 1,1-1,3 6,-4-10,0 1,0-1,-1 1,1-1,1 0,-1 1,0-1,0 0,0 0,1 0,-1 0,0 0,1 0,-1 0,1 0,0 0,-1-1,1 1,-1-1,1 1,0-1,-1 1,1-1,0 0,0 0,-1 0,1 0,0 0,-1-1,1 1,0 0,0-1,-1 1,1-1,-1 0,1 1,-1-1,1 0,-1 0,1 0,1-2,5-3,0-1,0 0,-1 0,0-1,0 0,-1 0,0-1,8-14,34-81,-42 90,11-32,-11 28,16-33,-23 99,-1-4,2 0,2 0,2 0,2-1,2 0,23 74,-24-94,2-1,1 0,0-1,2 0,0 0,1-2,2 1,-1-2,2 0,1-1,0 0,1-1,1-2,21 15,-19-17,29 11,16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4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0,'11'527,"45"-8,-35-421,-21-93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4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0,'0'0,"4"0,10 0,17 1,15 2,16 2,13 4,8 3,6 3,3 2,1 2,1 0,-2-4,-4-6,-16-4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4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388 1,'-15'0,"0"1,0 0,1 2,-1-1,0 2,1 0,0 1,0 0,0 1,0 1,1 0,0 1,1 0,0 1,-20 18,18-13,1 1,0 1,1 0,1 1,0 0,2 0,0 1,0 0,2 1,0 0,-4 25,4-14,2 1,-2 42,6-62,1 0,0 0,1 0,0-1,1 1,0 0,1-1,0 1,1-1,7 14,-10-21,0-1,0 0,1 0,-1 0,1 0,0 0,0 0,-1 0,1-1,0 1,1-1,-1 1,0-1,0 0,0 0,4 2,-4-3,0 0,1 1,-1-1,0 0,0 0,0 0,1-1,-1 1,0-1,0 1,0-1,0 1,0-1,0 0,3-2,3-2,-1 0,0-1,-1 0,1 0,-1 0,0-1,9-14,20-37,-3 0,36-93,-27 56,-29 75,-12 20,0-1,0 1,0 0,0 0,0 0,0 0,0 0,1 0,-1 0,0 0,0 0,0 0,0-1,0 1,0 0,0 0,0 0,1 0,-1 0,0 0,0 0,0 0,0 0,0 0,0 0,0 0,1 0,-1 0,0 0,0 0,0 0,0 0,0 0,0 0,1 0,-1 0,0 1,0-1,0 0,0 0,0 0,0 0,0 0,0 0,0 0,0 0,1 0,-1 0,0 1,0-1,0 0,0 0,0 0,0 0,0 0,0 0,0 0,0 1,0-1,0 0,0 0,0 0,0 0,0 0,-1 40,1-36,-5 70,3 1,15 145,-11-209,0 0,0-1,1 1,9 18,-11-27,0 0,1 1,-1-1,0 0,1 0,0 0,-1-1,1 1,0 0,0-1,4 3,-5-3,0 0,1-1,-1 0,0 1,1-1,-1 0,1 0,-1 1,0-1,1 0,-1-1,1 1,-1 0,1 0,-1-1,0 1,1 0,-1-1,0 1,1-1,-1 0,2-1,16-12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5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1,'-5'77,"0"-23,-8 1121,30-804,-12-323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5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119 115,'-13'18,"-2"6,2 0,0 1,2 1,1 0,1 0,1 1,1 0,-3 31,5-15,1 0,3-1,2 1,9 69,-7-92,1-1,0 1,14 34,-16-49,0 0,0-1,0 1,1 0,0-1,0 1,0-1,0 0,1 0,-1 0,1-1,0 1,0-1,1 0,-1 0,1 0,-1-1,1 1,8 2,-10-5,0 1,0-1,0 0,0 0,0-1,0 1,0 0,0-1,0 0,0 0,0 0,0 0,0 0,0 0,0-1,-1 0,1 1,-1-1,1 0,-1 0,0 0,0-1,1 1,1-4,3-4,0 1,-1-2,0 1,-1-1,5-12,2-13,-2-1,-1 0,-2 0,-2 0,-1-1,-2 1,-1-1,-2 0,-2 0,-1 1,-17-66,16 85,-1 0,-1 0,0 1,-1 0,-1 1,-18-26,19 32,-1-1,0 1,-1 0,0 1,-1 0,0 1,0 0,-1 1,-20-10,16 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6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0,'-6'1,"1"0,-1 1,1-1,0 1,0 0,0 0,0 0,0 1,-5 3,0 0,-10 6,1 0,0 2,0 0,2 1,-23 25,30-30,2 0,-1 1,1 0,1 1,0 0,0 0,1 1,1-1,0 1,-4 21,8-28,0-1,1 1,0 0,0-1,0 1,1 0,0-1,0 1,0-1,1 1,-1-1,1 0,1 0,-1 1,1-1,0-1,0 1,0 0,1-1,5 6,-3-4,1 0,0-1,0 1,1-1,0-1,0 1,0-1,0-1,0 1,1-2,0 1,9 1,13 0,50 0,-55-4,0 1,0 1,29 7,-53-9,1 1,0 0,-1 0,1 0,-1 0,1 0,-1 1,1-1,-1 1,0-1,0 1,0 0,0 0,0 0,0 0,0 0,1 3,-1-1,0 0,-1 0,1-1,-1 1,0 0,0 0,-1 1,1-1,-1 0,0 6,-2 7,0 0,-1 0,-1 0,-9 22,13-37,-18 51,-2-1,-3-1,-49 82,58-113,2-6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6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1,'-10'346,"0"-97,5 221,5-458,0-7,0 0,0 0,0-1,-1 1,1 0,-1 0,0-1,0 1,-1 0,0-1,-4 9,0-8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6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0,'0'0,"4"2,11 1,15 4,15 0,14 0,11 0,8-1,4-2,0-1,-2-3,-3-6,-15-1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4:07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584 1,'-7'0,"-16"2,1 0,-1 2,1 0,0 2,0 0,1 2,0 0,0 1,1 1,0 1,1 1,0 1,0 0,2 1,-22 23,17-13,0 1,2 1,1 1,1 1,1 0,2 1,1 1,1 1,-18 62,20-45,-9 69,17-98,2 0,1-1,0 1,1 0,1 0,9 34,-10-49,0 0,1 0,-1 0,1 0,0 0,0 0,4 4,-5-7,0 0,-1-1,1 1,0 0,0-1,0 1,-1 0,1-1,0 1,0-1,0 1,0-1,0 0,0 1,0-1,0 0,0 0,0 0,0 0,0 0,0 0,0 0,0 0,0 0,0 0,0 0,0-1,0 1,0 0,0-1,0 1,0-1,0 1,0-1,1 0,3-3,0-1,0 1,-1-1,1 1,-1-1,0-1,7-10,19-46,-21 41,130-346,-55 130,-82 232,1-5,1 1,1 0,7-14,-11 22,-1 0,0 0,1 0,0 0,-1 0,1 0,0 1,-1-1,1 0,0 0,0 1,0-1,0 0,0 1,0-1,0 1,0-1,0 1,0-1,0 1,0 0,0-1,0 1,0 0,0 0,0 0,0 0,1 0,-1 0,0 0,0 0,0 1,0-1,0 0,0 1,0-1,0 0,0 1,0-1,0 1,1 0,4 5,-1 0,0 0,0 1,-1-1,1 1,-2 0,7 14,-6-14,156 353,-71-154,11 18,-6-14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3:46.9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1425 0,'-6'1,"-1"1,1 0,-1 0,1 0,0 1,0 0,0 0,1 1,-10 7,-3 0,-43 29,1 2,-97 92,-91 120,239-245,-725 888,666-806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2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50,'-1'-2,"0"1,0-1,0 1,0-1,0 0,1 1,-1-1,0-3,0 4,-2-11,-4-7,5 21,1 13,0 135,-1-36,20 177,-17-282,1 0,0 0,0 0,1 0,0 0,1-1,0 1,0-1,6 9,-6-12,0-1,0 1,0-1,1 1,0-1,0-1,0 1,0-1,0 0,1 0,-1 0,1-1,0 1,9 1,-3-2,0 1,-1-2,1 0,0 0,0-1,20-2,-26 1,1 0,-1 0,0-1,0 0,0 0,-1 0,1-1,0 1,-1-1,0-1,1 1,-1-1,-1 0,8-7,0-4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3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67,'0'0,"3"-1,8-1,12-2,11-3,8-2,6 0,2 1,3 1,1 2,-9 1,-3 1,-1-1,-6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3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0,'-19'5,"1"0,0 1,1 0,-31 17,42-19,0 0,0 0,0 0,0 1,1 0,0 0,0 1,1 0,-1-1,1 2,0-1,1 0,-1 1,1-1,-3 11,3-2,0 0,1 1,0-1,2 1,-1-1,2 1,0-1,1 0,1 1,0-1,1 0,11 28,-13-38,0-1,1 1,-1 0,1-1,0 0,1 0,-1 0,1 0,-1 0,1-1,1 1,-1-1,0 0,6 2,-8-3,1-1,0 0,-1 0,1-1,0 1,0 0,-1-1,1 0,0 0,0 0,0 0,-1 0,1 0,0-1,0 1,0-1,-1 0,1 0,0 0,-1 0,1 0,-1 0,1-1,-1 0,0 1,1-1,2-3,1-2,-1 1,0-1,0 0,0-1,-1 1,0-1,-1 0,0 0,0 0,2-9,3-16,3-40,-8 54,19-170,-22 198,1 0,0-1,4 14,-2-4,7 33,3 0,1 0,3-2,1 0,28 50,-43-93,1 0,0-1,0 1,1-1,0 1,0-1,10 8,-13-12,0 1,0-1,1 1,-1-1,0 0,1 0,-1 0,1 0,-1 0,1-1,-1 1,1-1,0 0,-1 1,1-1,0 0,-1-1,1 1,-1 0,1-1,0 1,-1-1,4-1,7-7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4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0,'0'0,"0"6,10 75,29 109,-26-134,-8-33,-2-5,1-1,1 1,8 17,-13-36,0 1,0 0,0 0,0-1,0 1,0 0,0 0,0 0,0-1,1 1,-1 0,0 0,0 0,0 0,0-1,1 1,-1 0,0 0,0 0,0 0,0 0,1-1,-1 1,0 0,0 0,0 0,1 0,-1 0,0 0,0 0,1 0,-1 0,0 0,0 0,1 0,-1 0,0 0,0 0,0 0,1 0,-1 0,0 0,0 0,0 0,1 1,-1-1,0 0,0 0,0 0,1 0,-1 0,0 1,0-1,0 0,0 0,0 0,1 1,-1-1,0 0,0 0,0 0,0 1,0-1,0 0,0 0,0 0,0 1,0-1,7-20,-6 17,5-22,-1 2,16-41,-19 58,0 1,1 0,-1 0,1 1,0-1,1 1,-1-1,1 1,0 0,0 0,0 1,0-1,8-4,-9 7,0 0,0 0,0 0,1 0,-1 0,0 1,0-1,1 1,-1 0,0 0,0 0,1 1,-1-1,0 1,0-1,0 1,0 0,0 1,0-1,0 0,0 1,0 0,0-1,-1 1,6 5,3 2,-1 2,0-1,-1 2,12 16,13 25,-20-30,27 35,-25-40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4.9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0,'1'48,"-4"98,1-120,-1-1,-1 0,-12 40,15-61,0 0,0 0,-1 0,0 0,0-1,0 1,0-1,0 1,-1-1,1 0,-1 0,0 0,0 0,0 0,0-1,-1 0,1 1,-1-1,1 0,-1 0,0-1,0 1,1-1,-1 0,0 0,0 0,-1-1,1 1,0-1,0 0,0 0,0-1,0 1,-7-2,2-1,-1 1,1-2,0 1,0-1,0-1,0 1,1-1,-1-1,1 0,1 0,-1-1,1 1,0-2,1 1,-1-1,2 0,-1 0,1 0,0-1,1 0,0 0,0 0,1-1,0 1,1-1,0 0,1 1,-1-14,2 20,0-1,0 0,0 0,1 0,-1 0,1 0,0 0,0 1,1-1,-1 0,1 1,0-1,-1 1,2 0,-1-1,0 1,1 0,-1 0,1 1,0-1,0 0,6-3,-3 3,-1 1,0-1,1 1,0 1,-1-1,1 1,0 0,0 0,0 1,0-1,0 1,0 1,-1-1,11 3,-5-1,1 2,-1-1,0 2,0 0,0 0,-1 0,1 2,-1-1,-1 1,18 16,-10-6,-1 2,0-1,-1 2,16 28,-29-45,0-1,0 1,1 0,-1-1,1 0,-1 1,1-1,0 0,0 0,0-1,0 1,0 0,5 1,9 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5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0,'0'0,"0"0,4 1,67 9,124 0,-179-10,-4 1,-1-1,1-1,-1 0,1 0,13-5,-16 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5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59,'0'0,"0"0,0 0,0 0,0 0,3 0,11-1,13-3,13-1,9-1,7-2,2 0,0 0,-3-2,-10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7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56,'0'0,"0"0,14-3,4-2,28-9,0 3,91-11,-133 21,0 1,0 0,0 0,0 1,0-1,0 1,0 0,7 2,-10-2,-1-1,1 1,0-1,0 1,0 0,0-1,0 1,-1 0,1 0,0 0,0-1,-1 1,1 0,-1 0,1 0,-1 0,1 0,-1 0,0 0,1 0,-1 0,0 0,0 0,0 0,0 1,0-1,0 0,0 0,0 0,0 0,-1 0,1 0,0 0,-1 0,1 0,-1 2,-3 4,1-1,-1 1,0-1,0 0,-1 0,0 0,0-1,0 0,-9 7,-4 2,-35 20,35-25,15-8,-1 1,0-1,0 1,1 0,-1 1,1-1,0 0,-5 5,11-6,0-1,0 1,0-1,0 0,0 0,4-1,5 0,0 1,0 1,0 0,0 0,0 1,0 1,-1 0,1 0,-1 1,0 1,0 0,11 7,-15-8,0 0,-1 1,1 1,-1-1,0 1,0 0,0 0,-1 1,0-1,-1 1,1 0,-1 1,-1-1,1 1,-1-1,0 1,-1 0,2 11,-4-16,1 1,-1-1,0 1,0-1,0 1,-1 0,1-1,-1 1,0-1,0 0,0 1,-1-1,-2 7,0-6,1 1,-1 0,0-1,0 1,0-1,0 0,-10 6,1-2,0 0,-1-1,0-1,0 0,-26 6,-14-3,34-7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8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60,'20'-2,"0"2,28 2,-11 0,20 0,475 7,-410-14,0-4,160-35,-216 29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8:59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1,'0'0,"0"0,3 4,350 455,-348-451,1-1,-1 0,8 6,-2-4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37.7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1,'0'0,"1"7,13 43,2-1,2 0,3-1,32 55,-15-27,352 743,-60 25,-316-800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0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0 434,'0'0,"0"0,0 0,2-4,5-8,7-11,9-13,7-11,8-6,4-4,4 1,2 2,-1 3,-9 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2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211 123,'-12'-24,"7"13,-1 0,0 1,-1 0,0 0,-16-15,21 23,0 0,0 0,0 0,0 0,-1 1,1-1,0 1,-1 0,0 0,1 0,-1 0,0 0,1 0,-1 1,0-1,0 1,1 0,-1 0,0 0,0 0,0 0,1 0,-1 1,0 0,0-1,1 1,-1 0,0 0,1 1,-5 2,2-1,1 0,0 0,0 1,0 0,0 0,1 0,0 0,-1 0,1 1,1-1,-1 1,-2 5,3-2,-1 0,1 0,0 0,0 1,1-1,1 0,-1 11,2-5,0 0,1 0,1 0,0 0,0-1,2 1,-1-1,14 25,-15-33,0 1,1-1,0 0,0 0,0-1,0 1,1-1,-1 0,1 0,7 4,-9-6,0-1,0 1,0-1,0 0,0 0,0-1,0 1,0-1,0 1,0-1,1 0,-1 0,0 0,0-1,0 1,0-1,0 0,0 0,0 0,0 0,0 0,3-2,1-2,0 0,0 0,0-1,-1 0,0 0,0-1,-1 1,1-1,-1-1,-1 1,0-1,7-15,-3 1,0 0,-1 0,5-39,-5-28,-7 77,16 53,-1 0,19 50,31 134,-59-198,-1 1,-2 0,0 1,-2-1,-1 1,-2-1,0 0,-2 0,-11 41,12-60,0-1,-1 1,0-1,0 1,-1-1,0 0,-1-1,0 1,0-1,-1-1,1 1,-1-1,-1 0,1 0,-1-1,-13 7,14-9,-1 1,1-2,-1 1,1-1,-1 0,0 0,0-1,0 0,0-1,0 0,0 0,0 0,0-1,0 0,1-1,-1 0,0 0,1-1,-12-5,0-2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6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1,'-2'5,"-21"86,4 2,-12 159,30-236,1 1,0-1,2 1,-1-1,2 1,0-1,10 29,-10-39,-1 0,1 0,0 0,1 0,-1-1,1 0,0 0,0 0,1 0,0 0,-1-1,2 0,-1 0,0-1,1 1,-1-1,1 0,0 0,0-1,0 0,1 0,9 1,-8-1,0-1,0-1,-1 1,1-1,0-1,0 1,0-1,0-1,11-3,-14 3,0 0,0 0,-1 0,1-1,-1 0,0 0,0 0,0 0,0-1,0 1,-1-1,0 0,0 0,0 0,4-8,5-19,-4 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7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56,'0'0,"4"-1,9 0,13-3,13-3,8 0,7-1,4 0,3 2,1 0,-1 2,-10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7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 1,'-13'0,"1"0,-1 1,1 1,-1 0,1 1,-21 7,14-4,0 1,0 1,1 1,0 1,1 0,0 1,-27 25,35-28,0 1,1 0,0 0,1 1,0 0,-6 13,9-16,1 1,0-1,0 1,1 0,0 0,0 0,1 0,0 0,0 16,1-22,0 0,0 0,0-1,0 1,1 0,-1 0,0 0,1 0,-1 0,1-1,0 1,0 0,-1 0,1-1,0 1,0-1,1 1,-1-1,0 1,0-1,1 0,-1 1,1-1,-1 0,1 0,0 0,-1 0,1-1,0 1,0 0,-1-1,1 1,0-1,0 1,0-1,0 0,3 0,-1 0,1-1,-1 1,1-1,-1 0,1-1,-1 1,0-1,0 0,0 0,0 0,0 0,0-1,0 0,5-5,-1-1,0 0,-1-1,0 0,0 0,-2-1,1 0,-1 0,-1 0,6-19,-3-1,-1 0,4-45,-11 76,1 0,0 0,0 0,0 0,0-1,0 1,0 0,0 0,0 0,0 0,0-1,0 1,0 0,0 0,0 0,0-1,0 1,0 0,0 0,0 0,0 0,0-1,0 1,0 0,0 0,0 0,1 0,-1 0,0-1,0 1,0 0,0 0,0 0,0 0,1 0,-1 0,0 0,0-1,0 1,0 0,0 0,1 0,-1 0,0 0,0 0,0 0,1 0,-1 0,6 10,5 21,-10-29,16 54,3-1,2 0,52 91,-66-135,0 0,0 0,14 13,-2-6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8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1,'0'0,"0"0,0 0,0 5,-13 311,9-246,4-68,0 0,0 0,0 0,0 1,0-1,0 0,1 0,-1 0,1 3,0-5,-1 0,0 0,0 0,0 1,0-1,0 0,0 0,0 0,1 0,-1 0,0 0,0 1,0-1,0 0,1 0,-1 0,0 0,0 0,0 0,0 0,1 0,-1 0,0 0,0 0,0 0,1 0,-1 0,0 0,0 0,0 0,0 0,1 0,-1 0,0 0,0 0,1-1,9-10,48-75,-44 61,2 1,0 0,2 1,37-37,-52 57,0 0,1 1,-1-1,0 1,1 0,-1 0,1 0,0 1,0-1,-1 1,1 0,7-1,-8 2,-1 0,1 0,-1 0,0 1,1-1,-1 1,0 0,1 0,-1-1,0 2,0-1,0 0,1 0,-1 1,-1-1,1 1,0-1,0 1,0 0,-1 0,1-1,1 4,5 9,0 1,-1 0,-1 0,0 0,-1 1,0-1,2 22,-1-9,11 30,-1-29,-7-17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8.9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1,'0'0,"0"0,0 5,-3 27,-1-1,-2 1,-1-1,-1 0,-2-1,-1 0,-1 0,-1-1,-2-1,-1 0,-1-2,-2 1,-27 29,40-49,-1 0,0 0,0-1,-1 0,1-1,-1 1,-1-1,-10 4,16-7,0-1,0 0,-1 0,1 0,0-1,-1 1,1-1,-1 1,1-1,-1 0,1-1,0 1,-1-1,1 1,-1-1,1 0,0 0,0 0,-1-1,1 1,0-1,0 0,0 0,1 0,-5-3,2-1,0 0,0-1,0 1,1-1,0 0,0 0,1-1,0 1,0-1,0 1,1-1,1 0,-1 0,0-12,1-4,0-1,2 0,5-34,-3 42,0-1,0 1,8-18,-9 30,0 0,0 0,0 1,1-1,0 1,5-7,-6 9,0 0,0 1,0-1,-1 1,2-1,-1 1,0 0,0 0,0 0,0 0,1 0,-1 0,1 0,3 0,-1 1,-1 0,0 1,0-1,0 1,1 0,-1 0,0 0,0 0,0 1,-1 0,1-1,0 2,-1-1,1 0,5 5,3 4,1 1,15 19,-3 1,23 39,6 9,-42-66,0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0,'0'0,"5"1,27 0,108 10,-114-8,-1 2,1 1,32 11,-32-5,-25-11,0-1,0 1,0-1,0 1,0-1,0 1,-1 0,1-1,0 1,0 0,-1 0,1 0,0-1,-1 1,1 0,-1 0,1 0,-1 0,1 0,-1 0,0 0,0 0,1 2,-2-3,1 1,0-1,0 1,-1 0,1-1,-1 1,1-1,0 1,-1-1,1 1,-1-1,1 0,-1 1,0-1,1 1,-1-1,1 0,-1 0,0 1,1-1,-1 0,0 0,1 0,-11 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09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0,0 0,4 0,9 0,14 0,12 0,9 0,-4 0,1 0,-6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2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0 156,'0'0,"0"0,3-10,1-2,1 1,0 0,1 0,0 1,1 0,12-15,-15 20,0 0,1 0,0 1,0 0,0-1,1 2,-1-1,1 1,0-1,0 2,0-1,1 1,9-3,-14 5,0-1,0 1,0-1,0 1,-1 0,1 0,0 0,0 0,0 1,0-1,0 0,0 1,-1-1,1 1,0 0,0-1,-1 1,1 0,0 0,-1 0,1 1,-1-1,1 0,-1 0,0 1,1-1,-1 1,0-1,0 1,0-1,0 1,-1 0,1 0,0-1,-1 1,1 0,-1 0,1 0,-1 0,0-1,0 3,1 6,-1 0,0 0,-1 0,0 0,-1 0,-4 15,-5 10,-19 38,16-39,-14 45,27-76,0 0,1 0,-1 0,1 1,-1-1,1 0,0 0,1 0,-1 0,0 0,1 0,-1 0,1 0,0 0,3 5,-2-4,0-1,0 0,1 0,-1 0,1-1,0 1,0 0,0-1,0 0,1 0,-1 0,5 2,15 5,1-1,0-1,0-1,0-1,1-1,27 1,-5-1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38.2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1352 0,'-47'16,"-15"12,0 3,2 3,1 2,2 2,-55 50,-241 247,71-25,199-209,-85 135,162-225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2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0,'-6'2,"0"-1,0 1,1 1,-1-1,0 1,1 0,-10 6,5-2,-12 7,1 2,0 0,1 1,1 1,1 1,1 0,0 2,2 0,-22 38,32-50,0 1,0-1,1 1,0 0,1 1,0-1,1 1,0-1,0 1,1-1,1 1,0 0,0 0,1-1,0 1,1 0,0-1,1 1,0-1,1 0,0 0,1 0,0-1,9 14,-6-11,1-1,0 0,1-1,1 0,-1 0,1-1,1-1,0 0,0 0,1-1,17 7,-24-12,-1 0,1 0,0 0,0-1,1 0,-1 0,0 0,0-1,1 0,-1 0,0-1,0 1,0-2,0 1,0 0,0-1,0 0,0-1,0 1,-1-1,1 0,-1-1,0 1,0-1,0 0,-1 0,1-1,4-5,-6 7,0-1,0 0,-1 0,1-1,-1 1,1-1,-1 1,-1-1,1 1,-1-1,0 0,0 0,0 0,0 0,-1 0,0 0,0 0,-1 0,1 1,-1-1,0 0,0 0,-1 0,1 0,-1 1,0-1,0 1,-1 0,1-1,-5-3,3 2,-1 0,0 0,-1 1,1-1,-1 1,0 1,0-1,-1 1,0 0,1 0,-1 1,0 0,-1 1,1-1,0 1,-1 0,1 1,-1 0,-7 0,-8 2,2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3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1,'5'0,"789"89,287 14,-964-88,386 43,-3-38,-404-23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4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20,'-23'-1,"-42"-8,42 5,-38-2,60 6,1 0,-1 0,1 0,-1 0,0 1,1-1,-1 0,1 0,-1 1,1-1,-1 0,1 0,-1 1,1-1,-1 1,1-1,-1 0,1 1,0-1,-1 1,1-1,0 1,-1-1,1 1,0-1,-1 1,1 0,0-1,0 1,0-1,0 1,0-1,0 1,0 0,0-1,0 1,0-1,0 1,0 0,0-1,0 1,0-1,1 1,-1 0,11 35,-6-24,89 277,-94-288,0-1,0 1,1-1,-1 1,0-1,0 1,0-1,1 1,-1-1,0 0,1 1,-1-1,0 1,1-1,-1 0,0 1,1-1,-1 0,1 1,-1-1,0 0,1 0,-1 1,1-1,-1 0,1 0,-1 0,1 0,-1 0,1 1,-1-1,1 0,0 0,-1 0,1 0,-1-1,1 1,-1 0,1 0,-1 0,1 0,-1 0,1-1,-1 1,0 0,2-1,2-2,0 0,-1-1,1 1,4-6,3-3,-1 4,1 0,0 1,0 0,0 0,19-7,-22 11,-1 1,0-1,1 1,0 1,-1-1,1 1,0 1,-1 0,1 0,13 2,-17-1,0 0,0 0,0 1,0-1,-1 1,1 0,-1 1,0-1,1 0,-1 1,0 0,0 0,0 0,-1 0,1 0,-1 0,0 1,0-1,0 1,0-1,1 7,1-1,-1 1,-1 0,1 0,-2 0,1 0,-2 0,1 16,-3-9,0-1,-1 0,-1 0,-1 0,0 0,-1-1,0 1,-1-1,-1-1,-1 0,-11 16,6-12,-1-1,0 0,-1-1,-1 0,0-2,-1 0,-31 18,38-26,1 0,-2-1,-19 6,27-10,-1 0,1 0,-1 0,1-1,0 1,-1-1,1 0,-1-1,1 1,-1-1,1 0,0 0,-5-2,-7-4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5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1,'-1'2,"0"1,0-1,1 1,-1-1,0 1,-1-1,1 0,-3 4,-3 6,-6 20,0 1,2 0,2 1,1 0,2 1,-3 47,7-57,2-1,1 0,0 0,2 1,1-1,1-1,1 1,1-1,1 0,11 23,-14-38,-1 0,1-1,0 1,0-1,1 0,0-1,0 1,1-1,0 0,0-1,0 1,15 7,-15-10,1 0,-1-1,0 0,1 0,0 0,-1-1,1 0,0 0,0-1,-1 0,1-1,0 0,0 0,14-4,-15 3,0 0,0-1,0 0,0 0,0-1,-1 0,0 0,1 0,-2-1,1 0,0 0,7-10,-7 7,-1 1,-1-1,0 0,0 0,0 0,-1 0,0-1,-1 1,2-15,-2 4,-1-1,0 1,-2 0,-1 0,0-1,-1 1,-1 0,-1 1,-9-23,2 8,-3 1,-33-56,35 68,-1 1,-1 0,0 1,-1 1,-23-19,34 32,0-1,-1 2,1-1,-1 0,0 1,0 0,-1 1,1-1,0 1,-8-1,5 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5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1,'0'0,"3"0,8 2,11 0,13 2,7 1,7 1,-5-1,-1 1,1 1,-6-2,-1 1,1-1,-6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6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0,'0'0,"0"0,7 10,-3-5,97 128,97 167,-186-279,-2-5,14 21,-21-33,1 0,-1 0,1 0,0-1,0 1,0-1,1 0,-1 0,7 3,1-1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6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0 351,'0'0,"0"0,0 0,0 0,2-3,4-6,6-8,6-9,5-6,6-5,3-4,3-3,0-4,-1-2,-7 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17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1,'-4'0,"1"1,-1 0,1 1,0-1,0 1,-1-1,-4 5,-2 0,-11 4,12-6,-1 0,1 1,1 0,-1 0,1 1,0 0,0 1,-7 7,13-11,1 0,-1-1,1 1,0 0,0 0,0 0,-1 4,1-1,-1 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47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22 172,'-2'0,"1"-1,0 1,0-1,-1 0,1 0,0 1,0-1,0 0,0 0,0 0,0 0,0-1,0 1,0 0,1 0,-1 0,0-1,1 1,-1 0,1-1,-1 1,1-1,0 1,-1 0,1-1,0-1,0 0,0 1,0-1,0 0,1 0,-1 0,1 1,-1-1,1 0,0 1,0-1,0 1,2-4,3-1,-1 1,1-1,0 1,1 1,-1-1,1 1,0 0,1 1,-1-1,1 2,15-7,1 2,0 1,44-7,-59 12,-1 1,0 0,1 1,-1-1,0 2,1-1,-1 1,16 4,-19-3,-1 0,1 0,-1 0,0 1,0-1,0 1,0 0,0 0,0 1,-1-1,0 1,0 0,0 0,0 0,0 0,3 7,-3-5,0 1,0 0,-1 0,1 0,-1 0,-1 0,0 1,0-1,0 0,-1 1,0-1,0 1,-3 12,1-11,-1 1,0-1,0 0,-1 0,-1 0,1 0,-1-1,-1 0,-9 11,2-4,-2-1,1 0,-2-1,0-1,0-1,-1 0,0-1,-1-1,-31 12,34-16,1-1,-24 4,34-7,-1-1,0 1,0-1,0 0,0 0,0-1,0 1,0-1,1 0,-1-1,-8-2,13 4,-1 0,1-1,-1 1,1 0,-1-1,1 1,-1 0,1-1,-1 1,1 0,-1-1,1 1,-1-1,1 1,0-1,-1 1,1-1,0 1,0-1,-1 0,1 1,0 0,0-1,1 1,-1 0,0-1,0 1,0 0,0-1,1 1,-1 0,0 0,0-1,1 1,-1 0,0 0,0-1,1 1,-1 0,0 0,1 0,-1 0,0 0,1-1,-1 1,25-4,-9 5,-1 1,1 0,0 2,-1-1,0 2,0 0,0 1,-1 0,1 1,-2 1,1 0,-1 1,0 1,-1 0,0 0,-1 1,0 1,13 17,-20-23,-1 0,0 0,0 0,0 0,-1 0,0 1,0-1,0 1,-1 0,0-1,-1 1,1 0,-1-1,-1 1,1 0,-1 0,0-1,-1 1,1-1,-1 1,-1-1,1 0,-1 0,0 0,-5 8,-2 1,-1-1,0 0,-1 0,0-2,-1 1,-1-1,0-1,-21 13,20-15,-1 0,0-1,0-1,-1 0,0-1,-26 6,16-7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48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1,'-13'0,"3"0,-1 1,0 1,0 0,1 0,-1 1,1 0,0 1,-1 0,2 1,-18 10,20-9,-1 0,1 0,0 0,0 1,1 1,0-1,0 1,1 0,0 0,0 0,1 1,-6 15,4-5,1 0,0 0,2 0,-2 25,4-33,1 0,0-1,1 1,0-1,0 1,1-1,1 1,0-1,6 16,-7-23,-1 0,1-1,0 1,-1 0,2 0,-1-1,0 1,0-1,1 0,-1 1,1-1,0-1,-1 1,1 0,0 0,0-1,4 2,-4-3,0 1,-1-1,1 0,0 0,-1 0,1 0,0 0,-1-1,1 1,-1-1,1 0,-1 1,1-1,-1 0,1-1,-1 1,0 0,1-1,-1 1,0-1,0 0,2-2,4-4,0-1,0 0,-1-1,-1 0,0 0,9-20,22-70,-25 65,-2 6,-3 6,1 0,1 0,1 1,14-22,-23 42,0 1,0-1,0 1,0-1,0 1,0-1,1 1,-1 0,0 0,1 0,-1 0,1 0,-1 0,1 0,0 0,-1 0,1 1,0-1,0 1,0-1,-1 1,1 0,0-1,2 1,-1 1,-1 0,0 0,1 0,-1 0,0 0,0 0,0 0,0 1,0-1,0 1,0 0,0-1,0 1,-1 0,1 0,-1 0,2 4,7 10,-1 0,-2 1,1 0,6 25,14 75,-24-99,38 237,-39-219,-1-1,-2 0,-2 1,-1-1,-10 44,12-72,-1 0,0 0,0-1,-1 1,1-1,-2 0,1 0,-1 0,1 0,-2-1,1 1,-1-1,1 0,-1-1,-1 1,1-1,-1 0,1 0,-1 0,0-1,-1 0,1 0,-10 2,-6 2,0-1,-1-2,1 0,-46 1,31-4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39.0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25 466,'-1'1,"0"0,-1 1,1-1,-1 0,1 0,-1 1,1-1,-1 0,0-1,1 1,-1 0,0 0,-2 0,12-35,2 0,1 1,1 1,2 0,34-57,-35 66,-3 4,6-11,1 1,20-26,-33 49,1 0,-1 0,1 1,0 0,1 0,-1 0,1 1,0-1,0 2,1-1,-1 0,1 1,-1 1,1-1,9-1,-12 3,-1 1,0 0,1 0,-1 1,1-1,-1 1,0 0,0 0,1 0,-1 0,0 0,0 1,0-1,0 1,0 0,-1 0,1 0,-1 0,1 0,-1 1,1-1,-1 1,0-1,0 1,-1 0,1 0,0 0,-1 0,0 0,1 4,5 13,0-1,-2 1,5 36,-8-42,9 61,-6-34,1 1,3-2,1 1,17 44,-22-74,0 0,1 0,0-1,1 0,0 0,0 0,1-1,0 0,1 0,0-1,1 0,-1-1,1 0,1 0,-1-1,1-1,0 0,21 7,-10-7,0 0,0-2,-1-1,2 0,-1-2,0 0,0-2,0 0,37-10,-3-2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48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1,'18'0,"537"53,-216-12,311-7,-173-14,-406-15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49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0,'0'0,"11"11,118 113,147 182,-74-15,-178-258,-13-18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49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802 0,'0'0,"-5"3,-8 5,-13 7,-13 10,-16 11,-15 14,-10 13,-6 9,1 5,3 1,8-1,15-15,12-10,13-13,13-14,5-4,6-7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0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16,'0'0,"0"0,4 0,7-1,13-1,12 0,10-1,6 0,5 0,1 2,-9 0,-3 2,-10 0,-11 0,0 1,-3-1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0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23,'0'0,"0"0,0 0,0 0,0 0,4 0,9-1,16-1,15-1,12 0,8 0,7 1,3 0,0 0,0 0,-14-1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1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0 224,'10'-12,"8"-8,1 2,0 0,2 1,32-21,-21 18,0 2,55-22,-75 35,0 1,0 0,0 1,1 1,-1 0,23-1,-32 4,1-1,-1 0,1 1,-1-1,1 1,-1 0,0 0,1 0,-1 1,0-1,0 1,4 2,-5-2,0 0,0 0,0 0,-1 0,1 0,-1 1,1-1,-1 0,0 1,0-1,0 1,0-1,0 1,0-1,-1 1,0 0,1-1,-1 5,0 2,-1 1,0 0,0-1,-1 1,0 0,-1-1,-4 13,-34 63,34-71,-55 100,-18 35,74-136,1-1,0 1,1 0,0 0,1 0,0 0,-1 21,4-28,0-1,0 1,1 0,-1-1,1 1,0-1,1 0,-1 1,1-1,0 0,1 0,-1 0,1 0,0-1,0 1,1-1,-1 1,1-1,0 0,8 6,-3-4,0 0,1-1,-1 0,1-1,0 0,20 4,-3-2,39 3,-16-5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1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376 0,'-3'1,"0"0,0 0,0 0,0 0,0 0,0 1,0 0,-4 3,-4 1,-12 7,1 2,0 1,1 0,1 2,0 0,2 1,0 1,1 1,1 1,1 0,1 0,-20 44,20-34,1 2,2 0,1 0,2 1,1 0,2 1,1-1,2 1,3 40,0-55,2 1,0-1,2 0,0 0,1 0,1 0,1-1,1 0,0-1,13 19,-15-27,1-1,0 1,1-2,0 1,0-1,1-1,0 1,1-2,-1 1,2-2,-1 1,1-2,0 1,0-2,0 1,1-2,23 5,-21-7,0 0,0-1,0-1,0 0,0-1,0-1,0 0,-1-1,1-1,-1 0,0-1,18-10,-21 10,0-1,0 0,0-1,-1 0,-1 0,1-1,-1-1,-1 1,0-1,0-1,-1 0,0 0,-1 0,9-21,-14 27,1 0,-1 1,0-1,0 0,-1 0,1 0,-1 0,0 0,0 0,-1 0,1 0,-1 1,0-1,-1 0,1 0,-1 1,0-1,-3-6,1 6,0 0,0-1,-1 1,1 1,-1-1,0 1,0 0,-1 0,1 0,-1 1,0 0,0 0,-8-3,-6 0,-1 0,1 1,-1 1,-1 1,-39 0,25 3,-1 2,-60 12,75-9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2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1,'15'0,"413"28,-172-6,1211 44,-973-47,-29-4,272 12,-694-24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3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317 21,'0'0,"0"0,0 0,0 0,0 0,0 0,-11-2,-15-5,21 4,-1 1,1 1,-1-1,0 1,0 0,0 0,1 0,-1 1,0 0,-7 1,12 0,0-1,0 1,0-1,0 1,0 0,0-1,0 1,0 0,0 0,0 0,1 0,-1-1,0 1,1 0,-1 0,0 1,1-1,-1 0,1 0,0 0,-1 0,1 0,0 2,-3 31,3-23,-21 261,22-263,4-13,9-21,-3 5,-8 16,0 0,0 1,0-1,1 1,-1 0,1-1,0 2,0-1,0 0,0 1,1 0,-1 0,0 0,7-1,-8 2,1 1,-1-1,1 1,-1 0,1 0,-1 0,1 1,-1-1,1 1,-1 0,1 0,-1 0,0 0,0 1,1-1,-1 1,0 0,0 0,0 0,2 3,4 3,-2 1,1-1,-1 2,0-1,-1 1,0 0,-1 0,0 1,-1-1,0 1,3 14,1 9,-1 2,3 46,-7-57,-2 0,-1 1,-1-1,-1 1,-7 33,7-51,0 0,0 0,-1 0,0 0,0-1,-1 0,0 1,0-1,-1-1,0 1,0-1,0 1,-1-2,0 1,0 0,-1-1,1-1,-1 1,0-1,-14 6,3-4,0-1,0-1,0-1,-1-1,1 0,-1-1,0-2,1 1,-1-2,0-1,-22-5,31 5,0-1,-19-9,8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4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0,'0'0,"-4"4,-10 9,0 0,2 1,-1 1,2 0,0 0,1 1,1 1,0 0,1 0,1 0,0 1,2 0,0 1,1-1,-3 31,5-25,1-1,1 1,1 0,1-1,1 1,1-1,1 0,1 0,1 0,1-1,1 0,14 24,-17-36,1 0,0 0,1 0,0-1,1 0,-1 0,2-1,-1 0,1-1,1 0,-1-1,17 8,-21-12,-1 0,1 0,0 0,-1 0,1-1,0 0,0-1,0 1,0-1,0 0,0 0,0-1,0 0,0 0,0 0,0-1,-1 0,1 0,0-1,-1 1,0-1,1 0,-1 0,-1-1,1 0,0 0,3-4,2-3,-2 0,0 0,0-1,-1 0,-1 0,0-1,0 0,-2 0,1 0,4-25,-5 11,0 0,-2 0,-1-1,-4-42,1 53,0 0,-1 1,-1 0,0-1,-1 1,-1 1,-10-21,12 28,-1 0,-1 0,1 1,-1 0,0 0,-1 0,0 0,0 1,0 0,-1 1,0 0,0 0,0 1,-13-6,5 5,1 0,-1 1,-17-1,13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39.6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0 293,'0'0,"2"-21,4-13,19-63,-20 82,0 1,2-1,0 1,0 1,1-1,16-19,-22 31,-1 0,0 1,1-1,0 0,-1 1,1-1,0 1,0 0,-1 0,1-1,0 1,0 0,1 1,-1-1,0 0,0 1,0-1,3 0,-3 2,0-1,0 0,0 1,-1-1,1 1,0 0,0-1,-1 1,1 0,-1 0,1 0,-1 0,1 1,-1-1,1 0,-1 1,2 1,5 9,-1 0,0 0,-1 1,9 25,-4-11,-3-9,1-1,0-1,1 0,1 0,0-1,1 0,17 16,-20-23,1-1,-1 0,1 0,0-1,1 0,0-1,0 0,0-1,0 0,1-1,-1 0,21 2,19-3,-1-3,0-1,0-3,68-15,-63 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5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19,'0'0,"0"0,4 0,8-1,15-1,12-1,11 0,7 0,3 1,-9 0,-1 1,-10 0,3 1,-6-1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5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0,'0'0,"4"4,56 62,14 14,77 108,16 95,-143-243,-11-21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09:55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638 1,'0'0,"-4"1,-8 4,-11 5,-12 7,-9 10,-8 8,-5 9,-8 10,-7 12,-2 7,0 3,4-1,15-15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4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110 190,'-24'-4,"5"2,12 1,0 0,1 0,-1 0,1-1,-1 0,1 0,-10-5,16 7,0 0,-1 0,1-1,0 1,-1 0,1 0,0-1,-1 1,1 0,0-1,0 1,-1-1,1 1,0 0,0-1,0 1,-1-1,1 1,0 0,0-1,0 1,0-1,0 1,0-1,0 1,0 0,0-1,0 1,0-1,1 0,9-12,17-8,15 0,0 1,1 2,2 2,-1 1,48-7,-81 19,0 1,1 0,-1 1,0 0,1 1,17 2,-26-2,-1 0,1 1,0 0,-1-1,1 1,-1 0,1 0,-1 0,1 0,-1 1,0-1,1 1,-1-1,0 1,0 0,0 0,-1 0,1 0,0 0,-1 0,1 1,-1-1,0 1,1-1,-1 1,-1-1,1 1,0-1,0 1,-1 0,0-1,1 1,-1 2,-1 5,1-1,-2 1,1-1,-1 0,-1 0,1 0,-2 0,1 0,-6 9,-49 76,49-81,-98 136,-41 62,141-200,1 0,0 1,1 0,0 0,1 0,0 1,1-1,0 1,1 0,1 0,0 0,1 16,1-21,0 1,1-1,-1 0,2 0,-1-1,1 1,0 0,1-1,0 0,0 0,0 0,1 0,0-1,0 1,1-1,0-1,0 1,0-1,1 0,9 5,1-1,1 0,0-1,1-1,-1-1,1-1,1 0,27 2,138 3,-109-11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5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480 1,'0'0,"-5"1,-14 4,0 1,0 0,1 2,0 0,0 1,1 1,0 0,-22 19,18-11,1 1,1 1,1 0,1 2,-23 35,17-17,1 2,3 0,1 1,2 1,3 1,-17 91,23-92,3 1,1 0,2-1,6 48,-3-70,1-1,1 0,1-1,1 1,0-1,2 0,0 0,2-1,0 0,20 28,-25-40,1-1,-1 0,1 0,0 0,1-1,-1 0,1 0,0-1,0 1,1-2,-1 1,1-1,9 3,-9-4,-1-1,1 0,0-1,-1 1,1-1,-1-1,1 0,0 0,-1 0,1-1,-1 0,0 0,0-1,11-5,-5 1,1 0,-1-2,-1 1,0-1,0-1,-1 0,0-1,-1 0,0-1,10-14,-16 19,1 0,-2 0,1 0,-1 0,0-1,-1 1,1-1,-2 0,1 0,-1 0,0 0,-1 0,1 0,-2 0,1 0,-1 0,0 0,-1 0,0 0,-5-13,4 15,0 0,0 0,0 0,-1 0,0 1,0 0,0 0,-1 0,0 0,1 1,-2-1,1 1,0 1,-1-1,0 1,0 0,0 0,-7-2,-1 1,-1 1,1 0,-1 1,0 0,0 1,-29 2,29 0,0 0,0 1,0 1,0 0,-26 10,22-4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5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1,'0'0,"4"5,94 126,266 343,-355-462,111 127,-108-128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6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754 0,'-57'21,"0"3,2 2,1 3,-89 62,54-24,-136 133,214-189,1-2,1 1,0-1,0 2,-10 15,13-14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6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1,'11'2,"0"0,21 0,5 1,270 48,-103-15,-163-32,-21-4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7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22,'0'0,"0"0,6 0,12-1,18-1,19-2,12 1,10-1,4 1,3 1,-14 0,-2 2,-14-1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8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91 170,'0'0,"0"0,4-3,24-20,0 1,2 2,1 1,0 1,1 2,1 1,41-12,-68 25,1 0,-1 1,1 0,-1 1,1 0,0 0,-1 0,11 2,-15-2,-1 1,1-1,-1 1,1-1,-1 1,1 0,-1-1,1 1,-1 0,0 0,0 0,0 0,1 0,-1 0,0 1,1 1,-1-1,0 0,-1 0,1-1,-1 1,1 0,-1 0,0 0,0 0,0 0,0 0,0 0,0-1,-1 1,1 0,-1 0,1 0,-2 3,-3 6,-1 1,0-1,0 0,-1-1,0 1,-15 15,-60 53,65-64,-33 30,-28 25,77-69,0 0,-1 1,1-1,0 1,0-1,-1 1,1 0,0-1,1 1,-1 0,0 0,0 0,0 3,1-4,0 0,1 0,-1 0,0 0,0 1,1-1,-1 0,1 0,-1-1,1 1,-1 0,1 0,0 0,-1 0,1 0,0 0,0-1,-1 1,1 0,0-1,0 1,0-1,0 1,0-1,2 1,58 24,-44-20,-1 2,30 15,-31-13,0 1,-1 1,0 0,-1 1,-1 0,0 1,0 0,-1 1,-1 0,13 25,-19-31,0 1,0 0,-1 0,0 0,0 0,-1 0,-1 1,1-1,-2 1,1-1,-1 1,-1-1,0 1,0-1,-1 1,0-1,0 0,-1 0,0 0,-1 0,-5 10,-1-4,-1 1,-1-1,0-1,0 0,-2-1,0 0,0-1,-1-1,-20 12,-6 1,0-2,-67 25,90-40,0 0,-1-2,1 1,-35 3,36-8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43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637 164,'-33'-1,"-4"-6,1-1,0-2,0-1,1-2,-51-26,-79-28,160 65,1 1,0 0,-1 0,1 0,-1 0,1 1,-1 0,1 0,-1 0,1 0,-1 1,1 0,-1 0,1 0,0 0,0 1,-1 0,1-1,-5 5,3-2,1 0,1 1,-1 0,1 0,-1 0,1 0,1 1,-1 0,1-1,0 1,-4 12,0 6,1 0,1-1,1 2,1-1,1 0,2 29,1-20,1 1,2 0,1-1,1 0,2 0,15 37,-19-59,1-1,0 0,0 0,1-1,1 0,0 0,0 0,0-1,16 13,-17-17,1 1,0-1,0 0,1-1,-1 0,1 0,-1 0,1-1,0 0,0-1,0 1,0-2,0 1,16-2,44-5,-30 2,50 2,-74 3,0 0,1 1,-2 1,1 0,0 1,-1 0,16 8,-16-6,-1 1,1 1,-1 0,0 0,-1 1,0 1,0 0,-1 0,-1 1,0 0,0 1,7 13,-7-8,0 1,-1 0,-1 0,-1 1,-1 0,0 0,-2 0,2 25,-3-14,-2-1,-1 0,-1 0,-2 0,-1 0,-1 0,-1-1,-2 0,-1 0,-1-1,-1-1,-17 27,8-21,-2-1,-1-1,-1-1,-2-1,-35 29,41-40,0-1,-1-1,-1 0,0-2,-1-1,-1-1,1-1,-38 10,-5-12,35-7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9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0,'-4'2,"1"-1,0 0,0 1,0-1,1 1,-1 0,0 0,1 0,-4 3,-4 3,-13 8,1 2,0 0,1 2,2 0,-33 43,44-51,0-1,1 1,0 0,1 1,1-1,0 1,0 0,2 1,-1-1,2 1,0-1,0 1,1 0,2 17,-1-29,0 1,0-1,0 1,1-1,-1 1,1-1,0 0,0 1,0-1,0 0,0 0,0 1,0-1,1 0,-1 0,1 0,-1-1,1 1,0 0,0-1,0 1,0-1,0 1,0-1,4 2,-3-3,0 1,0-1,0 0,0 0,0 0,0 0,0 0,-1-1,1 1,0-1,0 0,0 0,0 0,-1 0,1 0,0-1,-1 1,1-1,-1 0,0 0,3-2,4-5,0 0,-1 0,0-1,0 0,-1 0,-1-1,1 0,4-12,5-17,11-43,0-1,-26 83,-1-1,1 0,0 0,-1 1,1-1,0 0,0 1,0-1,0 1,1-1,-1 1,0-1,1 1,-1 0,1 0,-1 0,4-2,-4 3,1 0,0 0,-1-1,1 1,-1 1,1-1,-1 0,1 0,-1 0,1 1,-1-1,1 1,-1-1,0 1,1 0,-1 0,0-1,1 1,-1 0,0 0,0 0,2 2,10 10,0 0,-1 2,0-1,-1 1,10 18,41 86,-41-75,-2 1,-2 1,-2 1,-2 0,-2 1,-2 1,5 88,-14-112,-1 0,-1 0,-1 0,-2-1,0 0,-2 1,-12 31,11-39,-1 0,0 0,-1-1,-1 0,0-1,-1 0,-1-1,0 0,-1-1,-25 18,26-21,0-2,0 0,0 0,-1-1,-1-1,1 0,-1-1,0 0,0-1,0-1,-1-1,-27 1,18-4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0:59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418 1,'-14'5,"9"-2,-15 9,0 0,0 1,1 1,1 1,0 1,2 0,-1 1,-26 39,17-19,3 1,1 2,-30 74,34-66,2 0,2 1,3 1,1 0,3 1,-2 99,10-121,1 0,1 0,1 0,2-1,0 1,2-1,2-1,0 1,2-2,0 1,2-2,1 0,29 37,-20-35,1-1,32 25,-5-11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0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3,'-6'-1,"0"0,0 1,0 0,0 0,0 0,-9 3,-5-1,-8 0,-58 5,77-5,0 0,0 0,0 0,1 1,-1 1,1-1,-9 7,12-7,1 1,0-1,0 1,0 0,0 1,1-1,0 0,0 1,0 0,0 0,1 0,0 0,0 0,0 1,1-1,0 0,0 1,-1 8,1 10,0 0,6 46,-4-54,2 19,13 114,-11-119,1 0,20 56,-25-83,0 0,0 0,0-1,0 1,1-1,0 1,-1-1,1 0,4 4,-6-5,1-1,0 1,0-1,0 1,0-1,0 0,0 1,0-1,-1 0,1 0,0 0,0 0,0 0,0 0,0 0,0 0,0 0,0 0,0 0,0-1,0 1,0 0,0-1,0 1,-1-1,1 1,0-1,0 1,0-1,-1 0,1 1,1-2,34-31,-24 20,1 1,1 1,21-14,-29 22,-1 0,2 0,-1 1,0-1,0 2,1-1,-1 1,1-1,-1 2,1-1,-1 1,1 0,7 1,0 1,1 1,-1 1,0 0,0 1,-1 0,1 1,-1 1,0 0,19 14,-13-6,0 0,-1 1,-1 1,-1 1,15 21,-25-32,-1 1,0 0,-1 0,0 0,0 0,-1 1,0 0,0 0,-1 0,0 0,-1 0,0 0,0 0,-1 0,-1 12,0-11,-1 1,-1-1,1 0,-2 0,1-1,-1 1,-1-1,0 0,0 0,-1 0,0-1,0 1,-9 7,1-3,0-1,-1 0,0-1,-1-1,0-1,-1 0,1-1,-2-1,-17 6,-12 0,0-1,-62 6,60-14,29-3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1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265 1,'-19'7,"6"0,0 0,1 0,0 1,0 0,1 1,0 1,1 0,-14 15,11-8,1 0,1 1,0 0,2 0,-11 26,8-10,2 1,1 1,2-1,1 1,2 0,0 52,6-44,1-1,2 1,1-1,3 0,2-1,1 0,33 73,-31-86,1-2,2 0,0 0,38 42,-39-52,1 0,1-1,0-1,1-1,1-1,41 22,-48-29,-1-1,1 0,0-1,1-1,-1 0,1 0,0-2,23 1,-29-2,0 0,0-1,0-1,0 1,0-1,0-1,-1 1,1-1,-1-1,1 1,-1-1,0-1,-1 1,1-1,-1 0,7-7,-3 0,0-1,-1 0,-1 0,0-1,0 0,-2-1,1 0,-2 0,0 0,-1 0,4-28,-2-4,-3 0,-3-80,-3 64,-3 0,-3 0,-29-103,30 136,-2 1,-2 0,0 1,-2 0,-1 1,-1 0,-2 1,0 1,-34-35,41 50,0-1,-1 1,-1 1,1 0,-1 1,-1 1,0 0,0 0,0 1,-17-4,4 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1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34,'0'0,"4"0,10-1,16-2,17-1,16-3,10 0,8 1,2 3,-12 0,-7 5,-14 1,-2 3,5 2,-7-1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2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0,'15'18,"431"546,-379-471,-38-56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2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965 1,'0'0,"0"0,0 0,-5 3,-389 333,232-188,129-119,-284 229,264-224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02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1,'0'0,"13"7,-6-2,35 20,-1 2,-1 2,-2 1,0 3,-3 0,-1 3,33 42,-49-53,-1 0,-1 2,-1-1,-2 2,0 0,-2 1,-1 0,-2 0,0 1,-2 0,-2 0,2 50,-6-42,-2 0,-2-1,-2 1,-1-1,-2 0,-21 56,11-46,-3-1,-1-2,-2 0,-44 56,12-29,-4-4,-3-2,-2-2,-3-4,-88 58,101-79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0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74 203,'0'0,"0"0,0 0,3-4,20-19,1 1,1 1,1 1,0 1,2 2,0 0,1 2,40-14,-61 25,1 1,0 1,0 0,0 0,0 1,1 0,-1 0,0 1,17 2,-23-1,0-1,-1 1,1 0,0 0,-1 0,1 0,0 0,-1 1,0-1,1 1,-1 0,0 0,0-1,4 5,-5-3,1 0,0 0,-1-1,0 1,0 0,0 0,0 1,0-1,-1 0,1 0,-1 0,0 0,0 0,0 1,0-1,-1 3,-2 6,1 0,-1-1,-1 0,0 0,-1 0,-11 19,-45 61,51-78,-80 110,-173 263,254-370,0 0,1 1,1 0,-8 31,14-42,-1 1,2-1,-1 1,1-1,0 1,0-1,1 1,-1-1,1 1,1-1,0 0,0 1,0-1,0 0,1 0,5 7,-2-4,1 0,0-1,1 1,0-2,0 1,1-1,0-1,0 1,1-2,-1 1,1-1,0-1,1 0,15 5,6-1,0-2,1 0,54 1,25-7,124-15,-162 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0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419 1,'0'0,"0"0,-6 2,-14 6,1 1,1 1,0 1,0 0,1 2,0 0,1 0,1 2,0 0,1 1,1 0,-21 33,7-5,3 1,1 0,3 2,-17 58,25-67,2 0,1 1,2 0,2 1,2 0,2 64,3-81,0 0,2 0,1 0,0 0,2-1,1 0,0 0,2-1,0 0,2 0,0-1,24 29,-28-40,0-1,1 1,0-2,0 1,1-1,0-1,0 0,1 0,-1-1,1 0,18 5,-13-6,-1-1,1 0,0-1,0-1,0-1,-1 0,1 0,21-5,-21 2,0-1,-1 0,1-1,-1-1,0 0,-1-1,0-1,17-11,-22 12,1 0,-1-1,-1 0,1-1,-1 0,-1 0,0-1,0 0,-1 0,0 0,6-16,-10 20,0 1,0-1,-1 0,0 0,0 0,-1 1,1-1,-1 0,-1 0,1 0,-1 0,0 0,-2-6,1 4,-1 0,-1 1,1-1,-1 1,-1-1,1 1,-1 1,-9-11,4 7,1 1,-1 1,-1-1,1 2,-2-1,1 2,-1-1,0 2,0-1,0 2,-23-6,17 6,0 2,0 0,-1 2,1 0,0 0,0 2,0 0,0 1,0 1,0 1,-22 9,17-4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1.0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0,'1'22,"1"-1,7 29,0 8,7 78,-7 0,-12 199,1-319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43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237 0,'0'0,"-4"4,-8 7,-7 10,-9 10,-4 9,-2 10,0 9,6-7,8-11,5-1,5-7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1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0,'0'0,"0"0,3 6,103 176,29 56,-99-161,-13-26,53 87,-70-130,0-1,0 1,1-1,0-1,10 9,9 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1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828 0,'0'0,"-4"2,-10 1,-14 6,-16 9,-11 11,-10 14,-9 17,-8 16,-3 13,1 6,6-1,10-8,15-18,13-14,8-12,11-14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4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0,28 5,235 25,-212-28,1-3,-1-2,59-11,-82 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1: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2,'19'0,"209"-2,328 7,-501-2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05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0,'0'7,"-2"293,3 229,-1-490,3-1,7 43,-3-50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06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474 81,'-14'-12,"0"0,-1 1,-1 0,-20-10,30 19,0-1,0 1,0 1,0-1,0 1,0 0,0 0,0 1,-1 0,1 0,0 0,0 1,0 0,-1 0,1 1,-9 3,1 1,0 1,1 0,0 1,0 1,1 0,0 1,0 0,1 1,1 0,0 0,-12 18,5-3,1 0,1 0,1 2,-17 47,30-70,-13 43,14-45,-1-1,1 0,0 0,0 0,0 1,0-1,0 0,0 0,0 0,1 0,-1 1,1-1,0 0,-1 0,1 0,0 0,0 0,3 3,-4-4,1-1,0 1,0-1,0 1,0-1,0 1,0-1,0 1,0-1,0 0,1 0,-1 0,0 0,0 0,0 0,0 0,0 0,0 0,0 0,0 0,0-1,0 1,0 0,0-1,0 1,0-1,0 1,0-1,0 1,0-1,1-1,27-25,-11 3,-2-1,0 0,-2-1,11-28,-14 29,0 1,2 0,1 1,0 1,26-29,-38 48,0 1,1-1,-1 1,1 0,-1 0,1 0,0 0,0 0,0 1,0-1,0 1,0 0,1 0,-1 0,0 0,1 1,-1-1,0 1,1 0,-1 0,1 0,6 1,-5 1,0 0,0 0,-1 0,1 1,0-1,-1 1,0 0,1 1,-1-1,0 1,-1-1,1 1,-1 0,4 6,10 16,-1 1,-1 1,-1 0,17 54,23 126,-41-138,4 77,-15-111,-1-1,-3 1,0-1,-10 41,11-67,-2 0,1-1,-1 1,0-1,-1 0,0 0,0 0,-1 0,0-1,0 0,-1 0,-12 12,9-12,0 0,0-1,-1 0,1-1,-1 0,0-1,-1 0,1 0,-22 4,22-6,-1 0,0-1,0 0,0-1,-1 0,1 0,0-1,0-1,1 0,-1-1,0 0,1 0,-1-1,-11-6,2-3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07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265 56,'0'0,"-11"-11,2-3,7 11,1 1,-1-1,1 0,-1 1,0-1,0 1,0 0,-1-1,1 1,-4-3,5 5,1 0,-1 0,1 0,-1 0,1 0,-1 0,1 0,-1 0,1 0,-1 0,1 0,-1 1,1-1,-1 0,1 0,-1 0,1 1,-1-1,1 0,-1 0,1 1,0-1,-1 1,1-1,-1 0,1 1,-1 0,-8 14,7-13,-17 38,1 1,3 1,-12 47,6-20,1-11,3-7,-11 53,28-104,0 1,-1-1,1 0,0 1,0-1,0 0,0 1,0-1,0 0,0 1,0-1,0 0,0 1,0-1,0 0,0 1,0-1,0 1,0-1,0 0,0 0,1 1,-1-1,0 0,0 1,0-1,1 0,-1 1,0-1,1 0,9-4,17-21,-21 19,1-1,0 1,1 0,0 0,0 1,1 0,0 0,-1 1,2 0,-1 1,0 0,1 0,13-2,-15 5,1-1,-1 1,0 0,1 1,-1 0,0 1,0-1,0 1,0 1,0 0,0 0,-1 0,1 1,-1 0,8 6,-2 1,1 0,-2 1,0 1,0 0,-1 0,-1 1,0 1,-1-1,-1 2,0-1,-1 1,8 28,-8-21,-1 0,-1 1,-1-1,-2 1,0 0,-1-1,-2 1,-5 41,2-45,-1-1,-1 0,0-1,-2 1,0-2,-1 1,-1-1,0 0,-1-1,-1 0,-1-1,-16 17,12-17,0 0,0-1,-1-1,-1-1,0-1,-1 0,0-1,-1-1,0-1,-34 8,50-15,-1 0,1 0,-1 0,0 0,1-1,-1 0,0-1,1 1,-1-1,1 0,-1 0,1-1,-1 1,1-1,0-1,-10-4,-3-7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08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0,'-27'32,"2"1,2 1,1 0,1 2,2 1,-25 69,24-45,2 1,4 0,-12 105,21-108,3-1,5 65,1-84,1 0,2-1,2 0,14 42,-19-71,-1 0,1 0,1-1,-1 0,1 0,1 0,0 0,0-1,0 0,1 0,0-1,0 0,0 0,13 7,-14-10,1 0,-1 0,1-1,-1 0,1 0,0-1,-1 0,1 0,0 0,0-1,0 0,0 0,0-1,-1 0,1 0,0-1,-1 1,1-1,0-1,8-4,-4 2,-1-1,-1-1,1 1,-1-1,0-1,-1 0,1 0,12-17,-11 10,-1 0,0 0,0-1,-2 0,7-22,-5 8,-1-1,-2 1,-1-2,-1 1,-2-1,-2-36,-2 34,-2 0,-1 0,-2 0,-2 0,-19-51,5 30,-3 2,-45-71,47 87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09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1,'23'6,"305"42,5-27,-206-14,-78-4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12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0 201,'13'-14,"13"-11,0 1,1 1,1 1,1 2,1 1,34-16,-56 31,-1 1,1 0,0 1,0 0,1 0,-1 1,14-1,-20 2,-1 0,1 0,0 0,0 0,-1 1,1-1,0 0,0 1,-1-1,1 1,-1-1,1 1,0 0,-1 0,1 0,-1 0,0 0,1 0,-1 0,0 0,0 1,1-1,-1 0,0 1,0-1,0 1,-1-1,1 1,0-1,-1 1,1 0,-1-1,1 1,-1 0,0-1,1 1,-1 0,0 0,0-1,-1 1,1 0,0 1,-2 10,-1-1,0 0,-1 0,0-1,0 1,-12 20,-46 65,46-73,-28 36,24-34,1 2,-15 28,34-55,-1-1,1 0,0 1,0-1,-1 1,1-1,0 0,0 1,0-1,0 1,0-1,0 1,0-1,-1 0,1 1,0-1,0 1,1-1,-1 1,0-1,0 1,0-1,0 0,0 1,0-1,1 1,-1-1,0 0,0 1,1 0,13 1,27-11,-32 7,31-8,1 2,1 2,49-2,-78 8,0 0,1 0,-1 1,0 1,0 1,0-1,0 2,0 0,0 1,-1 0,0 0,0 2,-1-1,13 10,-19-11,0-1,0 1,0 1,-1-1,1 0,-2 1,1 0,0 0,-1 0,0 0,-1 1,4 11,-4-8,0 0,-1 0,0 1,-1-1,0 0,-1 0,-4 20,-1-5,-2 0,0 0,-2-1,-1 0,-27 43,16-33,-2-1,-1-1,-2-2,0 0,-38 29,23-25,-1-3,-1-1,-71 35,97-57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4:44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490 159,'-96'-51,"46"23,-1 2,-63-22,111 47,0 0,-1 0,1 0,-1 1,1-1,-1 1,1 0,-1 0,1 0,-1 0,1 0,-1 1,1 0,-1-1,1 2,0-1,0 0,-1 0,-5 4,5-1,-1 0,1 0,0 0,0 1,0 0,0-1,1 1,0 0,0 1,-4 9,-2 12,1 0,1 0,2 0,-3 29,7-48,-10 78,4 0,4 0,11 133,-7-211,0-1,1 1,0-1,0 1,0-1,1 0,5 10,-7-15,0 0,0 0,1 0,-1-1,0 1,1-1,-1 1,1-1,-1 0,1 1,0-1,0 0,0 0,-1 0,1 0,0-1,0 1,0 0,0-1,0 1,0-1,1 0,-1 0,0 0,0 0,0 0,0 0,0 0,0-1,0 1,0-1,3-1,-1 1,23-9,0 2,40-8,-56 15,-1 0,0 0,1 1,-1 1,1 0,-1 0,1 1,-1 0,0 1,12 4,2 5,1 0,-2 1,0 2,0 0,-2 2,0 0,-1 1,0 1,-2 1,27 37,-20-22,-1 2,-3 0,0 2,-3 0,26 82,-34-88,-2 2,-2-1,-1 0,-1 1,-2 0,-2 0,-1 0,-1 0,-15 66,12-80,-1 1,-2-1,0 0,-1 0,-1-1,-1-1,-1 0,0 0,-2-1,0 0,-1-2,0 1,-1-2,-1 0,-1-1,-27 17,14-14,0-2,-1 0,-1-2,0-2,-1-1,0-2,0-1,-1-1,1-2,-1-2,-1-1,-41-4,29-3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12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491 59,'-13'-9,"3"2,0 1,0 0,0 0,-1 1,0 1,0 0,-15-4,19 7,0 0,0 0,0 1,0 0,0 0,0 1,1-1,-1 2,0-1,0 1,1 0,-1 0,1 1,-8 3,-1 3,1 1,0 0,0 1,1 1,0 0,1 1,1 0,0 0,1 1,-16 29,10-14,2 1,1 0,2 1,-14 59,17-55,3 0,-2 48,6-65,1-1,1 1,1-1,1 1,0-1,11 30,-13-43,0 0,1 0,0-1,0 1,0-1,0 1,1-1,-1 0,1 1,0-1,0-1,0 1,0 0,0-1,1 0,4 3,-5-4,0 0,0 0,0 0,1-1,-1 1,0-1,0 0,0 0,0 0,1-1,-1 1,0-1,0 1,0-1,0 0,0 0,0 0,0-1,-1 1,1-1,4-2,1-3,1 0,-2 0,1-1,-1 0,0 0,-1 0,1-1,-2 0,7-12,3-12,16-46,-5-10,24-134,-39 165,-11 56,0 1,1-1,-1 0,0 1,1-1,0 0,-1 1,1-1,0 1,2-3,-3 3,0 1,1 0,-1 0,0 0,0-1,1 1,-1 0,0 0,1 0,-1 0,0 0,1 0,-1-1,0 1,1 0,-1 0,0 0,1 0,-1 0,0 0,1 0,-1 1,0-1,1 0,-1 0,0 0,1 0,-1 0,0 0,1 1,-1-1,0 0,3 3,0 0,0 0,-1 0,0 0,1 0,-1 1,3 5,9 22,-1 1,-1 0,-1 1,9 52,8 138,-22-155,-4 0,-2 0,-3 0,-18 101,13-134,-1-1,-1 0,-2-1,-20 39,20-49,-1-1,-2 0,0-1,-1 0,-1-2,-28 27,28-32,0 0,-1-1,-1-1,-33 16,40-23,-1 1,0-2,0 0,0 0,0-1,0-1,-1 0,-24 0,17-4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13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1,'166'266,"-111"-170,-8-10,115 156,-132-212,-15-19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2:13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0 796,'0'0,"3"-4,7-9,11-15,13-15,15-18,15-17,12-13,7-8,1-2,-2 0,-4 4,-15 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09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583 1,'0'0,"-18"0,1 1,0 1,0 1,0 0,0 1,1 1,-1 1,1 0,0 1,-16 10,12-4,0 0,1 1,1 1,0 1,2 1,-16 19,2 3,3 1,1 1,2 1,2 2,-32 90,41-95,1 1,3 0,1 0,1 1,3 0,1 0,2 0,8 66,-4-86,1 0,1 0,1 0,1 0,1-1,0 0,21 33,-20-39,1 0,0-1,1-1,1 0,0 0,1-2,0 1,0-1,1-1,0 0,18 7,-18-10,0 0,1-1,0-1,0 0,0-1,0-1,0 0,19-1,-26-1,1 0,0-1,0 0,-1-1,1 0,0 0,-1 0,0-2,1 1,-1-1,-1 0,1 0,-1-1,1 0,10-11,-7 4,-1 0,0-1,-1-1,0 0,-1 0,-1 0,0-1,-1 0,-1-1,0 1,-1-1,-1 0,0 0,-1 0,-1 0,0 0,-2-1,0 1,-3-20,3 31,-1 0,1 0,-1 0,0 0,0 1,-1-1,1 0,-1 1,0 0,0-1,-1 1,1 1,-6-5,3 3,0 0,-1 1,0 0,1 0,-2 1,1-1,0 2,-9-3,-1 1,-1 1,1 0,-1 1,0 2,0-1,0 2,-18 3,13 0,1 0,0 2,0 1,0 0,1 2,0 0,1 2,0 0,-20 16,17-9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0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333 69,'-22'-11,"-7"-4,-38-14,59 26,-1 0,0 1,0 0,0 0,0 1,0 0,0 1,0 0,-12 2,19-2,-1 1,0 0,0 0,0 1,1-1,-1 1,1-1,-1 1,1 0,0 0,-1 0,1 0,0 0,0 1,1-1,-1 0,0 1,1 0,0-1,-1 1,1 0,0 0,-1 5,-2 8,0 0,1 1,0 17,2-25,-5 69,3-1,9 95,-6-170,0-1,0 0,0 1,1-1,-1 0,0 1,1-1,-1 0,0 0,1 0,0 1,-1-1,1 0,0 0,0 0,-1 0,1 0,0 0,0 0,0 0,0 0,0 0,0-1,1 1,-1 0,0-1,0 1,0-1,1 1,-1-1,0 0,2 1,4-1,0 0,0 0,-1-1,1 0,9-2,13-1,-21 3,0 1,1 1,-1-1,1 1,-1 1,0-1,1 2,-1-1,0 1,-1 0,15 8,-11-4,-1 0,0 1,0 0,-1 1,0 0,0 0,8 13,2 9,0 0,-2 1,-1 1,16 51,-27-72,-1 0,0 1,-2-1,1 1,-1 0,0 24,-2-30,-1 1,0-1,-1 0,1 0,-2 0,1-1,0 1,-1 0,-1-1,1 0,-1 0,0 0,-8 10,1-5,-1 1,0-2,0 1,-1-2,-1 0,1 0,-2-1,1-1,-24 9,14-8,0-1,-1-1,0-1,0-1,-37 1,50-5,0 0,-1-1,-14-4,-2-2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0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0,4 6,209 284,97 149,-301-425,1 1,14 15,-12-18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1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0 663,'0'0,"3"-3,6-7,11-11,10-11,11-10,10-10,8-6,6-4,5-2,2 0,0 3,-2 4,-1 5,-2 5,-12 10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1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0,'0'0,"4"0,11 0,16 0,15 0,12 0,7 1,4 1,0 1,-3 2,-12-1,-5 2,-11-2,-13 0,0 0,-5-1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2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0,5 0,11 0,19 0,18 0,14 0,10 0,6 1,3 1,0 1,0 1,0-1,-1-1,-15-2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2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1,'-14'525,"1"109,13-621,0 5,0 0,2-1,0 1,0-1,9 28,-3-26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0.5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198 9,'-38'-3,"34"2,-7-1,0 1,0 0,0 1,0 0,-13 2,21-1,0 0,-1-1,1 1,0 1,0-1,1 0,-1 1,0 0,0-1,1 1,-1 0,1 0,-1 1,1-1,0 0,0 1,0 0,0-1,1 1,-1 0,1 0,-3 5,0 6,0 1,1-1,0 1,1 0,0 27,7 81,-1-72,16 208,12 0,126 492,-145-702,-5-17,1 0,1-1,2 0,1 0,19 33,-30-61,0 0,0 0,0 0,1 0,-1 0,1 0,-1 0,1-1,0 0,0 1,0-1,0 0,1-1,-1 1,0 0,1-1,-1 0,1 0,0 0,-1 0,1 0,0-1,-1 0,1 0,0 0,0 0,-1 0,1-1,0 1,-1-1,1 0,0-1,-1 1,1 0,-1-1,0 0,0 0,1 0,-1 0,0 0,-1-1,1 1,0-1,-1 0,1 0,-1 0,0 0,3-5,10-17,-2 1,0-2,-1 0,10-37,27-119,-35 122,130-617,-58 250,-71 354,4 1,29-72,-32 108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3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79,'0'0,"-7"1,-10 0,0 1,0 0,1 2,-1 0,1 1,-1 0,1 2,1 0,-1 0,1 2,1 0,0 0,-25 22,25-17,0 1,1 0,1 1,0 0,1 1,1 0,0 1,1 0,1 0,1 1,-7 32,12-44,1 0,0 0,1 0,0 1,0-1,1 0,-1 1,5 13,-5-20,0 1,0 0,1-1,-1 1,1-1,0 0,-1 1,1-1,0 1,0-1,0 0,0 0,0 1,0-1,0 0,0 0,0 0,1 0,-1 0,0 0,1-1,-1 1,0 0,1-1,-1 1,1-1,-1 1,1-1,-1 0,1 0,0 0,-1 0,1 0,-1 0,1 0,-1 0,1 0,0-1,-1 1,1-1,-1 1,0-1,1 0,-1 1,3-3,3-1,-1 0,0 0,0-1,0 0,-1 0,0-1,0 0,7-10,32-56,-41 66,105-236,-64 135,-43 104,14-25,-15 28,0-1,1 1,-1 0,0-1,1 1,-1-1,0 1,1 0,-1-1,1 1,-1 0,1 0,-1-1,0 1,1 0,-1 0,1 0,-1-1,1 1,0 0,-1 0,1 0,-1 0,1 0,-1 0,1 0,-1 0,1 0,-1 1,1-1,-1 0,1 0,-1 0,1 0,-1 1,1-1,-1 0,0 1,1-1,-1 0,1 1,-1-1,0 0,1 1,-1-1,0 1,1-1,-1 1,0 0,11 16,-2 1,0 0,-1 0,-1 1,8 35,-3-12,24 76,25 144,-53-216,-3-1,-1 1,-3 1,-1-1,-3 0,-12 68,11-95,-1-1,-1 1,-1-2,-1 1,0-1,-1 0,-1 0,0-1,-2-1,1 0,-2 0,0-1,-1-1,0 0,-1-1,0-1,-1 0,0-1,-1-1,0 0,-1-1,1-1,-2-1,1 0,0-2,-1 0,0-1,-21 1,25-4,0-1,1 0,-22-5,1-3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4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54,'-2'0,"0"-1,0 1,1-1,-1 0,0 1,0-1,1 0,-1 0,-2-2,1 1,-21-12,19 10,0 0,-1 1,0 0,0 0,0 0,0 0,-13-2,17 5,1 0,-1 0,0 0,1 1,-1-1,1 0,-1 1,0 0,1-1,-1 1,1 0,0 0,-1-1,1 1,0 0,-1 1,1-1,0 0,0 0,0 0,0 1,0-1,0 0,0 1,1-1,-1 1,0 1,-3 7,0 0,1 0,-3 11,5-15,-12 49,2 0,3 1,-3 100,11-150,0 0,1-1,0 1,-1 0,2-1,-1 1,3 6,-3-11,-1 0,1 0,-1 0,1 0,0 0,0 0,0 0,0 0,0 0,-1-1,1 1,1 0,-1 0,0-1,0 1,0-1,0 1,0-1,1 1,-1-1,0 0,0 0,0 0,1 1,-1-1,0 0,0 0,1-1,-1 1,0 0,0 0,1-1,-1 1,0 0,0-1,0 0,0 1,2-2,37-17,-25 11,-1 1,1 1,0 1,17-5,-26 9,-1 0,1 1,0-1,-1 1,1 0,-1 1,1-1,0 1,-1 0,1 1,-1-1,0 1,0 0,1 1,8 5,-6-2,0 0,0 1,0 0,-1 0,0 1,-1 0,0 0,0 1,-1-1,0 1,0 1,-1-1,0 0,-1 1,5 20,-3-3,-1 1,-1 0,-1 0,-3 46,-2-33,-2-1,-2 0,-2-1,-1 0,-2 0,-30 65,27-73,-2 0,-1-1,-1-2,-1 0,-2-1,-1 0,-1-2,-34 28,46-44,0-1,0 1,-1-2,-18 8,23-11,0-1,0-1,0 0,0 0,-1 0,1-1,0 0,-16-1,-1-3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14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3,'-15'13,"-1"0,2 1,0 1,-22 29,11-6,-22 41,24-33,2 0,2 2,2 0,2 1,2 1,-9 80,16-74,3 1,2 0,2 0,3 0,20 96,-15-116,1 0,24 57,-27-78,0-1,1-1,1 0,0 0,1 0,1-1,0-1,18 17,-24-25,-1-1,1 1,0-1,0 0,0 0,0-1,0 0,1 0,-1 0,1 0,-1-1,1 0,0 0,-1-1,1 1,0-1,0 0,7-2,-5 0,0 0,0-1,-1 0,1 0,-1 0,1-1,-1 0,-1-1,1 0,0 0,-1 0,7-9,6-7,-1-1,-1-1,0-1,-2 0,-1-1,20-50,-15 24,-3 0,18-94,-24 83,-3-1,-1-118,-8 141,-1 0,-3 1,-1-1,-2 1,-22-63,18 75,0 1,-1 1,-2 0,0 1,-2 1,-1 0,0 2,-2 0,-29-23,15 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0,'0'0,"0"0,3 4,5 5,42 44,-2 3,40 61,47 128,-22 11,-107-242,1 0,0-1,10 14,-1-4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6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737 0,'0'0,"-9"2,-26 10,1 2,0 1,0 1,2 2,-56 41,-133 127,188-157,-6 6,1 1,1 2,-43 60,61-64,15-21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6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3,'3'0,"0"-1,0 0,0 1,0 0,0 0,0 0,1 0,4 1,7 0,70-1,389 6,-414-5,-34-2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6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0,'6'2,"60"15,1-3,1-3,0-3,0-3,107-5,-111-4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7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0 140,'5'-3,"-1"1,0-1,0-1,0 1,6-7,8-7,2 2,0 2,1 0,1 1,28-11,-40 18,0 2,1-1,0 1,0 1,0 0,0 1,0 0,0 0,0 1,0 1,19 2,-27-2,0 0,0-1,0 1,0 0,0 0,-1 1,1-1,0 1,-1-1,1 1,-1 0,1 0,-1 0,0 0,0 0,0 1,0-1,0 0,-1 1,1 0,-1-1,1 1,0 4,-1-3,0 1,-1 0,1 0,-1-1,0 1,0 0,-1 0,1-1,-1 1,0 0,-1-1,1 1,-1-1,-2 6,-3 3,0 0,-1 0,0-1,-1 0,0-1,-1 0,-19 17,-5-1,-47 29,40-28,41-28,0 0,-1 0,1 0,0 0,0 0,0 0,0 0,0 0,0 0,0 0,0 0,-1 0,1 0,0 0,0 0,0 1,0-1,0 0,0 0,0 0,0 0,0 0,0 0,0 0,0 0,0 0,0 0,0 1,0-1,0 0,-1 0,1 0,0 0,0 0,0 0,0 0,0 0,0 0,0 1,0-1,1 0,-1 0,0 0,0 0,0 0,0 0,0 0,0 0,0 0,0 1,0-1,0 0,0 0,0 0,0 0,0 0,0 0,0 0,1 0,9 2,25-2,-19 0,4 0,0 2,0 0,0 2,0 0,0 1,-1 1,0 1,0 0,-1 2,0 0,0 1,18 14,-23-14,0 0,-1 2,0-1,-1 2,0-1,-1 1,0 1,-1 0,-1 1,0-1,-1 1,-1 1,0-1,-1 1,3 20,-5-16,-1 0,-1 0,-1 1,-1-1,-1 0,0 0,-2 0,0 0,-1 0,-1-1,-1 0,-1 0,0-1,-2 0,0 0,-19 25,15-24,-1-1,0 0,-1-2,-1 1,-1-2,0-1,-1 0,0-1,-1-1,-1-1,0 0,0-2,-1-1,-29 8,39-14,0 0,0-1,-19 0,9-2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3:28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17,'-5'-3,"0"0,-1 1,1 0,-1 0,1 1,-1 0,0 0,1 0,-1 0,0 1,0 0,0 0,0 1,1 0,-8 1,6 0,0 1,0 0,1 0,-1 1,1 0,0 0,0 0,0 0,1 1,-9 10,0 1,2 1,0 1,1 0,1 0,0 1,2 1,-9 28,-1 14,3 1,2 1,3 1,3-1,3 1,3 0,3 0,2 0,25 122,-21-153,2 1,1-1,22 44,-26-65,0 1,1-1,0-1,1 1,0-1,1-1,1 0,0 0,0-1,19 13,-24-20,0 0,0 0,0 0,0 0,1-1,-1 0,1-1,0 1,-1-1,1 0,0-1,0 0,-1 0,1 0,0-1,0 0,-1 0,1-1,0 0,-1 0,0 0,1-1,-1 0,0 0,5-5,6-3,-1-2,0 0,-1-1,0 0,-2-1,1-1,12-20,-1-4,-1-1,-2-1,-2-1,-1 0,-3-2,-2 0,-1-1,-3 0,-1-1,-3 0,-2 0,-2 0,-1-1,-3 1,-2-1,-11-50,9 72,-1 0,-1 1,-2 0,0 0,-14-23,15 32,-1 1,-1 1,0 0,0 0,-1 1,-1 0,-1 1,-18-13,-1 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6:15:46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1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420 78,'-38'-18,"26"12,0 1,-1 1,1-1,-1 2,0 0,0 1,-21-2,27 4,1 1,0-1,0 1,0 0,0 1,0 0,0-1,0 2,0-1,0 1,1 0,0 0,-1 1,1-1,0 1,1 0,-1 1,-6 6,-3 8,0 1,1 1,0 0,2 1,1 0,1 0,0 1,-7 36,4-5,3 0,-5 92,14-135,-2 34,5 61,-3-95,2 0,-1-1,1 1,1 0,0-1,1 1,0-1,0 0,1 0,0 0,10 12,-13-19,0 0,0-1,1 0,-1 1,1-1,-1 0,1 0,0 0,0-1,0 1,0-1,0 1,0-1,0 0,0 0,1 0,-1-1,0 1,1-1,-1 0,0 0,1 0,-1 0,0-1,1 1,-1-1,0 0,0 0,0 0,1 0,-1 0,0-1,-1 0,1 1,0-1,0 0,3-4,6-4,0-2,0 0,-1 0,-1-1,0 0,11-19,17-40,-3-1,-3-1,-3-2,-4-1,-3-1,20-136,-38 188,1-52,-2 152,4 0,2-1,27 99,-24-124,2-2,3 0,1-1,3 0,1-2,39 56,-22-49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1.9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303 1,'-5'0,"0"1,0-1,0 1,0 1,0-1,-8 4,8-3,-17 5,1 2,1 0,-1 1,1 1,-35 26,47-31,0 0,0 1,1 0,0 1,0-1,1 1,0 0,0 1,1 0,0 0,0 0,1 0,0 1,1-1,-4 18,7-22,0 0,0 0,1 0,-1 0,1 0,0 0,0 0,1 0,0-1,-1 1,2 0,-1-1,0 1,1-1,0 0,0 0,0 0,1 0,-1-1,6 5,11 9,1-2,42 26,-10-8,-36-21,15 10,0 2,-2 1,38 40,-64-60,-1 0,1 1,-1-1,-1 1,1-1,-1 1,0 0,0 0,-1 0,1 0,-1 0,-1 0,1 0,-1 0,0 0,0 0,-1 1,0-1,0 0,-1 0,1 0,-1-1,0 1,-1 0,-5 10,-4 4,0 0,-1 0,-1-2,-1 0,-25 25,28-31,-18 17,-48 38,71-61,0-1,-1 0,0 0,0 0,0-1,0-1,-1 1,0-1,1-1,-1 1,0-2,-19 3,5-7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2.2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1,'2'20,"39"553,-39-507,2 61,-25 249,5-315,7-40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2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0,6 0,11 1,19 1,18 1,14 1,11 0,7 0,3-2,-1 0,-15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3.0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267 0,'-10'0,"0"1,1-1,-1 2,1-1,0 1,-1 1,1-1,0 2,0-1,1 1,-1 1,1-1,0 1,0 1,-12 10,10-6,1 1,0 0,0 0,2 1,-1 0,1 0,1 1,1 0,-8 24,4-4,2 0,2 1,1 0,1 0,2 0,1 1,10 65,-6-80,0 0,1 0,12 30,-15-46,0 1,0-1,0 1,0-1,0 0,1 0,0 0,0 0,0-1,0 1,1-1,-1 0,1 0,0 0,0 0,0-1,0 1,1-1,-1 0,8 2,-9-4,0 0,0 0,0 0,-1-1,1 1,0-1,0 1,-1-1,1 0,0 0,-1 0,1-1,-1 1,0-1,1 1,-1-1,0 0,0 0,0 0,0 0,0 0,0 0,2-5,4-5,0-1,-1 1,6-17,8-29,-2-1,14-73,-11 36,-22 96,0-1,0 1,0-1,0 0,0 1,0-1,0 1,0-1,0 0,1 1,-1-1,0 1,0-1,1 1,-1-1,0 1,1-1,-1 1,0-1,1 1,-1-1,1 1,-1-1,1 1,-1 0,1-1,-1 1,1 0,-1-1,1 1,1 0,9 17,6 49,-14-55,16 72,4-1,3-2,4 0,61 114,-68-156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3.5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 1,'-4'20,"-2"42,2 1,4-1,8 83,-3-105,2 0,1 0,2-1,2 0,1 0,23 44,-31-73,1-1,0 1,1-1,-1 0,2-1,-1 0,16 13,-20-19,-1 0,0 0,0-1,1 1,-1-1,1 1,0-1,-1 0,1 0,0 0,-1-1,1 1,0-1,0 1,0-1,-1 0,1 0,0 0,0-1,0 1,0 0,-1-1,1 0,0 0,0 0,-1 0,1 0,-1 0,1-1,-1 1,0-1,1 0,-1 0,0 0,2-2,4-6,0 0,-1-1,-1 1,0-1,0-1,-1 1,0-1,5-24,1-8,4-49,-9 45,0-94,-6 126,-1 0,-1 0,0 0,-2 1,1-1,-2 1,0 0,-1 0,-14-27,9 28,1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4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222 0,'-5'2,"1"0,-1 0,1 0,-1 0,1 1,0-1,0 1,0 0,0 0,1 1,-6 5,1-2,-8 9,0 1,1 0,1 1,0 0,2 1,0 1,1 0,1 0,1 1,0 0,2 1,-6 27,13-46,0 1,-1 0,1 0,1 0,-1-1,0 1,1 0,0 0,0-1,0 1,0-1,1 1,-1-1,1 1,0-1,0 0,0 0,1 0,-1 0,1 0,-1 0,5 3,7 4,0 0,1-1,30 14,-32-17,0 1,-1 0,1 0,17 15,-26-18,0 0,-1 0,0 0,0 0,0 0,0 0,0 1,-1-1,0 1,0 0,0 0,-1 0,0 0,0 0,0 0,0 0,-1 0,0 7,-1-4,0 1,-1-1,0 0,-1 0,0 1,0-2,0 1,-1 0,0-1,-7 9,-4 4,-1 0,-1-2,-1 0,-1-1,0 0,-34 21,34-26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1.3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0,2 2,6 2,2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4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5.0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5.7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0,'197'373,"-82"-121,70 136,-169-360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6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776 1,'-4'1,"0"1,1-1,-1 1,0 0,0 0,1 0,-7 6,-3 1,-36 24,2 2,1 2,2 2,-70 80,-134 199,211-268,-8 15,19-26,-33 36,47-63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6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0,'4'1,"0"0,0-1,0 1,0-1,0 0,0 0,8-2,1 1,463 2,-455-1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7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38,'0'0,"0"0,0 0,5 0,11 0,18 0,17 0,12-1,10-1,6-3,3-1,1-2,-1 0,-15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8.8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345 98,'-24'-2,"1"-2,0-1,-1-1,2-1,-39-16,52 19,-27-13,29 13,0 0,0 0,0 1,-1 0,1 0,-1 1,0 0,1 0,-15-1,20 4,0 0,0-1,0 1,1 0,-1 0,0 0,0 1,1-1,-1 0,1 0,0 1,-1-1,1 1,0 0,0-1,-1 1,2 0,-1-1,0 1,0 0,0 0,1 0,-1 0,1 0,0 0,-1 0,1 0,0 3,-1 64,1-63,0-3,1 30,1 1,2-1,1 1,11 36,-16-69,0 0,1 0,-1 0,0 0,1 0,-1 0,1-1,-1 1,1 0,0 0,-1-1,1 1,0 0,-1-1,1 1,0-1,0 1,-1-1,1 1,0-1,0 1,0-1,0 0,0 1,-1-1,1 0,0 0,0 0,0 0,0 0,0 0,0 0,0 0,0 0,0 0,0 0,0-1,0 1,0-1,42-22,-22 10,-14 10,-1 0,1 1,-1 0,1 0,0 0,0 1,0 0,0 1,0-1,0 1,0 1,-1-1,1 1,0 1,12 3,-9-1,0 0,0 1,-1 0,0 1,0 0,0 0,-1 1,0 0,11 13,-4-2,0 2,-2 0,0 0,-1 1,-1 1,0 0,-2 1,9 34,-13-35,-1 0,-1 0,-1 0,-2 1,0-1,-1 0,-1 1,-1-1,-1 0,-1 0,0-1,-14 32,13-39,-1 1,0-1,-1 0,0-1,-1 0,-1 0,0-1,-1 0,0-1,-1 0,0-1,0 0,-1-1,-1 0,1-1,-2-1,1 0,-18 6,4-5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9.1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1,'0'0,"-3"4,-6 7,-5 9,-6 9,-1 8,0 3,3 0,1-4,4-7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09.9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413 22,'-4'1,"0"-1,0 0,0 0,0 0,0 0,0 0,0-1,-4-1,-3 1,-66-7,36 3,1 2,-1 1,-58 5,97-2,-1-1,0 1,0 0,1-1,-1 1,0 0,1 1,-1-1,1 0,-1 1,1-1,0 1,0 0,0 0,0 0,0 0,0 0,0 0,1 0,-3 4,2-1,-1 1,1 0,0-1,1 1,0 0,0 0,0 0,1 0,-1 7,3 11,0 0,2 0,10 37,-11-48,0 0,2 0,-1 0,2 0,-1-1,2 0,9 14,-13-22,0-1,0 1,0-1,1 0,-1 0,1 0,0-1,0 1,0-1,0 0,0 0,1 0,-1 0,0-1,1 0,-1 0,1 0,0-1,-1 1,1-1,0 0,-1 0,1-1,5 0,59-14,-47 10,0 0,0 2,24-2,-37 5,-1 1,0 0,1 0,-1 0,1 1,-1 0,0 1,0 0,0 0,-1 1,15 8,-13-6,0 0,-1 1,0 0,0 1,0 0,-1 0,0 0,-1 1,0 0,0 0,-1 1,0-1,0 1,-1 0,-1 1,0-1,0 1,-1-1,0 1,-1 0,0 0,-1-1,-1 12,-1 0,-1-1,-1 0,-1 0,-1 0,-1-1,0 0,-2 0,0-1,-1 0,-23 31,5-11,-2-1,-46 45,65-72,0-1,-1 0,0 0,0-2,-1 1,-1-2,1 0,-1 0,0-1,-1-1,-23 5,9-6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10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328 10,'-4'-1,"1"-1,0 1,-1 1,1-1,0 0,-1 1,1 0,-7 0,0-1,0 0,0 0,-1 0,1 1,0 0,0 1,0 0,0 1,0 0,0 1,1 0,-1 0,1 1,-1 0,1 0,0 1,1 1,-1-1,1 1,1 1,-1 0,1 0,0 0,0 1,1 0,0 0,0 0,1 1,0 0,1 0,0 0,0 1,1-1,-2 11,-1 14,2 0,1 0,2 0,1 0,2 1,1-1,1 0,2-1,2 1,1-1,26 62,-30-83,1-1,-1 0,2 0,0 0,0-1,1 0,0 0,0-1,1 0,0-1,19 13,-22-17,0-1,0 0,0 0,0 0,1-1,-1 0,1-1,-1 1,1-1,0 0,-1-1,1 0,0 0,0 0,-1-1,1 0,0 0,-1 0,1-1,-1 0,0-1,1 1,6-5,30-23,-7-3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08:32.0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75,'0'22,"1"116,-12 266,3-361,7-41,1 0,0 0,-1-1,1 1,-1 0,0 0,0-1,1 1,-1-1,0 1,-1-1,1 1,0-1,0 0,0 1,-1-1,1 0,-1 0,1 0,-4 2,4-3,1 0,-1-1,1 1,-1 0,0 0,1 0,-1-1,1 1,-1 0,0-1,1 1,-1-1,1 1,-1 0,1-1,-1 1,1-1,0 1,-1-1,1 1,0-1,-1 0,1 1,0-1,0 1,-1-1,1 0,0 1,0-1,0 0,0 1,0-1,0 0,0 0,-2-27,2 27,3-44,1 1,2 0,20-71,-2 35,35-79,-51 140,0-1,2 2,0-1,1 1,26-32,-34 47,0-1,0 1,0 0,0 1,1-1,-1 0,1 1,0 0,0 0,-1 0,2 0,-1 1,0 0,0-1,0 2,0-1,1 0,-1 1,0 0,1 0,-1 0,0 0,1 1,-1-1,0 1,0 0,1 1,-1-1,0 1,0 0,-1 0,1 0,0 0,-1 1,5 3,6 6,0 0,-1 1,0 1,-1 0,-1 1,0 0,-1 1,0 0,-2 1,10 22,2 16,28 112,-34-95,-3 2,-3-1,-3 2,-6 74,1-132,0 0,4 30,0-27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5:11.2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1,'1'4,"0"0,-1 0,1 0,-1 0,0-1,0 1,0 0,-2 4,1 5,0 104,6 170,-4-279,0 0,0 0,1-1,0 1,4 10,-6-18,1 1,-1-1,0 1,0-1,0 0,1 1,-1-1,0 1,0-1,1 0,-1 1,1-1,-1 0,0 1,1-1,-1 0,0 1,1-1,-1 0,1 0,-1 1,1-1,-1 0,1 0,-1 0,1 0,-1 0,1 0,-1 0,1 0,-1 0,1 0,1-1,0 0,-1-1,1 1,-1 0,0-1,1 1,-1-1,0 0,0 1,0-1,0 0,0 0,1-3,15-38,-2-1,14-70,-20 72,2 0,2 1,22-50,-32 86,-1 0,1 1,-1-1,1 1,1 0,-1 0,1 0,5-5,-8 9,0-1,0 0,0 1,0-1,0 1,0-1,1 1,-1 0,0-1,0 1,0 0,1 0,-1 0,0 0,0 0,0 0,1 0,-1 0,0 0,0 1,0-1,1 1,-1-1,0 0,0 1,0 0,0-1,0 1,0 0,0 0,0-1,0 1,0 0,-1 0,1 0,0 0,0 0,-1 0,1 0,-1 0,1 2,9 15,-1 1,-1 0,-1 1,0 0,-2 0,0 0,-2 0,2 26,0-12,16 63,-21-95,1-1,-1 1,1-1,-1 1,1-1,-1 1,1-1,0 1,-1-1,1 0,0 1,0-1,0 0,0 0,0 0,1 0,-1 0,0 0,0 0,1 0,-1 0,1 0,-1-1,2 1,-1-1,0 0,0 0,0 0,0-1,0 1,0-1,0 1,-1-1,1 0,0 0,-1 0,1 0,0 0,-1 0,1 0,2-3,7-8,0 0,-1-1,14-23,-19 29,28-47,-10 15,38-47,-54 77,0 0,1 1,0 0,0 1,1 0,0 0,0 1,0 0,1 0,18-7,-23 12,0-1,1 1,-1 0,0 0,1 1,-1 0,1 0,-1 0,0 0,1 1,-1 0,1 0,-1 0,8 4,-4-1,-1 0,1 1,-1 0,0 1,0 0,-1 0,11 11,4 10,-1 0,-1 1,25 46,-38-62,30 54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00.2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1537 84,'-25'-4,"-92"-23,-116-18,201 41,-1 2,0 1,1 2,-1 1,-45 9,33-1,1 3,1 2,0 2,1 2,0 1,2 2,1 2,1 2,1 1,1 2,-51 52,44-35,3 2,1 1,3 2,2 1,2 2,3 1,2 2,-20 60,34-78,1 1,2 0,2 0,2 1,1 0,2 0,2 0,5 46,-3-68,2-1,0 0,2 0,0 0,0 0,2-1,0 0,1 0,1-1,0 0,1 0,1-1,0-1,1 1,1-2,0 0,1-1,0 0,1-1,20 12,-4-8,0-2,1 0,0-3,1 0,0-2,0-2,1-1,0-1,0-2,0-2,44-4,15-6,-1-4,169-49,-138 26,188-86,-239 89,-3-4,-1-2,116-91,-165 115,0-1,-1-1,-1-1,0-1,-1 0,-2-1,0 0,17-38,-23 41,-1-1,-1-1,-1 1,-1-1,0 0,-1 0,-2 0,0-1,-1 1,-1 0,-4-25,-2 10,-1 1,-3 0,0 0,-2 2,-1-1,-2 2,-1 0,-2 1,-1 1,-34-40,26 38,-1 0,-1 2,-1 2,-2 0,-1 2,-1 2,-1 1,-58-26,64 37,-1 1,-1 2,1 1,-1 1,0 2,-1 1,1 1,-1 2,1 1,-1 2,1 1,0 2,0 1,1 1,0 2,-36 16,35-13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02.3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1609,'0'0,"0"0,0 0,0 0,0 0,0 0,0 0,0 0,0 0,24-15,800-453,740-497,-1470 902,54-30,-131 89,-15 6,-9 6,3-5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03.8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438 248,'-8'-1,"1"0,-1-1,1 0,-1 0,1-1,-13-6,-7-2,-11 0,-1 2,1 2,-1 1,-1 3,1 1,-73 5,112-3,0 0,0 0,0 0,0 0,0 0,0 0,0 0,0 0,1-1,-1 1,0 0,0 0,0 0,0 0,0 0,0 0,0 0,0 0,0 0,0-1,0 1,0 0,0 0,0 0,0 0,0 0,0 0,0 0,0-1,0 1,0 0,0 0,0 0,0 0,0 0,0 0,0 0,0 0,0-1,0 1,0 0,0 0,0 0,0 0,-1 0,23-11,28-10,63-25,-52 19,1 3,86-21,-146 45,1-1,-1 0,1 0,-1 1,1-1,0 1,0 0,-1 0,1 0,0 0,-1 1,1-1,0 1,-1-1,1 1,-1 0,1 0,-1 0,1 0,-1 1,0-1,1 1,-1-1,0 1,0 0,3 3,-3-1,0 1,-1-1,1 0,-1 1,0-1,0 1,-1-1,1 1,-1-1,0 1,0 0,-1-1,1 1,-1-1,-2 6,-12 47,-2-1,-32 71,29-83,2 2,2 0,3 1,-11 64,23-108,0 1,1-1,0 1,0 0,0-1,0 1,0-1,1 1,0 0,-1-1,1 1,1-1,-1 0,0 1,1-1,3 6,-3-8,0 1,0-1,0 0,0 0,0 0,0-1,0 1,0 0,0-1,0 1,0-1,1 0,-1 1,0-1,0 0,0-1,1 1,-1 0,0-1,0 1,0-1,0 1,0-1,0 0,0 0,0 0,0 0,3-3,27-16,-1-1,-2-2,0-1,-1-1,27-33,-33 35,21-21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15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1121,'0'0,"0"0,0 0,0 0,0 0,0 0,0 0,0 0,0 0,0 0,0 0,0 0,0 0,0 0,0 0,27-16,-4 1,-1-1,0 0,-1-2,-1 0,-1-2,30-38,-37 41,0-1,-2 0,0-1,-1 0,-1-1,-1 0,-1 0,-1 0,5-30,-5 10,-2 0,-2 0,-1 0,-2 0,-7-39,7 62,-2 1,1 0,-2 0,0 0,-1 1,-1-1,0 1,-1 1,0 0,-1 0,-1 0,0 1,-1 1,-24-22,-3 4,12 6,22 22,1 0,0-1,0 1,0-1,0 0,0 0,1 0,-1 0,1 0,0 0,0-1,0 1,0-1,1 0,0 1,-1-1,1 0,0 0,1 0,-1-6,0 6,1 0,0 0,0 0,0 0,1 0,-1 0,1 0,0 1,0-1,0 0,1 0,-1 1,1-1,0 1,0-1,0 1,0 0,4-4,-19 47,8-30,-1 3,1-1,0 1,-7 24,12-33,-1 0,1 0,-1-1,1 1,0 0,1 0,-1-1,1 1,-1 0,1 0,0-1,0 1,1-1,-1 1,1-1,0 0,0 1,4 4,12 13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16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2046 135,'-21'-10,"-29"-13,-1 3,-1 1,-1 3,0 3,-1 1,0 3,-1 2,0 3,0 2,0 3,0 2,1 2,-102 24,53-3,0 5,2 4,-138 68,180-72,2 2,0 2,3 3,1 3,1 1,-77 85,109-104,1 1,2 0,0 2,1 0,2 1,0 0,2 1,-11 39,19-55,1 0,1 0,0 0,1 1,0-1,1 1,0-1,1 0,0 1,1-1,0 0,1 0,1 0,0 0,0 0,1-1,0 0,1 0,1 0,0-1,0 0,1 0,9 8,-1-3,2-1,0 0,0-2,2 0,-1-1,1-1,1-1,34 11,20 2,86 12,-151-32,245 41,2-10,273-2,-351-32,0-8,0-8,325-73,-273 19,-193 55,-1 0,0-3,63-42,-91 54,1 0,-1-1,-1 0,1 0,-1-1,-1 0,0 0,0-1,-1 0,0 0,-1 0,0-1,0 0,-1 0,-1 0,3-12,-4 8,-1 1,-1-1,0 0,0 0,-2 1,0-1,0 1,-2-1,0 1,0 0,-1 0,-10-18,-7-10,-3 2,-1 0,-1 2,-3 1,-1 1,-1 2,-2 1,-1 1,-2 2,-78-48,53 42,-2 2,-1 4,-1 2,-2 3,0 3,-109-20,132 35,0 2,0 2,-1 1,1 3,0 2,-1 2,1 2,1 1,0 3,0 2,1 1,-68 33,28-4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2.2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0,'0'0,"0"0,0 0,0 0,-4 21,-16 119,-2 188,24 144,1-307,15 530,3 180,-44-5,14-804,6-52,1 0,0 0,1 0,0 0,2 1,2 22,0-27,1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3.0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85 121,'-28'-3,"25"2,-1 0,1 0,0 1,0 0,0 0,-1 0,1 0,0 0,-6 2,7-1,1-1,0 1,-1 0,1 1,0-1,0 0,0 0,0 0,0 1,0-1,0 0,1 1,-1-1,0 1,1-1,-1 1,1-1,0 1,-1-1,1 1,0 0,0-1,0 1,0-1,0 1,1 1,-1 8,2-1,-1 0,1 0,1 0,0 0,0 0,1-1,0 1,9 13,-11-19,0 1,1-1,-1 0,1-1,0 1,0 0,0-1,1 0,-1 1,1-1,0-1,0 1,0-1,0 1,0-1,0 0,1 0,-1-1,1 1,-1-1,1 0,8 0,-10-1,-1 0,0-1,0 1,1-1,-1 1,0-1,0 0,0 0,0 0,0 0,0 0,0 0,0-1,0 1,-1-1,1 1,-1-1,1 0,1-3,0 1,-1 0,0-1,0 0,0 1,0-1,-1 0,0 0,1-8,-1 0,-1 0,0 0,-1 0,0-1,-1 2,-4-16,2 15,-1-1,0 1,-1 0,0 0,-10-13,13 22,0 0,0-1,0 1,-1 0,1 0,-1 1,0-1,0 1,-1 0,1 0,0 0,-1 0,0 1,0 0,0 0,-9-2,1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3.6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0,'33'27,"31"29,-3 4,-2 1,-3 4,77 116,152 309,-274-471,-2 1,11 32,-12-24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5T15:16:54.0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1162,'75'-121,"237"-376,26 25,-281 401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44819-C8AC-12B3-113D-C33A5BC4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8F03D8E-7A2E-7890-D2F0-B415A6FB4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851DC4-29DC-1F36-4D1E-E87B00EA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AC6E1-A886-9728-25B6-F5AAC7D2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CF8F53-D216-7155-64FC-406372EB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29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D0D88-4B5B-2A71-2F6F-79ABD154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657385D-1E0D-5480-1C77-C2D13768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37870A-1400-6B68-CC0E-37F45F4B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DDAA64-1533-1D6A-C422-3D9D523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512484-4CC0-58AF-0437-65A1E902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75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2C2FB9E-152A-5A9B-B689-C68F912CD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E002FC-9894-F0D0-29AB-D728C1109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9A5F10-739D-A110-CB8B-E556F8F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68FABA-6B08-C8B0-DF34-F601F956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2825C6-9599-84BD-76FE-97216290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25F25-602E-18F0-8C0D-004E67ED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BEF1F1-D26B-DB1D-0495-3E76EF5C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CE4353-7BDC-2B96-CCDA-6743F663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73B737-1F42-DF77-B61E-356D6281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171FCC-2FC6-ABAC-90F4-7BF03586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69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28C54-3443-1270-C07E-D7B6D222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9F866B-B440-52C1-E18F-3166E90F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0A1B1-9999-150D-41D7-A19FE566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5929C-D91B-5238-58A8-500F97FB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381DF6-A116-62BA-D2F4-AC204C55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91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8B837B-F688-398C-9B68-72A447EC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8CA2A-3395-5255-74B0-DD4C82CC1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7B8983-A292-DA27-40D5-B39B85F3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C9FB44-0B9C-3FBD-6087-34300E5C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30E8A3-D281-9EBF-E1C8-E73F5B9A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923D4A-E640-E831-2DEB-7A15A8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7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8BE3D0-79A7-08CA-74BF-8A15074E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08BF2-B4A5-EF2D-6A3E-C08FD4DE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43CE50-1FD2-FDFF-2AC2-F25F60D7F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A34C8C-50BA-FE9B-EDCB-BF79D187B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DCC9419-D4D2-AB11-F735-DC51F6CB0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4B020E5-73E5-8BD4-5FF0-8D6CC817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5024095-4A18-6599-ADAE-62EB6AD7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31604BB-F28A-D354-EC43-A05631B0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8E3B8-D485-477D-BDE4-389B1E89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267A69B-C4BD-9869-402E-5380C1A1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0A0B72-9174-3B9F-D0B1-DA8567BD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6E5DF3-AA28-AAD0-051E-4A1AEEE1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9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2C8456-6D0F-5D92-26B2-3559E16B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53A8A33-5D35-DDC8-B4D1-1845A048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0A93F5-A5E8-F8CD-CDA0-33CDB2EE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37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C8A632-7004-C1B9-495B-F9B928D7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EF4304-D8CF-A08C-237C-5FE924D0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A4F2E2-2B93-9F96-7138-CBA90C2A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5A3F9F-9AE6-E20A-2448-986E7EF8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D46ED6-9A38-B9E0-0FBD-58434DAE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B38848-307F-47FA-5C82-8F03D3D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5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B836E-8509-17C9-7892-CF6C901B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29E6319-91DA-5743-F2D5-5031BA242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32E187-D50F-8253-5039-E68F28366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86B1DA-2E19-3021-C6B2-33467DD6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392AFD-8DF0-318E-2B46-E37FEFC3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86768E-8562-80C3-9059-62DCD043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90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AD0E438-275E-1765-E46F-4665001D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307A97-4E52-4E59-D844-EC78CC230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E5C4A-4529-DCB0-8840-93F4624C8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94B1C-AE8C-47BB-8110-D6676DC3268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D3110D-3EF9-3538-1601-12634771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9B994C-B348-1003-29A7-A1E00C9E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56100-48AD-4AF5-AC35-CD6C67804A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51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5.xml"/><Relationship Id="rId299" Type="http://schemas.openxmlformats.org/officeDocument/2006/relationships/customXml" Target="../ink/ink716.xml"/><Relationship Id="rId21" Type="http://schemas.openxmlformats.org/officeDocument/2006/relationships/image" Target="../media/image556.png"/><Relationship Id="rId63" Type="http://schemas.openxmlformats.org/officeDocument/2006/relationships/image" Target="../media/image576.png"/><Relationship Id="rId159" Type="http://schemas.openxmlformats.org/officeDocument/2006/relationships/customXml" Target="../ink/ink646.xml"/><Relationship Id="rId324" Type="http://schemas.openxmlformats.org/officeDocument/2006/relationships/image" Target="../media/image706.png"/><Relationship Id="rId170" Type="http://schemas.openxmlformats.org/officeDocument/2006/relationships/image" Target="../media/image629.png"/><Relationship Id="rId226" Type="http://schemas.openxmlformats.org/officeDocument/2006/relationships/image" Target="../media/image657.png"/><Relationship Id="rId268" Type="http://schemas.openxmlformats.org/officeDocument/2006/relationships/image" Target="../media/image678.png"/><Relationship Id="rId32" Type="http://schemas.openxmlformats.org/officeDocument/2006/relationships/customXml" Target="../ink/ink582.xml"/><Relationship Id="rId74" Type="http://schemas.openxmlformats.org/officeDocument/2006/relationships/customXml" Target="../ink/ink603.xml"/><Relationship Id="rId128" Type="http://schemas.openxmlformats.org/officeDocument/2006/relationships/image" Target="../media/image608.png"/><Relationship Id="rId5" Type="http://schemas.openxmlformats.org/officeDocument/2006/relationships/image" Target="../media/image548.png"/><Relationship Id="rId181" Type="http://schemas.openxmlformats.org/officeDocument/2006/relationships/customXml" Target="../ink/ink657.xml"/><Relationship Id="rId237" Type="http://schemas.openxmlformats.org/officeDocument/2006/relationships/customXml" Target="../ink/ink685.xml"/><Relationship Id="rId279" Type="http://schemas.openxmlformats.org/officeDocument/2006/relationships/customXml" Target="../ink/ink706.xml"/><Relationship Id="rId43" Type="http://schemas.openxmlformats.org/officeDocument/2006/relationships/image" Target="../media/image567.png"/><Relationship Id="rId139" Type="http://schemas.openxmlformats.org/officeDocument/2006/relationships/customXml" Target="../ink/ink636.xml"/><Relationship Id="rId290" Type="http://schemas.openxmlformats.org/officeDocument/2006/relationships/image" Target="../media/image689.png"/><Relationship Id="rId304" Type="http://schemas.openxmlformats.org/officeDocument/2006/relationships/image" Target="../media/image696.png"/><Relationship Id="rId85" Type="http://schemas.openxmlformats.org/officeDocument/2006/relationships/customXml" Target="../ink/ink609.xml"/><Relationship Id="rId150" Type="http://schemas.openxmlformats.org/officeDocument/2006/relationships/image" Target="../media/image619.png"/><Relationship Id="rId192" Type="http://schemas.openxmlformats.org/officeDocument/2006/relationships/image" Target="../media/image640.png"/><Relationship Id="rId206" Type="http://schemas.openxmlformats.org/officeDocument/2006/relationships/image" Target="../media/image647.png"/><Relationship Id="rId248" Type="http://schemas.openxmlformats.org/officeDocument/2006/relationships/image" Target="../media/image668.png"/><Relationship Id="rId12" Type="http://schemas.openxmlformats.org/officeDocument/2006/relationships/customXml" Target="../ink/ink572.xml"/><Relationship Id="rId108" Type="http://schemas.openxmlformats.org/officeDocument/2006/relationships/image" Target="../media/image598.png"/><Relationship Id="rId315" Type="http://schemas.openxmlformats.org/officeDocument/2006/relationships/customXml" Target="../ink/ink724.xml"/><Relationship Id="rId54" Type="http://schemas.openxmlformats.org/officeDocument/2006/relationships/customXml" Target="../ink/ink593.xml"/><Relationship Id="rId96" Type="http://schemas.openxmlformats.org/officeDocument/2006/relationships/image" Target="../media/image592.png"/><Relationship Id="rId161" Type="http://schemas.openxmlformats.org/officeDocument/2006/relationships/customXml" Target="../ink/ink647.xml"/><Relationship Id="rId217" Type="http://schemas.openxmlformats.org/officeDocument/2006/relationships/customXml" Target="../ink/ink675.xml"/><Relationship Id="rId259" Type="http://schemas.openxmlformats.org/officeDocument/2006/relationships/customXml" Target="../ink/ink696.xml"/><Relationship Id="rId23" Type="http://schemas.openxmlformats.org/officeDocument/2006/relationships/image" Target="../media/image557.png"/><Relationship Id="rId119" Type="http://schemas.openxmlformats.org/officeDocument/2006/relationships/customXml" Target="../ink/ink626.xml"/><Relationship Id="rId270" Type="http://schemas.openxmlformats.org/officeDocument/2006/relationships/image" Target="../media/image679.png"/><Relationship Id="rId65" Type="http://schemas.openxmlformats.org/officeDocument/2006/relationships/image" Target="../media/image577.png"/><Relationship Id="rId130" Type="http://schemas.openxmlformats.org/officeDocument/2006/relationships/image" Target="../media/image609.png"/><Relationship Id="rId172" Type="http://schemas.openxmlformats.org/officeDocument/2006/relationships/image" Target="../media/image630.png"/><Relationship Id="rId228" Type="http://schemas.openxmlformats.org/officeDocument/2006/relationships/image" Target="../media/image658.png"/><Relationship Id="rId281" Type="http://schemas.openxmlformats.org/officeDocument/2006/relationships/customXml" Target="../ink/ink707.xml"/><Relationship Id="rId34" Type="http://schemas.openxmlformats.org/officeDocument/2006/relationships/customXml" Target="../ink/ink583.xml"/><Relationship Id="rId76" Type="http://schemas.openxmlformats.org/officeDocument/2006/relationships/customXml" Target="../ink/ink604.xml"/><Relationship Id="rId141" Type="http://schemas.openxmlformats.org/officeDocument/2006/relationships/customXml" Target="../ink/ink637.xml"/><Relationship Id="rId7" Type="http://schemas.openxmlformats.org/officeDocument/2006/relationships/image" Target="../media/image549.png"/><Relationship Id="rId162" Type="http://schemas.openxmlformats.org/officeDocument/2006/relationships/image" Target="../media/image625.png"/><Relationship Id="rId183" Type="http://schemas.openxmlformats.org/officeDocument/2006/relationships/customXml" Target="../ink/ink658.xml"/><Relationship Id="rId218" Type="http://schemas.openxmlformats.org/officeDocument/2006/relationships/image" Target="../media/image653.png"/><Relationship Id="rId239" Type="http://schemas.openxmlformats.org/officeDocument/2006/relationships/customXml" Target="../ink/ink686.xml"/><Relationship Id="rId250" Type="http://schemas.openxmlformats.org/officeDocument/2006/relationships/image" Target="../media/image669.png"/><Relationship Id="rId271" Type="http://schemas.openxmlformats.org/officeDocument/2006/relationships/customXml" Target="../ink/ink702.xml"/><Relationship Id="rId292" Type="http://schemas.openxmlformats.org/officeDocument/2006/relationships/image" Target="../media/image690.png"/><Relationship Id="rId306" Type="http://schemas.openxmlformats.org/officeDocument/2006/relationships/image" Target="../media/image697.png"/><Relationship Id="rId24" Type="http://schemas.openxmlformats.org/officeDocument/2006/relationships/customXml" Target="../ink/ink578.xml"/><Relationship Id="rId45" Type="http://schemas.openxmlformats.org/officeDocument/2006/relationships/image" Target="../media/image568.png"/><Relationship Id="rId66" Type="http://schemas.openxmlformats.org/officeDocument/2006/relationships/customXml" Target="../ink/ink599.xml"/><Relationship Id="rId87" Type="http://schemas.openxmlformats.org/officeDocument/2006/relationships/customXml" Target="../ink/ink610.xml"/><Relationship Id="rId110" Type="http://schemas.openxmlformats.org/officeDocument/2006/relationships/image" Target="../media/image599.png"/><Relationship Id="rId131" Type="http://schemas.openxmlformats.org/officeDocument/2006/relationships/customXml" Target="../ink/ink632.xml"/><Relationship Id="rId152" Type="http://schemas.openxmlformats.org/officeDocument/2006/relationships/image" Target="../media/image620.png"/><Relationship Id="rId173" Type="http://schemas.openxmlformats.org/officeDocument/2006/relationships/customXml" Target="../ink/ink653.xml"/><Relationship Id="rId194" Type="http://schemas.openxmlformats.org/officeDocument/2006/relationships/image" Target="../media/image641.png"/><Relationship Id="rId208" Type="http://schemas.openxmlformats.org/officeDocument/2006/relationships/image" Target="../media/image648.png"/><Relationship Id="rId229" Type="http://schemas.openxmlformats.org/officeDocument/2006/relationships/customXml" Target="../ink/ink681.xml"/><Relationship Id="rId240" Type="http://schemas.openxmlformats.org/officeDocument/2006/relationships/image" Target="../media/image664.png"/><Relationship Id="rId261" Type="http://schemas.openxmlformats.org/officeDocument/2006/relationships/customXml" Target="../ink/ink697.xml"/><Relationship Id="rId14" Type="http://schemas.openxmlformats.org/officeDocument/2006/relationships/customXml" Target="../ink/ink573.xml"/><Relationship Id="rId35" Type="http://schemas.openxmlformats.org/officeDocument/2006/relationships/image" Target="../media/image563.png"/><Relationship Id="rId56" Type="http://schemas.openxmlformats.org/officeDocument/2006/relationships/customXml" Target="../ink/ink594.xml"/><Relationship Id="rId77" Type="http://schemas.openxmlformats.org/officeDocument/2006/relationships/image" Target="../media/image583.png"/><Relationship Id="rId100" Type="http://schemas.openxmlformats.org/officeDocument/2006/relationships/image" Target="../media/image594.png"/><Relationship Id="rId282" Type="http://schemas.openxmlformats.org/officeDocument/2006/relationships/image" Target="../media/image685.png"/><Relationship Id="rId317" Type="http://schemas.openxmlformats.org/officeDocument/2006/relationships/customXml" Target="../ink/ink725.xml"/><Relationship Id="rId8" Type="http://schemas.openxmlformats.org/officeDocument/2006/relationships/customXml" Target="../ink/ink570.xml"/><Relationship Id="rId98" Type="http://schemas.openxmlformats.org/officeDocument/2006/relationships/image" Target="../media/image593.png"/><Relationship Id="rId121" Type="http://schemas.openxmlformats.org/officeDocument/2006/relationships/customXml" Target="../ink/ink627.xml"/><Relationship Id="rId142" Type="http://schemas.openxmlformats.org/officeDocument/2006/relationships/image" Target="../media/image615.png"/><Relationship Id="rId163" Type="http://schemas.openxmlformats.org/officeDocument/2006/relationships/customXml" Target="../ink/ink648.xml"/><Relationship Id="rId184" Type="http://schemas.openxmlformats.org/officeDocument/2006/relationships/image" Target="../media/image636.png"/><Relationship Id="rId219" Type="http://schemas.openxmlformats.org/officeDocument/2006/relationships/customXml" Target="../ink/ink676.xml"/><Relationship Id="rId230" Type="http://schemas.openxmlformats.org/officeDocument/2006/relationships/image" Target="../media/image659.png"/><Relationship Id="rId251" Type="http://schemas.openxmlformats.org/officeDocument/2006/relationships/customXml" Target="../ink/ink692.xml"/><Relationship Id="rId25" Type="http://schemas.openxmlformats.org/officeDocument/2006/relationships/image" Target="../media/image558.png"/><Relationship Id="rId46" Type="http://schemas.openxmlformats.org/officeDocument/2006/relationships/customXml" Target="../ink/ink589.xml"/><Relationship Id="rId67" Type="http://schemas.openxmlformats.org/officeDocument/2006/relationships/image" Target="../media/image578.png"/><Relationship Id="rId272" Type="http://schemas.openxmlformats.org/officeDocument/2006/relationships/image" Target="../media/image680.png"/><Relationship Id="rId293" Type="http://schemas.openxmlformats.org/officeDocument/2006/relationships/customXml" Target="../ink/ink713.xml"/><Relationship Id="rId307" Type="http://schemas.openxmlformats.org/officeDocument/2006/relationships/customXml" Target="../ink/ink720.xml"/><Relationship Id="rId88" Type="http://schemas.openxmlformats.org/officeDocument/2006/relationships/image" Target="../media/image588.png"/><Relationship Id="rId111" Type="http://schemas.openxmlformats.org/officeDocument/2006/relationships/customXml" Target="../ink/ink622.xml"/><Relationship Id="rId132" Type="http://schemas.openxmlformats.org/officeDocument/2006/relationships/image" Target="../media/image610.png"/><Relationship Id="rId153" Type="http://schemas.openxmlformats.org/officeDocument/2006/relationships/customXml" Target="../ink/ink643.xml"/><Relationship Id="rId174" Type="http://schemas.openxmlformats.org/officeDocument/2006/relationships/image" Target="../media/image631.png"/><Relationship Id="rId195" Type="http://schemas.openxmlformats.org/officeDocument/2006/relationships/customXml" Target="../ink/ink664.xml"/><Relationship Id="rId209" Type="http://schemas.openxmlformats.org/officeDocument/2006/relationships/customXml" Target="../ink/ink671.xml"/><Relationship Id="rId220" Type="http://schemas.openxmlformats.org/officeDocument/2006/relationships/image" Target="../media/image654.png"/><Relationship Id="rId241" Type="http://schemas.openxmlformats.org/officeDocument/2006/relationships/customXml" Target="../ink/ink687.xml"/><Relationship Id="rId15" Type="http://schemas.openxmlformats.org/officeDocument/2006/relationships/image" Target="../media/image553.png"/><Relationship Id="rId36" Type="http://schemas.openxmlformats.org/officeDocument/2006/relationships/customXml" Target="../ink/ink584.xml"/><Relationship Id="rId57" Type="http://schemas.openxmlformats.org/officeDocument/2006/relationships/image" Target="../media/image573.png"/><Relationship Id="rId262" Type="http://schemas.openxmlformats.org/officeDocument/2006/relationships/image" Target="../media/image675.png"/><Relationship Id="rId283" Type="http://schemas.openxmlformats.org/officeDocument/2006/relationships/customXml" Target="../ink/ink708.xml"/><Relationship Id="rId318" Type="http://schemas.openxmlformats.org/officeDocument/2006/relationships/image" Target="../media/image703.png"/><Relationship Id="rId78" Type="http://schemas.openxmlformats.org/officeDocument/2006/relationships/customXml" Target="../ink/ink605.xml"/><Relationship Id="rId99" Type="http://schemas.openxmlformats.org/officeDocument/2006/relationships/customXml" Target="../ink/ink616.xml"/><Relationship Id="rId101" Type="http://schemas.openxmlformats.org/officeDocument/2006/relationships/customXml" Target="../ink/ink617.xml"/><Relationship Id="rId122" Type="http://schemas.openxmlformats.org/officeDocument/2006/relationships/image" Target="../media/image605.png"/><Relationship Id="rId143" Type="http://schemas.openxmlformats.org/officeDocument/2006/relationships/customXml" Target="../ink/ink638.xml"/><Relationship Id="rId164" Type="http://schemas.openxmlformats.org/officeDocument/2006/relationships/image" Target="../media/image626.png"/><Relationship Id="rId185" Type="http://schemas.openxmlformats.org/officeDocument/2006/relationships/customXml" Target="../ink/ink659.xml"/><Relationship Id="rId9" Type="http://schemas.openxmlformats.org/officeDocument/2006/relationships/image" Target="../media/image550.png"/><Relationship Id="rId210" Type="http://schemas.openxmlformats.org/officeDocument/2006/relationships/image" Target="../media/image649.png"/><Relationship Id="rId26" Type="http://schemas.openxmlformats.org/officeDocument/2006/relationships/customXml" Target="../ink/ink579.xml"/><Relationship Id="rId231" Type="http://schemas.openxmlformats.org/officeDocument/2006/relationships/customXml" Target="../ink/ink682.xml"/><Relationship Id="rId252" Type="http://schemas.openxmlformats.org/officeDocument/2006/relationships/image" Target="../media/image670.png"/><Relationship Id="rId273" Type="http://schemas.openxmlformats.org/officeDocument/2006/relationships/customXml" Target="../ink/ink703.xml"/><Relationship Id="rId294" Type="http://schemas.openxmlformats.org/officeDocument/2006/relationships/image" Target="../media/image691.png"/><Relationship Id="rId308" Type="http://schemas.openxmlformats.org/officeDocument/2006/relationships/image" Target="../media/image698.png"/><Relationship Id="rId47" Type="http://schemas.openxmlformats.org/officeDocument/2006/relationships/image" Target="../media/image569.png"/><Relationship Id="rId68" Type="http://schemas.openxmlformats.org/officeDocument/2006/relationships/customXml" Target="../ink/ink600.xml"/><Relationship Id="rId89" Type="http://schemas.openxmlformats.org/officeDocument/2006/relationships/customXml" Target="../ink/ink611.xml"/><Relationship Id="rId112" Type="http://schemas.openxmlformats.org/officeDocument/2006/relationships/image" Target="../media/image600.png"/><Relationship Id="rId133" Type="http://schemas.openxmlformats.org/officeDocument/2006/relationships/customXml" Target="../ink/ink633.xml"/><Relationship Id="rId154" Type="http://schemas.openxmlformats.org/officeDocument/2006/relationships/image" Target="../media/image621.png"/><Relationship Id="rId175" Type="http://schemas.openxmlformats.org/officeDocument/2006/relationships/customXml" Target="../ink/ink654.xml"/><Relationship Id="rId196" Type="http://schemas.openxmlformats.org/officeDocument/2006/relationships/image" Target="../media/image642.png"/><Relationship Id="rId200" Type="http://schemas.openxmlformats.org/officeDocument/2006/relationships/image" Target="../media/image644.png"/><Relationship Id="rId16" Type="http://schemas.openxmlformats.org/officeDocument/2006/relationships/customXml" Target="../ink/ink574.xml"/><Relationship Id="rId221" Type="http://schemas.openxmlformats.org/officeDocument/2006/relationships/customXml" Target="../ink/ink677.xml"/><Relationship Id="rId242" Type="http://schemas.openxmlformats.org/officeDocument/2006/relationships/image" Target="../media/image665.png"/><Relationship Id="rId263" Type="http://schemas.openxmlformats.org/officeDocument/2006/relationships/customXml" Target="../ink/ink698.xml"/><Relationship Id="rId284" Type="http://schemas.openxmlformats.org/officeDocument/2006/relationships/image" Target="../media/image686.png"/><Relationship Id="rId319" Type="http://schemas.openxmlformats.org/officeDocument/2006/relationships/customXml" Target="../ink/ink726.xml"/><Relationship Id="rId37" Type="http://schemas.openxmlformats.org/officeDocument/2006/relationships/image" Target="../media/image564.png"/><Relationship Id="rId58" Type="http://schemas.openxmlformats.org/officeDocument/2006/relationships/customXml" Target="../ink/ink595.xml"/><Relationship Id="rId79" Type="http://schemas.openxmlformats.org/officeDocument/2006/relationships/image" Target="../media/image584.png"/><Relationship Id="rId102" Type="http://schemas.openxmlformats.org/officeDocument/2006/relationships/image" Target="../media/image595.png"/><Relationship Id="rId123" Type="http://schemas.openxmlformats.org/officeDocument/2006/relationships/customXml" Target="../ink/ink628.xml"/><Relationship Id="rId144" Type="http://schemas.openxmlformats.org/officeDocument/2006/relationships/image" Target="../media/image616.png"/><Relationship Id="rId90" Type="http://schemas.openxmlformats.org/officeDocument/2006/relationships/image" Target="../media/image589.png"/><Relationship Id="rId165" Type="http://schemas.openxmlformats.org/officeDocument/2006/relationships/customXml" Target="../ink/ink649.xml"/><Relationship Id="rId186" Type="http://schemas.openxmlformats.org/officeDocument/2006/relationships/image" Target="../media/image637.png"/><Relationship Id="rId211" Type="http://schemas.openxmlformats.org/officeDocument/2006/relationships/customXml" Target="../ink/ink672.xml"/><Relationship Id="rId232" Type="http://schemas.openxmlformats.org/officeDocument/2006/relationships/image" Target="../media/image660.png"/><Relationship Id="rId253" Type="http://schemas.openxmlformats.org/officeDocument/2006/relationships/customXml" Target="../ink/ink693.xml"/><Relationship Id="rId274" Type="http://schemas.openxmlformats.org/officeDocument/2006/relationships/image" Target="../media/image681.png"/><Relationship Id="rId295" Type="http://schemas.openxmlformats.org/officeDocument/2006/relationships/customXml" Target="../ink/ink714.xml"/><Relationship Id="rId309" Type="http://schemas.openxmlformats.org/officeDocument/2006/relationships/customXml" Target="../ink/ink721.xml"/><Relationship Id="rId27" Type="http://schemas.openxmlformats.org/officeDocument/2006/relationships/image" Target="../media/image559.png"/><Relationship Id="rId48" Type="http://schemas.openxmlformats.org/officeDocument/2006/relationships/customXml" Target="../ink/ink590.xml"/><Relationship Id="rId69" Type="http://schemas.openxmlformats.org/officeDocument/2006/relationships/image" Target="../media/image579.png"/><Relationship Id="rId113" Type="http://schemas.openxmlformats.org/officeDocument/2006/relationships/customXml" Target="../ink/ink623.xml"/><Relationship Id="rId134" Type="http://schemas.openxmlformats.org/officeDocument/2006/relationships/image" Target="../media/image611.png"/><Relationship Id="rId320" Type="http://schemas.openxmlformats.org/officeDocument/2006/relationships/image" Target="../media/image704.png"/><Relationship Id="rId80" Type="http://schemas.openxmlformats.org/officeDocument/2006/relationships/customXml" Target="../ink/ink606.xml"/><Relationship Id="rId155" Type="http://schemas.openxmlformats.org/officeDocument/2006/relationships/customXml" Target="../ink/ink644.xml"/><Relationship Id="rId176" Type="http://schemas.openxmlformats.org/officeDocument/2006/relationships/image" Target="../media/image632.png"/><Relationship Id="rId197" Type="http://schemas.openxmlformats.org/officeDocument/2006/relationships/customXml" Target="../ink/ink665.xml"/><Relationship Id="rId201" Type="http://schemas.openxmlformats.org/officeDocument/2006/relationships/customXml" Target="../ink/ink667.xml"/><Relationship Id="rId222" Type="http://schemas.openxmlformats.org/officeDocument/2006/relationships/image" Target="../media/image655.png"/><Relationship Id="rId243" Type="http://schemas.openxmlformats.org/officeDocument/2006/relationships/customXml" Target="../ink/ink688.xml"/><Relationship Id="rId264" Type="http://schemas.openxmlformats.org/officeDocument/2006/relationships/image" Target="../media/image676.png"/><Relationship Id="rId285" Type="http://schemas.openxmlformats.org/officeDocument/2006/relationships/customXml" Target="../ink/ink709.xml"/><Relationship Id="rId17" Type="http://schemas.openxmlformats.org/officeDocument/2006/relationships/image" Target="../media/image554.png"/><Relationship Id="rId38" Type="http://schemas.openxmlformats.org/officeDocument/2006/relationships/customXml" Target="../ink/ink585.xml"/><Relationship Id="rId59" Type="http://schemas.openxmlformats.org/officeDocument/2006/relationships/image" Target="../media/image574.png"/><Relationship Id="rId103" Type="http://schemas.openxmlformats.org/officeDocument/2006/relationships/customXml" Target="../ink/ink618.xml"/><Relationship Id="rId124" Type="http://schemas.openxmlformats.org/officeDocument/2006/relationships/image" Target="../media/image606.png"/><Relationship Id="rId310" Type="http://schemas.openxmlformats.org/officeDocument/2006/relationships/image" Target="../media/image699.png"/><Relationship Id="rId70" Type="http://schemas.openxmlformats.org/officeDocument/2006/relationships/customXml" Target="../ink/ink601.xml"/><Relationship Id="rId91" Type="http://schemas.openxmlformats.org/officeDocument/2006/relationships/customXml" Target="../ink/ink612.xml"/><Relationship Id="rId145" Type="http://schemas.openxmlformats.org/officeDocument/2006/relationships/customXml" Target="../ink/ink639.xml"/><Relationship Id="rId166" Type="http://schemas.openxmlformats.org/officeDocument/2006/relationships/image" Target="../media/image627.png"/><Relationship Id="rId187" Type="http://schemas.openxmlformats.org/officeDocument/2006/relationships/customXml" Target="../ink/ink66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50.png"/><Relationship Id="rId233" Type="http://schemas.openxmlformats.org/officeDocument/2006/relationships/customXml" Target="../ink/ink683.xml"/><Relationship Id="rId254" Type="http://schemas.openxmlformats.org/officeDocument/2006/relationships/image" Target="../media/image671.png"/><Relationship Id="rId28" Type="http://schemas.openxmlformats.org/officeDocument/2006/relationships/customXml" Target="../ink/ink580.xml"/><Relationship Id="rId49" Type="http://schemas.openxmlformats.org/officeDocument/2006/relationships/image" Target="../media/image570.png"/><Relationship Id="rId114" Type="http://schemas.openxmlformats.org/officeDocument/2006/relationships/image" Target="../media/image601.png"/><Relationship Id="rId275" Type="http://schemas.openxmlformats.org/officeDocument/2006/relationships/customXml" Target="../ink/ink704.xml"/><Relationship Id="rId296" Type="http://schemas.openxmlformats.org/officeDocument/2006/relationships/image" Target="../media/image692.png"/><Relationship Id="rId300" Type="http://schemas.openxmlformats.org/officeDocument/2006/relationships/image" Target="../media/image694.png"/><Relationship Id="rId60" Type="http://schemas.openxmlformats.org/officeDocument/2006/relationships/customXml" Target="../ink/ink596.xml"/><Relationship Id="rId81" Type="http://schemas.openxmlformats.org/officeDocument/2006/relationships/customXml" Target="../ink/ink607.xml"/><Relationship Id="rId135" Type="http://schemas.openxmlformats.org/officeDocument/2006/relationships/customXml" Target="../ink/ink634.xml"/><Relationship Id="rId156" Type="http://schemas.openxmlformats.org/officeDocument/2006/relationships/image" Target="../media/image622.png"/><Relationship Id="rId177" Type="http://schemas.openxmlformats.org/officeDocument/2006/relationships/customXml" Target="../ink/ink655.xml"/><Relationship Id="rId198" Type="http://schemas.openxmlformats.org/officeDocument/2006/relationships/image" Target="../media/image643.png"/><Relationship Id="rId321" Type="http://schemas.openxmlformats.org/officeDocument/2006/relationships/customXml" Target="../ink/ink727.xml"/><Relationship Id="rId202" Type="http://schemas.openxmlformats.org/officeDocument/2006/relationships/image" Target="../media/image645.png"/><Relationship Id="rId223" Type="http://schemas.openxmlformats.org/officeDocument/2006/relationships/customXml" Target="../ink/ink678.xml"/><Relationship Id="rId244" Type="http://schemas.openxmlformats.org/officeDocument/2006/relationships/image" Target="../media/image666.png"/><Relationship Id="rId18" Type="http://schemas.openxmlformats.org/officeDocument/2006/relationships/customXml" Target="../ink/ink575.xml"/><Relationship Id="rId39" Type="http://schemas.openxmlformats.org/officeDocument/2006/relationships/image" Target="../media/image565.png"/><Relationship Id="rId265" Type="http://schemas.openxmlformats.org/officeDocument/2006/relationships/customXml" Target="../ink/ink699.xml"/><Relationship Id="rId286" Type="http://schemas.openxmlformats.org/officeDocument/2006/relationships/image" Target="../media/image687.png"/><Relationship Id="rId50" Type="http://schemas.openxmlformats.org/officeDocument/2006/relationships/customXml" Target="../ink/ink591.xml"/><Relationship Id="rId104" Type="http://schemas.openxmlformats.org/officeDocument/2006/relationships/image" Target="../media/image596.png"/><Relationship Id="rId125" Type="http://schemas.openxmlformats.org/officeDocument/2006/relationships/customXml" Target="../ink/ink629.xml"/><Relationship Id="rId146" Type="http://schemas.openxmlformats.org/officeDocument/2006/relationships/image" Target="../media/image617.png"/><Relationship Id="rId167" Type="http://schemas.openxmlformats.org/officeDocument/2006/relationships/customXml" Target="../ink/ink650.xml"/><Relationship Id="rId188" Type="http://schemas.openxmlformats.org/officeDocument/2006/relationships/image" Target="../media/image638.png"/><Relationship Id="rId311" Type="http://schemas.openxmlformats.org/officeDocument/2006/relationships/customXml" Target="../ink/ink722.xml"/><Relationship Id="rId71" Type="http://schemas.openxmlformats.org/officeDocument/2006/relationships/image" Target="../media/image580.png"/><Relationship Id="rId92" Type="http://schemas.openxmlformats.org/officeDocument/2006/relationships/image" Target="../media/image590.png"/><Relationship Id="rId213" Type="http://schemas.openxmlformats.org/officeDocument/2006/relationships/customXml" Target="../ink/ink673.xml"/><Relationship Id="rId234" Type="http://schemas.openxmlformats.org/officeDocument/2006/relationships/image" Target="../media/image661.png"/><Relationship Id="rId2" Type="http://schemas.openxmlformats.org/officeDocument/2006/relationships/image" Target="../media/image546.png"/><Relationship Id="rId29" Type="http://schemas.openxmlformats.org/officeDocument/2006/relationships/image" Target="../media/image560.png"/><Relationship Id="rId255" Type="http://schemas.openxmlformats.org/officeDocument/2006/relationships/customXml" Target="../ink/ink694.xml"/><Relationship Id="rId276" Type="http://schemas.openxmlformats.org/officeDocument/2006/relationships/image" Target="../media/image682.png"/><Relationship Id="rId297" Type="http://schemas.openxmlformats.org/officeDocument/2006/relationships/customXml" Target="../ink/ink715.xml"/><Relationship Id="rId40" Type="http://schemas.openxmlformats.org/officeDocument/2006/relationships/customXml" Target="../ink/ink586.xml"/><Relationship Id="rId115" Type="http://schemas.openxmlformats.org/officeDocument/2006/relationships/customXml" Target="../ink/ink624.xml"/><Relationship Id="rId136" Type="http://schemas.openxmlformats.org/officeDocument/2006/relationships/image" Target="../media/image612.png"/><Relationship Id="rId157" Type="http://schemas.openxmlformats.org/officeDocument/2006/relationships/customXml" Target="../ink/ink645.xml"/><Relationship Id="rId178" Type="http://schemas.openxmlformats.org/officeDocument/2006/relationships/image" Target="../media/image633.png"/><Relationship Id="rId301" Type="http://schemas.openxmlformats.org/officeDocument/2006/relationships/customXml" Target="../ink/ink717.xml"/><Relationship Id="rId322" Type="http://schemas.openxmlformats.org/officeDocument/2006/relationships/image" Target="../media/image705.png"/><Relationship Id="rId61" Type="http://schemas.openxmlformats.org/officeDocument/2006/relationships/image" Target="../media/image575.png"/><Relationship Id="rId82" Type="http://schemas.openxmlformats.org/officeDocument/2006/relationships/image" Target="../media/image585.png"/><Relationship Id="rId199" Type="http://schemas.openxmlformats.org/officeDocument/2006/relationships/customXml" Target="../ink/ink666.xml"/><Relationship Id="rId203" Type="http://schemas.openxmlformats.org/officeDocument/2006/relationships/customXml" Target="../ink/ink668.xml"/><Relationship Id="rId19" Type="http://schemas.openxmlformats.org/officeDocument/2006/relationships/image" Target="../media/image555.png"/><Relationship Id="rId224" Type="http://schemas.openxmlformats.org/officeDocument/2006/relationships/image" Target="../media/image656.png"/><Relationship Id="rId245" Type="http://schemas.openxmlformats.org/officeDocument/2006/relationships/customXml" Target="../ink/ink689.xml"/><Relationship Id="rId266" Type="http://schemas.openxmlformats.org/officeDocument/2006/relationships/image" Target="../media/image677.png"/><Relationship Id="rId287" Type="http://schemas.openxmlformats.org/officeDocument/2006/relationships/customXml" Target="../ink/ink710.xml"/><Relationship Id="rId30" Type="http://schemas.openxmlformats.org/officeDocument/2006/relationships/customXml" Target="../ink/ink581.xml"/><Relationship Id="rId105" Type="http://schemas.openxmlformats.org/officeDocument/2006/relationships/customXml" Target="../ink/ink619.xml"/><Relationship Id="rId126" Type="http://schemas.openxmlformats.org/officeDocument/2006/relationships/image" Target="../media/image607.png"/><Relationship Id="rId147" Type="http://schemas.openxmlformats.org/officeDocument/2006/relationships/customXml" Target="../ink/ink640.xml"/><Relationship Id="rId168" Type="http://schemas.openxmlformats.org/officeDocument/2006/relationships/image" Target="../media/image628.png"/><Relationship Id="rId312" Type="http://schemas.openxmlformats.org/officeDocument/2006/relationships/image" Target="../media/image700.png"/><Relationship Id="rId51" Type="http://schemas.openxmlformats.org/officeDocument/2006/relationships/image" Target="../media/image571.png"/><Relationship Id="rId72" Type="http://schemas.openxmlformats.org/officeDocument/2006/relationships/customXml" Target="../ink/ink602.xml"/><Relationship Id="rId93" Type="http://schemas.openxmlformats.org/officeDocument/2006/relationships/customXml" Target="../ink/ink613.xml"/><Relationship Id="rId189" Type="http://schemas.openxmlformats.org/officeDocument/2006/relationships/customXml" Target="../ink/ink661.xml"/><Relationship Id="rId3" Type="http://schemas.openxmlformats.org/officeDocument/2006/relationships/image" Target="../media/image547.png"/><Relationship Id="rId214" Type="http://schemas.openxmlformats.org/officeDocument/2006/relationships/image" Target="../media/image651.png"/><Relationship Id="rId235" Type="http://schemas.openxmlformats.org/officeDocument/2006/relationships/customXml" Target="../ink/ink684.xml"/><Relationship Id="rId256" Type="http://schemas.openxmlformats.org/officeDocument/2006/relationships/image" Target="../media/image672.png"/><Relationship Id="rId277" Type="http://schemas.openxmlformats.org/officeDocument/2006/relationships/customXml" Target="../ink/ink705.xml"/><Relationship Id="rId298" Type="http://schemas.openxmlformats.org/officeDocument/2006/relationships/image" Target="../media/image693.png"/><Relationship Id="rId116" Type="http://schemas.openxmlformats.org/officeDocument/2006/relationships/image" Target="../media/image602.png"/><Relationship Id="rId137" Type="http://schemas.openxmlformats.org/officeDocument/2006/relationships/customXml" Target="../ink/ink635.xml"/><Relationship Id="rId158" Type="http://schemas.openxmlformats.org/officeDocument/2006/relationships/image" Target="../media/image623.png"/><Relationship Id="rId302" Type="http://schemas.openxmlformats.org/officeDocument/2006/relationships/image" Target="../media/image695.png"/><Relationship Id="rId323" Type="http://schemas.openxmlformats.org/officeDocument/2006/relationships/customXml" Target="../ink/ink728.xml"/><Relationship Id="rId20" Type="http://schemas.openxmlformats.org/officeDocument/2006/relationships/customXml" Target="../ink/ink576.xml"/><Relationship Id="rId41" Type="http://schemas.openxmlformats.org/officeDocument/2006/relationships/image" Target="../media/image566.png"/><Relationship Id="rId62" Type="http://schemas.openxmlformats.org/officeDocument/2006/relationships/customXml" Target="../ink/ink597.xml"/><Relationship Id="rId83" Type="http://schemas.openxmlformats.org/officeDocument/2006/relationships/customXml" Target="../ink/ink608.xml"/><Relationship Id="rId179" Type="http://schemas.openxmlformats.org/officeDocument/2006/relationships/customXml" Target="../ink/ink656.xml"/><Relationship Id="rId190" Type="http://schemas.openxmlformats.org/officeDocument/2006/relationships/image" Target="../media/image639.png"/><Relationship Id="rId204" Type="http://schemas.openxmlformats.org/officeDocument/2006/relationships/image" Target="../media/image646.png"/><Relationship Id="rId225" Type="http://schemas.openxmlformats.org/officeDocument/2006/relationships/customXml" Target="../ink/ink679.xml"/><Relationship Id="rId246" Type="http://schemas.openxmlformats.org/officeDocument/2006/relationships/image" Target="../media/image667.png"/><Relationship Id="rId267" Type="http://schemas.openxmlformats.org/officeDocument/2006/relationships/customXml" Target="../ink/ink700.xml"/><Relationship Id="rId288" Type="http://schemas.openxmlformats.org/officeDocument/2006/relationships/image" Target="../media/image688.png"/><Relationship Id="rId106" Type="http://schemas.openxmlformats.org/officeDocument/2006/relationships/image" Target="../media/image597.png"/><Relationship Id="rId127" Type="http://schemas.openxmlformats.org/officeDocument/2006/relationships/customXml" Target="../ink/ink630.xml"/><Relationship Id="rId313" Type="http://schemas.openxmlformats.org/officeDocument/2006/relationships/customXml" Target="../ink/ink723.xml"/><Relationship Id="rId10" Type="http://schemas.openxmlformats.org/officeDocument/2006/relationships/customXml" Target="../ink/ink571.xml"/><Relationship Id="rId31" Type="http://schemas.openxmlformats.org/officeDocument/2006/relationships/image" Target="../media/image561.png"/><Relationship Id="rId52" Type="http://schemas.openxmlformats.org/officeDocument/2006/relationships/customXml" Target="../ink/ink592.xml"/><Relationship Id="rId73" Type="http://schemas.openxmlformats.org/officeDocument/2006/relationships/image" Target="../media/image581.png"/><Relationship Id="rId94" Type="http://schemas.openxmlformats.org/officeDocument/2006/relationships/image" Target="../media/image591.png"/><Relationship Id="rId148" Type="http://schemas.openxmlformats.org/officeDocument/2006/relationships/image" Target="../media/image618.png"/><Relationship Id="rId169" Type="http://schemas.openxmlformats.org/officeDocument/2006/relationships/customXml" Target="../ink/ink651.xml"/><Relationship Id="rId4" Type="http://schemas.openxmlformats.org/officeDocument/2006/relationships/customXml" Target="../ink/ink568.xml"/><Relationship Id="rId180" Type="http://schemas.openxmlformats.org/officeDocument/2006/relationships/image" Target="../media/image634.png"/><Relationship Id="rId215" Type="http://schemas.openxmlformats.org/officeDocument/2006/relationships/customXml" Target="../ink/ink674.xml"/><Relationship Id="rId236" Type="http://schemas.openxmlformats.org/officeDocument/2006/relationships/image" Target="../media/image662.png"/><Relationship Id="rId257" Type="http://schemas.openxmlformats.org/officeDocument/2006/relationships/customXml" Target="../ink/ink695.xml"/><Relationship Id="rId278" Type="http://schemas.openxmlformats.org/officeDocument/2006/relationships/image" Target="../media/image683.png"/><Relationship Id="rId303" Type="http://schemas.openxmlformats.org/officeDocument/2006/relationships/customXml" Target="../ink/ink718.xml"/><Relationship Id="rId42" Type="http://schemas.openxmlformats.org/officeDocument/2006/relationships/customXml" Target="../ink/ink587.xml"/><Relationship Id="rId84" Type="http://schemas.openxmlformats.org/officeDocument/2006/relationships/image" Target="../media/image586.png"/><Relationship Id="rId138" Type="http://schemas.openxmlformats.org/officeDocument/2006/relationships/image" Target="../media/image613.png"/><Relationship Id="rId191" Type="http://schemas.openxmlformats.org/officeDocument/2006/relationships/customXml" Target="../ink/ink662.xml"/><Relationship Id="rId205" Type="http://schemas.openxmlformats.org/officeDocument/2006/relationships/customXml" Target="../ink/ink669.xml"/><Relationship Id="rId247" Type="http://schemas.openxmlformats.org/officeDocument/2006/relationships/customXml" Target="../ink/ink690.xml"/><Relationship Id="rId107" Type="http://schemas.openxmlformats.org/officeDocument/2006/relationships/customXml" Target="../ink/ink620.xml"/><Relationship Id="rId289" Type="http://schemas.openxmlformats.org/officeDocument/2006/relationships/customXml" Target="../ink/ink711.xml"/><Relationship Id="rId11" Type="http://schemas.openxmlformats.org/officeDocument/2006/relationships/image" Target="../media/image551.png"/><Relationship Id="rId53" Type="http://schemas.openxmlformats.org/officeDocument/2006/relationships/image" Target="../media/image168.png"/><Relationship Id="rId149" Type="http://schemas.openxmlformats.org/officeDocument/2006/relationships/customXml" Target="../ink/ink641.xml"/><Relationship Id="rId314" Type="http://schemas.openxmlformats.org/officeDocument/2006/relationships/image" Target="../media/image701.png"/><Relationship Id="rId95" Type="http://schemas.openxmlformats.org/officeDocument/2006/relationships/customXml" Target="../ink/ink614.xml"/><Relationship Id="rId160" Type="http://schemas.openxmlformats.org/officeDocument/2006/relationships/image" Target="../media/image624.png"/><Relationship Id="rId216" Type="http://schemas.openxmlformats.org/officeDocument/2006/relationships/image" Target="../media/image652.png"/><Relationship Id="rId258" Type="http://schemas.openxmlformats.org/officeDocument/2006/relationships/image" Target="../media/image673.png"/><Relationship Id="rId22" Type="http://schemas.openxmlformats.org/officeDocument/2006/relationships/customXml" Target="../ink/ink577.xml"/><Relationship Id="rId64" Type="http://schemas.openxmlformats.org/officeDocument/2006/relationships/customXml" Target="../ink/ink598.xml"/><Relationship Id="rId118" Type="http://schemas.openxmlformats.org/officeDocument/2006/relationships/image" Target="../media/image603.png"/><Relationship Id="rId325" Type="http://schemas.openxmlformats.org/officeDocument/2006/relationships/customXml" Target="../ink/ink729.xml"/><Relationship Id="rId171" Type="http://schemas.openxmlformats.org/officeDocument/2006/relationships/customXml" Target="../ink/ink652.xml"/><Relationship Id="rId227" Type="http://schemas.openxmlformats.org/officeDocument/2006/relationships/customXml" Target="../ink/ink680.xml"/><Relationship Id="rId269" Type="http://schemas.openxmlformats.org/officeDocument/2006/relationships/customXml" Target="../ink/ink701.xml"/><Relationship Id="rId33" Type="http://schemas.openxmlformats.org/officeDocument/2006/relationships/image" Target="../media/image562.png"/><Relationship Id="rId129" Type="http://schemas.openxmlformats.org/officeDocument/2006/relationships/customXml" Target="../ink/ink631.xml"/><Relationship Id="rId280" Type="http://schemas.openxmlformats.org/officeDocument/2006/relationships/image" Target="../media/image684.png"/><Relationship Id="rId75" Type="http://schemas.openxmlformats.org/officeDocument/2006/relationships/image" Target="../media/image582.png"/><Relationship Id="rId140" Type="http://schemas.openxmlformats.org/officeDocument/2006/relationships/image" Target="../media/image614.png"/><Relationship Id="rId182" Type="http://schemas.openxmlformats.org/officeDocument/2006/relationships/image" Target="../media/image635.png"/><Relationship Id="rId6" Type="http://schemas.openxmlformats.org/officeDocument/2006/relationships/customXml" Target="../ink/ink569.xml"/><Relationship Id="rId238" Type="http://schemas.openxmlformats.org/officeDocument/2006/relationships/image" Target="../media/image663.png"/><Relationship Id="rId291" Type="http://schemas.openxmlformats.org/officeDocument/2006/relationships/customXml" Target="../ink/ink712.xml"/><Relationship Id="rId305" Type="http://schemas.openxmlformats.org/officeDocument/2006/relationships/customXml" Target="../ink/ink719.xml"/><Relationship Id="rId44" Type="http://schemas.openxmlformats.org/officeDocument/2006/relationships/customXml" Target="../ink/ink588.xml"/><Relationship Id="rId86" Type="http://schemas.openxmlformats.org/officeDocument/2006/relationships/image" Target="../media/image587.png"/><Relationship Id="rId151" Type="http://schemas.openxmlformats.org/officeDocument/2006/relationships/customXml" Target="../ink/ink642.xml"/><Relationship Id="rId193" Type="http://schemas.openxmlformats.org/officeDocument/2006/relationships/customXml" Target="../ink/ink663.xml"/><Relationship Id="rId207" Type="http://schemas.openxmlformats.org/officeDocument/2006/relationships/customXml" Target="../ink/ink670.xml"/><Relationship Id="rId249" Type="http://schemas.openxmlformats.org/officeDocument/2006/relationships/customXml" Target="../ink/ink691.xml"/><Relationship Id="rId13" Type="http://schemas.openxmlformats.org/officeDocument/2006/relationships/image" Target="../media/image552.png"/><Relationship Id="rId109" Type="http://schemas.openxmlformats.org/officeDocument/2006/relationships/customXml" Target="../ink/ink621.xml"/><Relationship Id="rId260" Type="http://schemas.openxmlformats.org/officeDocument/2006/relationships/image" Target="../media/image674.png"/><Relationship Id="rId316" Type="http://schemas.openxmlformats.org/officeDocument/2006/relationships/image" Target="../media/image702.png"/><Relationship Id="rId55" Type="http://schemas.openxmlformats.org/officeDocument/2006/relationships/image" Target="../media/image572.png"/><Relationship Id="rId97" Type="http://schemas.openxmlformats.org/officeDocument/2006/relationships/customXml" Target="../ink/ink615.xml"/><Relationship Id="rId120" Type="http://schemas.openxmlformats.org/officeDocument/2006/relationships/image" Target="../media/image60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8.png"/><Relationship Id="rId2" Type="http://schemas.openxmlformats.org/officeDocument/2006/relationships/image" Target="../media/image7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.xml"/><Relationship Id="rId21" Type="http://schemas.openxmlformats.org/officeDocument/2006/relationships/customXml" Target="../ink/ink32.xml"/><Relationship Id="rId42" Type="http://schemas.openxmlformats.org/officeDocument/2006/relationships/image" Target="../media/image44.png"/><Relationship Id="rId63" Type="http://schemas.openxmlformats.org/officeDocument/2006/relationships/image" Target="../media/image54.png"/><Relationship Id="rId84" Type="http://schemas.openxmlformats.org/officeDocument/2006/relationships/customXml" Target="../ink/ink64.xml"/><Relationship Id="rId16" Type="http://schemas.openxmlformats.org/officeDocument/2006/relationships/image" Target="../media/image31.png"/><Relationship Id="rId107" Type="http://schemas.openxmlformats.org/officeDocument/2006/relationships/image" Target="../media/image76.png"/><Relationship Id="rId11" Type="http://schemas.openxmlformats.org/officeDocument/2006/relationships/customXml" Target="../ink/ink27.xml"/><Relationship Id="rId32" Type="http://schemas.openxmlformats.org/officeDocument/2006/relationships/image" Target="../media/image39.png"/><Relationship Id="rId37" Type="http://schemas.openxmlformats.org/officeDocument/2006/relationships/customXml" Target="../ink/ink40.xml"/><Relationship Id="rId53" Type="http://schemas.openxmlformats.org/officeDocument/2006/relationships/customXml" Target="../ink/ink48.xml"/><Relationship Id="rId58" Type="http://schemas.openxmlformats.org/officeDocument/2006/relationships/customXml" Target="../ink/ink51.xml"/><Relationship Id="rId74" Type="http://schemas.openxmlformats.org/officeDocument/2006/relationships/customXml" Target="../ink/ink59.xml"/><Relationship Id="rId79" Type="http://schemas.openxmlformats.org/officeDocument/2006/relationships/image" Target="../media/image62.png"/><Relationship Id="rId102" Type="http://schemas.openxmlformats.org/officeDocument/2006/relationships/customXml" Target="../ink/ink73.xml"/><Relationship Id="rId123" Type="http://schemas.openxmlformats.org/officeDocument/2006/relationships/image" Target="../media/image83.png"/><Relationship Id="rId128" Type="http://schemas.openxmlformats.org/officeDocument/2006/relationships/customXml" Target="../ink/ink87.xml"/><Relationship Id="rId5" Type="http://schemas.openxmlformats.org/officeDocument/2006/relationships/customXml" Target="../ink/ink24.xml"/><Relationship Id="rId90" Type="http://schemas.openxmlformats.org/officeDocument/2006/relationships/customXml" Target="../ink/ink67.xml"/><Relationship Id="rId95" Type="http://schemas.openxmlformats.org/officeDocument/2006/relationships/image" Target="../media/image70.png"/><Relationship Id="rId22" Type="http://schemas.openxmlformats.org/officeDocument/2006/relationships/image" Target="../media/image34.png"/><Relationship Id="rId27" Type="http://schemas.openxmlformats.org/officeDocument/2006/relationships/customXml" Target="../ink/ink35.xml"/><Relationship Id="rId43" Type="http://schemas.openxmlformats.org/officeDocument/2006/relationships/customXml" Target="../ink/ink43.xml"/><Relationship Id="rId48" Type="http://schemas.openxmlformats.org/officeDocument/2006/relationships/image" Target="../media/image47.png"/><Relationship Id="rId64" Type="http://schemas.openxmlformats.org/officeDocument/2006/relationships/customXml" Target="../ink/ink54.xml"/><Relationship Id="rId69" Type="http://schemas.openxmlformats.org/officeDocument/2006/relationships/image" Target="../media/image57.png"/><Relationship Id="rId113" Type="http://schemas.openxmlformats.org/officeDocument/2006/relationships/image" Target="../media/image79.png"/><Relationship Id="rId118" Type="http://schemas.openxmlformats.org/officeDocument/2006/relationships/customXml" Target="../ink/ink82.xml"/><Relationship Id="rId134" Type="http://schemas.openxmlformats.org/officeDocument/2006/relationships/customXml" Target="../ink/ink90.xml"/><Relationship Id="rId80" Type="http://schemas.openxmlformats.org/officeDocument/2006/relationships/customXml" Target="../ink/ink62.xml"/><Relationship Id="rId85" Type="http://schemas.openxmlformats.org/officeDocument/2006/relationships/image" Target="../media/image65.png"/><Relationship Id="rId12" Type="http://schemas.openxmlformats.org/officeDocument/2006/relationships/image" Target="../media/image30.png"/><Relationship Id="rId17" Type="http://schemas.openxmlformats.org/officeDocument/2006/relationships/customXml" Target="../ink/ink30.xml"/><Relationship Id="rId33" Type="http://schemas.openxmlformats.org/officeDocument/2006/relationships/customXml" Target="../ink/ink38.xml"/><Relationship Id="rId38" Type="http://schemas.openxmlformats.org/officeDocument/2006/relationships/image" Target="../media/image42.png"/><Relationship Id="rId59" Type="http://schemas.openxmlformats.org/officeDocument/2006/relationships/image" Target="../media/image52.png"/><Relationship Id="rId103" Type="http://schemas.openxmlformats.org/officeDocument/2006/relationships/image" Target="../media/image74.png"/><Relationship Id="rId108" Type="http://schemas.openxmlformats.org/officeDocument/2006/relationships/customXml" Target="../ink/ink76.xml"/><Relationship Id="rId124" Type="http://schemas.openxmlformats.org/officeDocument/2006/relationships/customXml" Target="../ink/ink85.xml"/><Relationship Id="rId129" Type="http://schemas.openxmlformats.org/officeDocument/2006/relationships/image" Target="../media/image86.png"/><Relationship Id="rId54" Type="http://schemas.openxmlformats.org/officeDocument/2006/relationships/image" Target="../media/image50.png"/><Relationship Id="rId70" Type="http://schemas.openxmlformats.org/officeDocument/2006/relationships/customXml" Target="../ink/ink57.xml"/><Relationship Id="rId75" Type="http://schemas.openxmlformats.org/officeDocument/2006/relationships/image" Target="../media/image60.png"/><Relationship Id="rId91" Type="http://schemas.openxmlformats.org/officeDocument/2006/relationships/image" Target="../media/image68.png"/><Relationship Id="rId96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23" Type="http://schemas.openxmlformats.org/officeDocument/2006/relationships/customXml" Target="../ink/ink33.xml"/><Relationship Id="rId28" Type="http://schemas.openxmlformats.org/officeDocument/2006/relationships/image" Target="../media/image37.png"/><Relationship Id="rId49" Type="http://schemas.openxmlformats.org/officeDocument/2006/relationships/customXml" Target="../ink/ink46.xml"/><Relationship Id="rId114" Type="http://schemas.openxmlformats.org/officeDocument/2006/relationships/customXml" Target="../ink/ink79.xml"/><Relationship Id="rId119" Type="http://schemas.openxmlformats.org/officeDocument/2006/relationships/image" Target="../media/image81.png"/><Relationship Id="rId44" Type="http://schemas.openxmlformats.org/officeDocument/2006/relationships/image" Target="../media/image45.png"/><Relationship Id="rId60" Type="http://schemas.openxmlformats.org/officeDocument/2006/relationships/customXml" Target="../ink/ink52.xml"/><Relationship Id="rId65" Type="http://schemas.openxmlformats.org/officeDocument/2006/relationships/image" Target="../media/image55.png"/><Relationship Id="rId81" Type="http://schemas.openxmlformats.org/officeDocument/2006/relationships/image" Target="../media/image63.png"/><Relationship Id="rId86" Type="http://schemas.openxmlformats.org/officeDocument/2006/relationships/customXml" Target="../ink/ink65.xml"/><Relationship Id="rId130" Type="http://schemas.openxmlformats.org/officeDocument/2006/relationships/customXml" Target="../ink/ink88.xml"/><Relationship Id="rId135" Type="http://schemas.openxmlformats.org/officeDocument/2006/relationships/image" Target="../media/image89.png"/><Relationship Id="rId13" Type="http://schemas.openxmlformats.org/officeDocument/2006/relationships/customXml" Target="../ink/ink28.xml"/><Relationship Id="rId18" Type="http://schemas.openxmlformats.org/officeDocument/2006/relationships/image" Target="../media/image32.png"/><Relationship Id="rId39" Type="http://schemas.openxmlformats.org/officeDocument/2006/relationships/customXml" Target="../ink/ink41.xml"/><Relationship Id="rId109" Type="http://schemas.openxmlformats.org/officeDocument/2006/relationships/image" Target="../media/image77.png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49.xml"/><Relationship Id="rId76" Type="http://schemas.openxmlformats.org/officeDocument/2006/relationships/customXml" Target="../ink/ink60.xml"/><Relationship Id="rId97" Type="http://schemas.openxmlformats.org/officeDocument/2006/relationships/image" Target="../media/image71.png"/><Relationship Id="rId104" Type="http://schemas.openxmlformats.org/officeDocument/2006/relationships/customXml" Target="../ink/ink74.xml"/><Relationship Id="rId120" Type="http://schemas.openxmlformats.org/officeDocument/2006/relationships/customXml" Target="../ink/ink83.xml"/><Relationship Id="rId125" Type="http://schemas.openxmlformats.org/officeDocument/2006/relationships/image" Target="../media/image84.png"/><Relationship Id="rId7" Type="http://schemas.openxmlformats.org/officeDocument/2006/relationships/customXml" Target="../ink/ink25.xml"/><Relationship Id="rId71" Type="http://schemas.openxmlformats.org/officeDocument/2006/relationships/image" Target="../media/image58.png"/><Relationship Id="rId92" Type="http://schemas.openxmlformats.org/officeDocument/2006/relationships/customXml" Target="../ink/ink68.xml"/><Relationship Id="rId2" Type="http://schemas.openxmlformats.org/officeDocument/2006/relationships/image" Target="../media/image25.png"/><Relationship Id="rId29" Type="http://schemas.openxmlformats.org/officeDocument/2006/relationships/customXml" Target="../ink/ink36.xml"/><Relationship Id="rId24" Type="http://schemas.openxmlformats.org/officeDocument/2006/relationships/image" Target="../media/image35.png"/><Relationship Id="rId40" Type="http://schemas.openxmlformats.org/officeDocument/2006/relationships/image" Target="../media/image43.png"/><Relationship Id="rId45" Type="http://schemas.openxmlformats.org/officeDocument/2006/relationships/customXml" Target="../ink/ink44.xml"/><Relationship Id="rId66" Type="http://schemas.openxmlformats.org/officeDocument/2006/relationships/customXml" Target="../ink/ink55.xml"/><Relationship Id="rId87" Type="http://schemas.openxmlformats.org/officeDocument/2006/relationships/image" Target="../media/image66.png"/><Relationship Id="rId110" Type="http://schemas.openxmlformats.org/officeDocument/2006/relationships/customXml" Target="../ink/ink77.xml"/><Relationship Id="rId115" Type="http://schemas.openxmlformats.org/officeDocument/2006/relationships/image" Target="../media/image80.png"/><Relationship Id="rId131" Type="http://schemas.openxmlformats.org/officeDocument/2006/relationships/image" Target="../media/image87.png"/><Relationship Id="rId61" Type="http://schemas.openxmlformats.org/officeDocument/2006/relationships/image" Target="../media/image53.png"/><Relationship Id="rId82" Type="http://schemas.openxmlformats.org/officeDocument/2006/relationships/customXml" Target="../ink/ink63.xml"/><Relationship Id="rId19" Type="http://schemas.openxmlformats.org/officeDocument/2006/relationships/customXml" Target="../ink/ink31.xml"/><Relationship Id="rId14" Type="http://schemas.openxmlformats.org/officeDocument/2006/relationships/image" Target="../media/image4.png"/><Relationship Id="rId30" Type="http://schemas.openxmlformats.org/officeDocument/2006/relationships/image" Target="../media/image38.png"/><Relationship Id="rId35" Type="http://schemas.openxmlformats.org/officeDocument/2006/relationships/customXml" Target="../ink/ink39.xml"/><Relationship Id="rId56" Type="http://schemas.openxmlformats.org/officeDocument/2006/relationships/image" Target="../media/image51.png"/><Relationship Id="rId77" Type="http://schemas.openxmlformats.org/officeDocument/2006/relationships/image" Target="../media/image61.png"/><Relationship Id="rId100" Type="http://schemas.openxmlformats.org/officeDocument/2006/relationships/customXml" Target="../ink/ink72.xml"/><Relationship Id="rId105" Type="http://schemas.openxmlformats.org/officeDocument/2006/relationships/image" Target="../media/image75.png"/><Relationship Id="rId126" Type="http://schemas.openxmlformats.org/officeDocument/2006/relationships/customXml" Target="../ink/ink86.xml"/><Relationship Id="rId8" Type="http://schemas.openxmlformats.org/officeDocument/2006/relationships/image" Target="../media/image28.png"/><Relationship Id="rId51" Type="http://schemas.openxmlformats.org/officeDocument/2006/relationships/customXml" Target="../ink/ink47.xml"/><Relationship Id="rId72" Type="http://schemas.openxmlformats.org/officeDocument/2006/relationships/customXml" Target="../ink/ink58.xml"/><Relationship Id="rId93" Type="http://schemas.openxmlformats.org/officeDocument/2006/relationships/image" Target="../media/image69.png"/><Relationship Id="rId98" Type="http://schemas.openxmlformats.org/officeDocument/2006/relationships/customXml" Target="../ink/ink71.xml"/><Relationship Id="rId121" Type="http://schemas.openxmlformats.org/officeDocument/2006/relationships/image" Target="../media/image82.png"/><Relationship Id="rId3" Type="http://schemas.openxmlformats.org/officeDocument/2006/relationships/customXml" Target="../ink/ink23.xml"/><Relationship Id="rId25" Type="http://schemas.openxmlformats.org/officeDocument/2006/relationships/customXml" Target="../ink/ink34.xml"/><Relationship Id="rId46" Type="http://schemas.openxmlformats.org/officeDocument/2006/relationships/image" Target="../media/image46.png"/><Relationship Id="rId67" Type="http://schemas.openxmlformats.org/officeDocument/2006/relationships/image" Target="../media/image56.png"/><Relationship Id="rId116" Type="http://schemas.openxmlformats.org/officeDocument/2006/relationships/customXml" Target="../ink/ink80.xml"/><Relationship Id="rId20" Type="http://schemas.openxmlformats.org/officeDocument/2006/relationships/image" Target="../media/image33.png"/><Relationship Id="rId41" Type="http://schemas.openxmlformats.org/officeDocument/2006/relationships/customXml" Target="../ink/ink42.xml"/><Relationship Id="rId62" Type="http://schemas.openxmlformats.org/officeDocument/2006/relationships/customXml" Target="../ink/ink53.xml"/><Relationship Id="rId83" Type="http://schemas.openxmlformats.org/officeDocument/2006/relationships/image" Target="../media/image64.png"/><Relationship Id="rId88" Type="http://schemas.openxmlformats.org/officeDocument/2006/relationships/customXml" Target="../ink/ink66.xml"/><Relationship Id="rId111" Type="http://schemas.openxmlformats.org/officeDocument/2006/relationships/image" Target="../media/image78.png"/><Relationship Id="rId132" Type="http://schemas.openxmlformats.org/officeDocument/2006/relationships/customXml" Target="../ink/ink89.xml"/><Relationship Id="rId15" Type="http://schemas.openxmlformats.org/officeDocument/2006/relationships/customXml" Target="../ink/ink29.xml"/><Relationship Id="rId36" Type="http://schemas.openxmlformats.org/officeDocument/2006/relationships/image" Target="../media/image41.png"/><Relationship Id="rId57" Type="http://schemas.openxmlformats.org/officeDocument/2006/relationships/customXml" Target="../ink/ink50.xml"/><Relationship Id="rId106" Type="http://schemas.openxmlformats.org/officeDocument/2006/relationships/customXml" Target="../ink/ink75.xml"/><Relationship Id="rId127" Type="http://schemas.openxmlformats.org/officeDocument/2006/relationships/image" Target="../media/image85.png"/><Relationship Id="rId10" Type="http://schemas.openxmlformats.org/officeDocument/2006/relationships/image" Target="../media/image29.png"/><Relationship Id="rId31" Type="http://schemas.openxmlformats.org/officeDocument/2006/relationships/customXml" Target="../ink/ink37.xml"/><Relationship Id="rId52" Type="http://schemas.openxmlformats.org/officeDocument/2006/relationships/image" Target="../media/image49.png"/><Relationship Id="rId73" Type="http://schemas.openxmlformats.org/officeDocument/2006/relationships/image" Target="../media/image59.png"/><Relationship Id="rId78" Type="http://schemas.openxmlformats.org/officeDocument/2006/relationships/customXml" Target="../ink/ink61.xml"/><Relationship Id="rId94" Type="http://schemas.openxmlformats.org/officeDocument/2006/relationships/customXml" Target="../ink/ink69.xml"/><Relationship Id="rId99" Type="http://schemas.openxmlformats.org/officeDocument/2006/relationships/image" Target="../media/image72.png"/><Relationship Id="rId101" Type="http://schemas.openxmlformats.org/officeDocument/2006/relationships/image" Target="../media/image73.png"/><Relationship Id="rId122" Type="http://schemas.openxmlformats.org/officeDocument/2006/relationships/customXml" Target="../ink/ink84.xml"/><Relationship Id="rId4" Type="http://schemas.openxmlformats.org/officeDocument/2006/relationships/image" Target="../media/image26.png"/><Relationship Id="rId9" Type="http://schemas.openxmlformats.org/officeDocument/2006/relationships/customXml" Target="../ink/ink26.xml"/><Relationship Id="rId26" Type="http://schemas.openxmlformats.org/officeDocument/2006/relationships/image" Target="../media/image36.png"/><Relationship Id="rId47" Type="http://schemas.openxmlformats.org/officeDocument/2006/relationships/customXml" Target="../ink/ink45.xml"/><Relationship Id="rId68" Type="http://schemas.openxmlformats.org/officeDocument/2006/relationships/customXml" Target="../ink/ink56.xml"/><Relationship Id="rId89" Type="http://schemas.openxmlformats.org/officeDocument/2006/relationships/image" Target="../media/image67.png"/><Relationship Id="rId112" Type="http://schemas.openxmlformats.org/officeDocument/2006/relationships/customXml" Target="../ink/ink78.xml"/><Relationship Id="rId133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.xml"/><Relationship Id="rId21" Type="http://schemas.openxmlformats.org/officeDocument/2006/relationships/customXml" Target="../ink/ink100.xml"/><Relationship Id="rId42" Type="http://schemas.openxmlformats.org/officeDocument/2006/relationships/image" Target="../media/image110.png"/><Relationship Id="rId63" Type="http://schemas.openxmlformats.org/officeDocument/2006/relationships/customXml" Target="../ink/ink121.xml"/><Relationship Id="rId84" Type="http://schemas.openxmlformats.org/officeDocument/2006/relationships/image" Target="../media/image131.png"/><Relationship Id="rId138" Type="http://schemas.openxmlformats.org/officeDocument/2006/relationships/image" Target="../media/image158.png"/><Relationship Id="rId159" Type="http://schemas.openxmlformats.org/officeDocument/2006/relationships/customXml" Target="../ink/ink169.xml"/><Relationship Id="rId170" Type="http://schemas.openxmlformats.org/officeDocument/2006/relationships/image" Target="../media/image174.png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05.png"/><Relationship Id="rId53" Type="http://schemas.openxmlformats.org/officeDocument/2006/relationships/customXml" Target="../ink/ink116.xml"/><Relationship Id="rId74" Type="http://schemas.openxmlformats.org/officeDocument/2006/relationships/image" Target="../media/image126.png"/><Relationship Id="rId128" Type="http://schemas.openxmlformats.org/officeDocument/2006/relationships/image" Target="../media/image153.png"/><Relationship Id="rId149" Type="http://schemas.openxmlformats.org/officeDocument/2006/relationships/customXml" Target="../ink/ink164.xml"/><Relationship Id="rId5" Type="http://schemas.openxmlformats.org/officeDocument/2006/relationships/customXml" Target="../ink/ink92.xml"/><Relationship Id="rId95" Type="http://schemas.openxmlformats.org/officeDocument/2006/relationships/customXml" Target="../ink/ink137.xml"/><Relationship Id="rId160" Type="http://schemas.openxmlformats.org/officeDocument/2006/relationships/image" Target="../media/image169.png"/><Relationship Id="rId22" Type="http://schemas.openxmlformats.org/officeDocument/2006/relationships/image" Target="../media/image100.png"/><Relationship Id="rId43" Type="http://schemas.openxmlformats.org/officeDocument/2006/relationships/customXml" Target="../ink/ink111.xml"/><Relationship Id="rId64" Type="http://schemas.openxmlformats.org/officeDocument/2006/relationships/image" Target="../media/image121.png"/><Relationship Id="rId118" Type="http://schemas.openxmlformats.org/officeDocument/2006/relationships/image" Target="../media/image148.png"/><Relationship Id="rId139" Type="http://schemas.openxmlformats.org/officeDocument/2006/relationships/customXml" Target="../ink/ink159.xml"/><Relationship Id="rId85" Type="http://schemas.openxmlformats.org/officeDocument/2006/relationships/customXml" Target="../ink/ink132.xml"/><Relationship Id="rId150" Type="http://schemas.openxmlformats.org/officeDocument/2006/relationships/image" Target="../media/image164.png"/><Relationship Id="rId171" Type="http://schemas.openxmlformats.org/officeDocument/2006/relationships/customXml" Target="../ink/ink175.xml"/><Relationship Id="rId12" Type="http://schemas.openxmlformats.org/officeDocument/2006/relationships/image" Target="../media/image95.png"/><Relationship Id="rId33" Type="http://schemas.openxmlformats.org/officeDocument/2006/relationships/customXml" Target="../ink/ink106.xml"/><Relationship Id="rId108" Type="http://schemas.openxmlformats.org/officeDocument/2006/relationships/image" Target="../media/image143.png"/><Relationship Id="rId129" Type="http://schemas.openxmlformats.org/officeDocument/2006/relationships/customXml" Target="../ink/ink154.xml"/><Relationship Id="rId54" Type="http://schemas.openxmlformats.org/officeDocument/2006/relationships/image" Target="../media/image116.png"/><Relationship Id="rId75" Type="http://schemas.openxmlformats.org/officeDocument/2006/relationships/customXml" Target="../ink/ink127.xml"/><Relationship Id="rId96" Type="http://schemas.openxmlformats.org/officeDocument/2006/relationships/image" Target="../media/image137.png"/><Relationship Id="rId140" Type="http://schemas.openxmlformats.org/officeDocument/2006/relationships/image" Target="../media/image159.png"/><Relationship Id="rId161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23" Type="http://schemas.openxmlformats.org/officeDocument/2006/relationships/customXml" Target="../ink/ink101.xml"/><Relationship Id="rId28" Type="http://schemas.openxmlformats.org/officeDocument/2006/relationships/image" Target="../media/image103.png"/><Relationship Id="rId49" Type="http://schemas.openxmlformats.org/officeDocument/2006/relationships/customXml" Target="../ink/ink114.xml"/><Relationship Id="rId114" Type="http://schemas.openxmlformats.org/officeDocument/2006/relationships/image" Target="../media/image146.png"/><Relationship Id="rId119" Type="http://schemas.openxmlformats.org/officeDocument/2006/relationships/customXml" Target="../ink/ink149.xml"/><Relationship Id="rId44" Type="http://schemas.openxmlformats.org/officeDocument/2006/relationships/image" Target="../media/image111.png"/><Relationship Id="rId60" Type="http://schemas.openxmlformats.org/officeDocument/2006/relationships/image" Target="../media/image119.png"/><Relationship Id="rId65" Type="http://schemas.openxmlformats.org/officeDocument/2006/relationships/customXml" Target="../ink/ink122.xml"/><Relationship Id="rId81" Type="http://schemas.openxmlformats.org/officeDocument/2006/relationships/customXml" Target="../ink/ink130.xml"/><Relationship Id="rId86" Type="http://schemas.openxmlformats.org/officeDocument/2006/relationships/image" Target="../media/image132.png"/><Relationship Id="rId130" Type="http://schemas.openxmlformats.org/officeDocument/2006/relationships/image" Target="../media/image154.png"/><Relationship Id="rId135" Type="http://schemas.openxmlformats.org/officeDocument/2006/relationships/customXml" Target="../ink/ink157.xml"/><Relationship Id="rId151" Type="http://schemas.openxmlformats.org/officeDocument/2006/relationships/customXml" Target="../ink/ink165.xml"/><Relationship Id="rId156" Type="http://schemas.openxmlformats.org/officeDocument/2006/relationships/image" Target="../media/image167.png"/><Relationship Id="rId172" Type="http://schemas.openxmlformats.org/officeDocument/2006/relationships/image" Target="../media/image175.png"/><Relationship Id="rId13" Type="http://schemas.openxmlformats.org/officeDocument/2006/relationships/customXml" Target="../ink/ink96.xml"/><Relationship Id="rId18" Type="http://schemas.openxmlformats.org/officeDocument/2006/relationships/image" Target="../media/image98.png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06.png"/><Relationship Id="rId50" Type="http://schemas.openxmlformats.org/officeDocument/2006/relationships/image" Target="../media/image114.png"/><Relationship Id="rId55" Type="http://schemas.openxmlformats.org/officeDocument/2006/relationships/customXml" Target="../ink/ink117.xml"/><Relationship Id="rId76" Type="http://schemas.openxmlformats.org/officeDocument/2006/relationships/image" Target="../media/image127.png"/><Relationship Id="rId97" Type="http://schemas.openxmlformats.org/officeDocument/2006/relationships/customXml" Target="../ink/ink138.xml"/><Relationship Id="rId104" Type="http://schemas.openxmlformats.org/officeDocument/2006/relationships/image" Target="../media/image141.png"/><Relationship Id="rId120" Type="http://schemas.openxmlformats.org/officeDocument/2006/relationships/image" Target="../media/image149.png"/><Relationship Id="rId125" Type="http://schemas.openxmlformats.org/officeDocument/2006/relationships/customXml" Target="../ink/ink152.xml"/><Relationship Id="rId141" Type="http://schemas.openxmlformats.org/officeDocument/2006/relationships/customXml" Target="../ink/ink160.xml"/><Relationship Id="rId146" Type="http://schemas.openxmlformats.org/officeDocument/2006/relationships/image" Target="../media/image162.png"/><Relationship Id="rId167" Type="http://schemas.openxmlformats.org/officeDocument/2006/relationships/customXml" Target="../ink/ink173.xml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35.png"/><Relationship Id="rId162" Type="http://schemas.openxmlformats.org/officeDocument/2006/relationships/image" Target="../media/image170.png"/><Relationship Id="rId2" Type="http://schemas.openxmlformats.org/officeDocument/2006/relationships/image" Target="../media/image90.png"/><Relationship Id="rId29" Type="http://schemas.openxmlformats.org/officeDocument/2006/relationships/customXml" Target="../ink/ink104.xml"/><Relationship Id="rId24" Type="http://schemas.openxmlformats.org/officeDocument/2006/relationships/image" Target="../media/image101.png"/><Relationship Id="rId40" Type="http://schemas.openxmlformats.org/officeDocument/2006/relationships/image" Target="../media/image109.png"/><Relationship Id="rId45" Type="http://schemas.openxmlformats.org/officeDocument/2006/relationships/customXml" Target="../ink/ink112.xml"/><Relationship Id="rId66" Type="http://schemas.openxmlformats.org/officeDocument/2006/relationships/image" Target="../media/image122.png"/><Relationship Id="rId87" Type="http://schemas.openxmlformats.org/officeDocument/2006/relationships/customXml" Target="../ink/ink133.xml"/><Relationship Id="rId110" Type="http://schemas.openxmlformats.org/officeDocument/2006/relationships/image" Target="../media/image144.png"/><Relationship Id="rId115" Type="http://schemas.openxmlformats.org/officeDocument/2006/relationships/customXml" Target="../ink/ink147.xml"/><Relationship Id="rId131" Type="http://schemas.openxmlformats.org/officeDocument/2006/relationships/customXml" Target="../ink/ink155.xml"/><Relationship Id="rId136" Type="http://schemas.openxmlformats.org/officeDocument/2006/relationships/image" Target="../media/image157.png"/><Relationship Id="rId157" Type="http://schemas.openxmlformats.org/officeDocument/2006/relationships/customXml" Target="../ink/ink168.xml"/><Relationship Id="rId61" Type="http://schemas.openxmlformats.org/officeDocument/2006/relationships/customXml" Target="../ink/ink120.xml"/><Relationship Id="rId82" Type="http://schemas.openxmlformats.org/officeDocument/2006/relationships/image" Target="../media/image130.png"/><Relationship Id="rId152" Type="http://schemas.openxmlformats.org/officeDocument/2006/relationships/image" Target="../media/image165.png"/><Relationship Id="rId173" Type="http://schemas.openxmlformats.org/officeDocument/2006/relationships/customXml" Target="../ink/ink176.xml"/><Relationship Id="rId19" Type="http://schemas.openxmlformats.org/officeDocument/2006/relationships/customXml" Target="../ink/ink99.xml"/><Relationship Id="rId14" Type="http://schemas.openxmlformats.org/officeDocument/2006/relationships/image" Target="../media/image96.png"/><Relationship Id="rId30" Type="http://schemas.openxmlformats.org/officeDocument/2006/relationships/image" Target="../media/image104.png"/><Relationship Id="rId35" Type="http://schemas.openxmlformats.org/officeDocument/2006/relationships/customXml" Target="../ink/ink107.xml"/><Relationship Id="rId56" Type="http://schemas.openxmlformats.org/officeDocument/2006/relationships/image" Target="../media/image117.png"/><Relationship Id="rId77" Type="http://schemas.openxmlformats.org/officeDocument/2006/relationships/customXml" Target="../ink/ink128.xml"/><Relationship Id="rId100" Type="http://schemas.openxmlformats.org/officeDocument/2006/relationships/image" Target="../media/image139.png"/><Relationship Id="rId105" Type="http://schemas.openxmlformats.org/officeDocument/2006/relationships/customXml" Target="../ink/ink142.xml"/><Relationship Id="rId126" Type="http://schemas.openxmlformats.org/officeDocument/2006/relationships/image" Target="../media/image152.png"/><Relationship Id="rId147" Type="http://schemas.openxmlformats.org/officeDocument/2006/relationships/customXml" Target="../ink/ink163.xml"/><Relationship Id="rId168" Type="http://schemas.openxmlformats.org/officeDocument/2006/relationships/image" Target="../media/image173.png"/><Relationship Id="rId8" Type="http://schemas.openxmlformats.org/officeDocument/2006/relationships/image" Target="../media/image93.png"/><Relationship Id="rId51" Type="http://schemas.openxmlformats.org/officeDocument/2006/relationships/customXml" Target="../ink/ink115.xml"/><Relationship Id="rId72" Type="http://schemas.openxmlformats.org/officeDocument/2006/relationships/image" Target="../media/image125.png"/><Relationship Id="rId93" Type="http://schemas.openxmlformats.org/officeDocument/2006/relationships/customXml" Target="../ink/ink136.xml"/><Relationship Id="rId98" Type="http://schemas.openxmlformats.org/officeDocument/2006/relationships/image" Target="../media/image138.png"/><Relationship Id="rId121" Type="http://schemas.openxmlformats.org/officeDocument/2006/relationships/customXml" Target="../ink/ink150.xml"/><Relationship Id="rId142" Type="http://schemas.openxmlformats.org/officeDocument/2006/relationships/image" Target="../media/image160.png"/><Relationship Id="rId163" Type="http://schemas.openxmlformats.org/officeDocument/2006/relationships/customXml" Target="../ink/ink171.xml"/><Relationship Id="rId3" Type="http://schemas.openxmlformats.org/officeDocument/2006/relationships/customXml" Target="../ink/ink91.xml"/><Relationship Id="rId25" Type="http://schemas.openxmlformats.org/officeDocument/2006/relationships/customXml" Target="../ink/ink102.xml"/><Relationship Id="rId46" Type="http://schemas.openxmlformats.org/officeDocument/2006/relationships/image" Target="../media/image112.png"/><Relationship Id="rId67" Type="http://schemas.openxmlformats.org/officeDocument/2006/relationships/customXml" Target="../ink/ink123.xml"/><Relationship Id="rId116" Type="http://schemas.openxmlformats.org/officeDocument/2006/relationships/image" Target="../media/image147.png"/><Relationship Id="rId137" Type="http://schemas.openxmlformats.org/officeDocument/2006/relationships/customXml" Target="../ink/ink158.xml"/><Relationship Id="rId158" Type="http://schemas.openxmlformats.org/officeDocument/2006/relationships/image" Target="../media/image168.png"/><Relationship Id="rId20" Type="http://schemas.openxmlformats.org/officeDocument/2006/relationships/image" Target="../media/image99.png"/><Relationship Id="rId41" Type="http://schemas.openxmlformats.org/officeDocument/2006/relationships/customXml" Target="../ink/ink110.xml"/><Relationship Id="rId62" Type="http://schemas.openxmlformats.org/officeDocument/2006/relationships/image" Target="../media/image120.png"/><Relationship Id="rId83" Type="http://schemas.openxmlformats.org/officeDocument/2006/relationships/customXml" Target="../ink/ink131.xml"/><Relationship Id="rId88" Type="http://schemas.openxmlformats.org/officeDocument/2006/relationships/image" Target="../media/image133.png"/><Relationship Id="rId111" Type="http://schemas.openxmlformats.org/officeDocument/2006/relationships/customXml" Target="../ink/ink145.xml"/><Relationship Id="rId132" Type="http://schemas.openxmlformats.org/officeDocument/2006/relationships/image" Target="../media/image155.png"/><Relationship Id="rId153" Type="http://schemas.openxmlformats.org/officeDocument/2006/relationships/customXml" Target="../ink/ink166.xml"/><Relationship Id="rId174" Type="http://schemas.openxmlformats.org/officeDocument/2006/relationships/image" Target="../media/image176.png"/><Relationship Id="rId15" Type="http://schemas.openxmlformats.org/officeDocument/2006/relationships/customXml" Target="../ink/ink97.xml"/><Relationship Id="rId36" Type="http://schemas.openxmlformats.org/officeDocument/2006/relationships/image" Target="../media/image107.png"/><Relationship Id="rId57" Type="http://schemas.openxmlformats.org/officeDocument/2006/relationships/customXml" Target="../ink/ink118.xml"/><Relationship Id="rId106" Type="http://schemas.openxmlformats.org/officeDocument/2006/relationships/image" Target="../media/image142.png"/><Relationship Id="rId127" Type="http://schemas.openxmlformats.org/officeDocument/2006/relationships/customXml" Target="../ink/ink153.xml"/><Relationship Id="rId10" Type="http://schemas.openxmlformats.org/officeDocument/2006/relationships/image" Target="../media/image94.png"/><Relationship Id="rId31" Type="http://schemas.openxmlformats.org/officeDocument/2006/relationships/customXml" Target="../ink/ink105.xml"/><Relationship Id="rId52" Type="http://schemas.openxmlformats.org/officeDocument/2006/relationships/image" Target="../media/image115.png"/><Relationship Id="rId73" Type="http://schemas.openxmlformats.org/officeDocument/2006/relationships/customXml" Target="../ink/ink126.xml"/><Relationship Id="rId78" Type="http://schemas.openxmlformats.org/officeDocument/2006/relationships/image" Target="../media/image128.png"/><Relationship Id="rId94" Type="http://schemas.openxmlformats.org/officeDocument/2006/relationships/image" Target="../media/image136.png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122" Type="http://schemas.openxmlformats.org/officeDocument/2006/relationships/image" Target="../media/image150.png"/><Relationship Id="rId143" Type="http://schemas.openxmlformats.org/officeDocument/2006/relationships/customXml" Target="../ink/ink161.xml"/><Relationship Id="rId148" Type="http://schemas.openxmlformats.org/officeDocument/2006/relationships/image" Target="../media/image163.png"/><Relationship Id="rId164" Type="http://schemas.openxmlformats.org/officeDocument/2006/relationships/image" Target="../media/image171.png"/><Relationship Id="rId169" Type="http://schemas.openxmlformats.org/officeDocument/2006/relationships/customXml" Target="../ink/ink174.xml"/><Relationship Id="rId4" Type="http://schemas.openxmlformats.org/officeDocument/2006/relationships/image" Target="../media/image91.png"/><Relationship Id="rId9" Type="http://schemas.openxmlformats.org/officeDocument/2006/relationships/customXml" Target="../ink/ink94.xml"/><Relationship Id="rId26" Type="http://schemas.openxmlformats.org/officeDocument/2006/relationships/image" Target="../media/image102.png"/><Relationship Id="rId47" Type="http://schemas.openxmlformats.org/officeDocument/2006/relationships/customXml" Target="../ink/ink113.xml"/><Relationship Id="rId68" Type="http://schemas.openxmlformats.org/officeDocument/2006/relationships/image" Target="../media/image123.png"/><Relationship Id="rId89" Type="http://schemas.openxmlformats.org/officeDocument/2006/relationships/customXml" Target="../ink/ink134.xml"/><Relationship Id="rId112" Type="http://schemas.openxmlformats.org/officeDocument/2006/relationships/image" Target="../media/image145.png"/><Relationship Id="rId133" Type="http://schemas.openxmlformats.org/officeDocument/2006/relationships/customXml" Target="../ink/ink156.xml"/><Relationship Id="rId154" Type="http://schemas.openxmlformats.org/officeDocument/2006/relationships/image" Target="../media/image166.png"/><Relationship Id="rId175" Type="http://schemas.openxmlformats.org/officeDocument/2006/relationships/customXml" Target="../ink/ink177.xml"/><Relationship Id="rId16" Type="http://schemas.openxmlformats.org/officeDocument/2006/relationships/image" Target="../media/image97.png"/><Relationship Id="rId37" Type="http://schemas.openxmlformats.org/officeDocument/2006/relationships/customXml" Target="../ink/ink108.xml"/><Relationship Id="rId58" Type="http://schemas.openxmlformats.org/officeDocument/2006/relationships/image" Target="../media/image118.png"/><Relationship Id="rId79" Type="http://schemas.openxmlformats.org/officeDocument/2006/relationships/customXml" Target="../ink/ink129.xml"/><Relationship Id="rId102" Type="http://schemas.openxmlformats.org/officeDocument/2006/relationships/image" Target="../media/image140.png"/><Relationship Id="rId123" Type="http://schemas.openxmlformats.org/officeDocument/2006/relationships/customXml" Target="../ink/ink151.xml"/><Relationship Id="rId144" Type="http://schemas.openxmlformats.org/officeDocument/2006/relationships/image" Target="../media/image161.png"/><Relationship Id="rId90" Type="http://schemas.openxmlformats.org/officeDocument/2006/relationships/image" Target="../media/image134.png"/><Relationship Id="rId165" Type="http://schemas.openxmlformats.org/officeDocument/2006/relationships/customXml" Target="../ink/ink172.xml"/><Relationship Id="rId27" Type="http://schemas.openxmlformats.org/officeDocument/2006/relationships/customXml" Target="../ink/ink103.xml"/><Relationship Id="rId48" Type="http://schemas.openxmlformats.org/officeDocument/2006/relationships/image" Target="../media/image113.png"/><Relationship Id="rId69" Type="http://schemas.openxmlformats.org/officeDocument/2006/relationships/customXml" Target="../ink/ink124.xml"/><Relationship Id="rId113" Type="http://schemas.openxmlformats.org/officeDocument/2006/relationships/customXml" Target="../ink/ink146.xml"/><Relationship Id="rId134" Type="http://schemas.openxmlformats.org/officeDocument/2006/relationships/image" Target="../media/image156.png"/><Relationship Id="rId80" Type="http://schemas.openxmlformats.org/officeDocument/2006/relationships/image" Target="../media/image129.png"/><Relationship Id="rId155" Type="http://schemas.openxmlformats.org/officeDocument/2006/relationships/customXml" Target="../ink/ink167.xml"/><Relationship Id="rId176" Type="http://schemas.openxmlformats.org/officeDocument/2006/relationships/image" Target="../media/image177.png"/><Relationship Id="rId17" Type="http://schemas.openxmlformats.org/officeDocument/2006/relationships/customXml" Target="../ink/ink98.xml"/><Relationship Id="rId38" Type="http://schemas.openxmlformats.org/officeDocument/2006/relationships/image" Target="../media/image108.png"/><Relationship Id="rId59" Type="http://schemas.openxmlformats.org/officeDocument/2006/relationships/customXml" Target="../ink/ink119.xml"/><Relationship Id="rId103" Type="http://schemas.openxmlformats.org/officeDocument/2006/relationships/customXml" Target="../ink/ink141.xml"/><Relationship Id="rId124" Type="http://schemas.openxmlformats.org/officeDocument/2006/relationships/image" Target="../media/image151.png"/><Relationship Id="rId70" Type="http://schemas.openxmlformats.org/officeDocument/2006/relationships/image" Target="../media/image124.png"/><Relationship Id="rId91" Type="http://schemas.openxmlformats.org/officeDocument/2006/relationships/customXml" Target="../ink/ink135.xml"/><Relationship Id="rId145" Type="http://schemas.openxmlformats.org/officeDocument/2006/relationships/customXml" Target="../ink/ink162.xml"/><Relationship Id="rId166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9.png"/><Relationship Id="rId21" Type="http://schemas.openxmlformats.org/officeDocument/2006/relationships/customXml" Target="../ink/ink187.xml"/><Relationship Id="rId42" Type="http://schemas.openxmlformats.org/officeDocument/2006/relationships/image" Target="../media/image197.png"/><Relationship Id="rId47" Type="http://schemas.openxmlformats.org/officeDocument/2006/relationships/customXml" Target="../ink/ink200.xml"/><Relationship Id="rId63" Type="http://schemas.openxmlformats.org/officeDocument/2006/relationships/customXml" Target="../ink/ink208.xml"/><Relationship Id="rId68" Type="http://schemas.openxmlformats.org/officeDocument/2006/relationships/image" Target="../media/image210.png"/><Relationship Id="rId84" Type="http://schemas.openxmlformats.org/officeDocument/2006/relationships/image" Target="../media/image218.png"/><Relationship Id="rId89" Type="http://schemas.openxmlformats.org/officeDocument/2006/relationships/customXml" Target="../ink/ink221.xml"/><Relationship Id="rId16" Type="http://schemas.openxmlformats.org/officeDocument/2006/relationships/image" Target="../media/image184.png"/><Relationship Id="rId11" Type="http://schemas.openxmlformats.org/officeDocument/2006/relationships/customXml" Target="../ink/ink182.xml"/><Relationship Id="rId32" Type="http://schemas.openxmlformats.org/officeDocument/2006/relationships/image" Target="../media/image192.png"/><Relationship Id="rId37" Type="http://schemas.openxmlformats.org/officeDocument/2006/relationships/customXml" Target="../ink/ink195.xml"/><Relationship Id="rId53" Type="http://schemas.openxmlformats.org/officeDocument/2006/relationships/customXml" Target="../ink/ink203.xml"/><Relationship Id="rId58" Type="http://schemas.openxmlformats.org/officeDocument/2006/relationships/image" Target="../media/image205.png"/><Relationship Id="rId74" Type="http://schemas.openxmlformats.org/officeDocument/2006/relationships/image" Target="../media/image213.png"/><Relationship Id="rId79" Type="http://schemas.openxmlformats.org/officeDocument/2006/relationships/customXml" Target="../ink/ink216.xml"/><Relationship Id="rId5" Type="http://schemas.openxmlformats.org/officeDocument/2006/relationships/customXml" Target="../ink/ink179.xml"/><Relationship Id="rId90" Type="http://schemas.openxmlformats.org/officeDocument/2006/relationships/image" Target="../media/image221.png"/><Relationship Id="rId95" Type="http://schemas.openxmlformats.org/officeDocument/2006/relationships/customXml" Target="../ink/ink224.xml"/><Relationship Id="rId22" Type="http://schemas.openxmlformats.org/officeDocument/2006/relationships/image" Target="../media/image187.png"/><Relationship Id="rId27" Type="http://schemas.openxmlformats.org/officeDocument/2006/relationships/customXml" Target="../ink/ink190.xml"/><Relationship Id="rId43" Type="http://schemas.openxmlformats.org/officeDocument/2006/relationships/customXml" Target="../ink/ink198.xml"/><Relationship Id="rId48" Type="http://schemas.openxmlformats.org/officeDocument/2006/relationships/image" Target="../media/image200.png"/><Relationship Id="rId64" Type="http://schemas.openxmlformats.org/officeDocument/2006/relationships/image" Target="../media/image208.png"/><Relationship Id="rId69" Type="http://schemas.openxmlformats.org/officeDocument/2006/relationships/customXml" Target="../ink/ink211.xml"/><Relationship Id="rId8" Type="http://schemas.openxmlformats.org/officeDocument/2006/relationships/image" Target="../media/image180.png"/><Relationship Id="rId51" Type="http://schemas.openxmlformats.org/officeDocument/2006/relationships/customXml" Target="../ink/ink202.xml"/><Relationship Id="rId72" Type="http://schemas.openxmlformats.org/officeDocument/2006/relationships/image" Target="../media/image212.png"/><Relationship Id="rId80" Type="http://schemas.openxmlformats.org/officeDocument/2006/relationships/image" Target="../media/image216.png"/><Relationship Id="rId85" Type="http://schemas.openxmlformats.org/officeDocument/2006/relationships/customXml" Target="../ink/ink219.xml"/><Relationship Id="rId93" Type="http://schemas.openxmlformats.org/officeDocument/2006/relationships/customXml" Target="../ink/ink223.xml"/><Relationship Id="rId3" Type="http://schemas.openxmlformats.org/officeDocument/2006/relationships/customXml" Target="../ink/ink178.xml"/><Relationship Id="rId12" Type="http://schemas.openxmlformats.org/officeDocument/2006/relationships/image" Target="../media/image182.png"/><Relationship Id="rId17" Type="http://schemas.openxmlformats.org/officeDocument/2006/relationships/customXml" Target="../ink/ink185.xml"/><Relationship Id="rId25" Type="http://schemas.openxmlformats.org/officeDocument/2006/relationships/customXml" Target="../ink/ink189.xml"/><Relationship Id="rId33" Type="http://schemas.openxmlformats.org/officeDocument/2006/relationships/customXml" Target="../ink/ink193.xml"/><Relationship Id="rId38" Type="http://schemas.openxmlformats.org/officeDocument/2006/relationships/image" Target="../media/image195.png"/><Relationship Id="rId46" Type="http://schemas.openxmlformats.org/officeDocument/2006/relationships/image" Target="../media/image199.png"/><Relationship Id="rId59" Type="http://schemas.openxmlformats.org/officeDocument/2006/relationships/customXml" Target="../ink/ink206.xml"/><Relationship Id="rId67" Type="http://schemas.openxmlformats.org/officeDocument/2006/relationships/customXml" Target="../ink/ink210.xml"/><Relationship Id="rId20" Type="http://schemas.openxmlformats.org/officeDocument/2006/relationships/image" Target="../media/image186.png"/><Relationship Id="rId41" Type="http://schemas.openxmlformats.org/officeDocument/2006/relationships/customXml" Target="../ink/ink197.xml"/><Relationship Id="rId54" Type="http://schemas.openxmlformats.org/officeDocument/2006/relationships/image" Target="../media/image203.png"/><Relationship Id="rId62" Type="http://schemas.openxmlformats.org/officeDocument/2006/relationships/image" Target="../media/image207.png"/><Relationship Id="rId70" Type="http://schemas.openxmlformats.org/officeDocument/2006/relationships/image" Target="../media/image211.png"/><Relationship Id="rId75" Type="http://schemas.openxmlformats.org/officeDocument/2006/relationships/customXml" Target="../ink/ink214.xml"/><Relationship Id="rId83" Type="http://schemas.openxmlformats.org/officeDocument/2006/relationships/customXml" Target="../ink/ink218.xml"/><Relationship Id="rId88" Type="http://schemas.openxmlformats.org/officeDocument/2006/relationships/image" Target="../media/image220.png"/><Relationship Id="rId91" Type="http://schemas.openxmlformats.org/officeDocument/2006/relationships/customXml" Target="../ink/ink222.xml"/><Relationship Id="rId96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184.xml"/><Relationship Id="rId23" Type="http://schemas.openxmlformats.org/officeDocument/2006/relationships/customXml" Target="../ink/ink188.xml"/><Relationship Id="rId28" Type="http://schemas.openxmlformats.org/officeDocument/2006/relationships/image" Target="../media/image190.png"/><Relationship Id="rId36" Type="http://schemas.openxmlformats.org/officeDocument/2006/relationships/image" Target="../media/image194.png"/><Relationship Id="rId49" Type="http://schemas.openxmlformats.org/officeDocument/2006/relationships/customXml" Target="../ink/ink201.xml"/><Relationship Id="rId57" Type="http://schemas.openxmlformats.org/officeDocument/2006/relationships/customXml" Target="../ink/ink205.xml"/><Relationship Id="rId10" Type="http://schemas.openxmlformats.org/officeDocument/2006/relationships/image" Target="../media/image181.png"/><Relationship Id="rId31" Type="http://schemas.openxmlformats.org/officeDocument/2006/relationships/customXml" Target="../ink/ink192.xml"/><Relationship Id="rId44" Type="http://schemas.openxmlformats.org/officeDocument/2006/relationships/image" Target="../media/image198.png"/><Relationship Id="rId52" Type="http://schemas.openxmlformats.org/officeDocument/2006/relationships/image" Target="../media/image202.png"/><Relationship Id="rId60" Type="http://schemas.openxmlformats.org/officeDocument/2006/relationships/image" Target="../media/image206.png"/><Relationship Id="rId65" Type="http://schemas.openxmlformats.org/officeDocument/2006/relationships/customXml" Target="../ink/ink209.xml"/><Relationship Id="rId73" Type="http://schemas.openxmlformats.org/officeDocument/2006/relationships/customXml" Target="../ink/ink213.xml"/><Relationship Id="rId78" Type="http://schemas.openxmlformats.org/officeDocument/2006/relationships/image" Target="../media/image215.png"/><Relationship Id="rId81" Type="http://schemas.openxmlformats.org/officeDocument/2006/relationships/customXml" Target="../ink/ink217.xml"/><Relationship Id="rId86" Type="http://schemas.openxmlformats.org/officeDocument/2006/relationships/image" Target="../media/image219.png"/><Relationship Id="rId94" Type="http://schemas.openxmlformats.org/officeDocument/2006/relationships/image" Target="../media/image223.png"/><Relationship Id="rId4" Type="http://schemas.openxmlformats.org/officeDocument/2006/relationships/image" Target="../media/image179.png"/><Relationship Id="rId9" Type="http://schemas.openxmlformats.org/officeDocument/2006/relationships/customXml" Target="../ink/ink181.xml"/><Relationship Id="rId13" Type="http://schemas.openxmlformats.org/officeDocument/2006/relationships/customXml" Target="../ink/ink183.xml"/><Relationship Id="rId18" Type="http://schemas.openxmlformats.org/officeDocument/2006/relationships/image" Target="../media/image185.png"/><Relationship Id="rId39" Type="http://schemas.openxmlformats.org/officeDocument/2006/relationships/customXml" Target="../ink/ink196.xml"/><Relationship Id="rId34" Type="http://schemas.openxmlformats.org/officeDocument/2006/relationships/image" Target="../media/image193.png"/><Relationship Id="rId50" Type="http://schemas.openxmlformats.org/officeDocument/2006/relationships/image" Target="../media/image201.png"/><Relationship Id="rId55" Type="http://schemas.openxmlformats.org/officeDocument/2006/relationships/customXml" Target="../ink/ink204.xml"/><Relationship Id="rId76" Type="http://schemas.openxmlformats.org/officeDocument/2006/relationships/image" Target="../media/image214.png"/><Relationship Id="rId7" Type="http://schemas.openxmlformats.org/officeDocument/2006/relationships/customXml" Target="../ink/ink180.xml"/><Relationship Id="rId71" Type="http://schemas.openxmlformats.org/officeDocument/2006/relationships/customXml" Target="../ink/ink212.xml"/><Relationship Id="rId92" Type="http://schemas.openxmlformats.org/officeDocument/2006/relationships/image" Target="../media/image222.png"/><Relationship Id="rId2" Type="http://schemas.openxmlformats.org/officeDocument/2006/relationships/image" Target="../media/image178.png"/><Relationship Id="rId29" Type="http://schemas.openxmlformats.org/officeDocument/2006/relationships/customXml" Target="../ink/ink191.xml"/><Relationship Id="rId24" Type="http://schemas.openxmlformats.org/officeDocument/2006/relationships/image" Target="../media/image188.png"/><Relationship Id="rId40" Type="http://schemas.openxmlformats.org/officeDocument/2006/relationships/image" Target="../media/image196.png"/><Relationship Id="rId45" Type="http://schemas.openxmlformats.org/officeDocument/2006/relationships/customXml" Target="../ink/ink199.xml"/><Relationship Id="rId66" Type="http://schemas.openxmlformats.org/officeDocument/2006/relationships/image" Target="../media/image209.png"/><Relationship Id="rId87" Type="http://schemas.openxmlformats.org/officeDocument/2006/relationships/customXml" Target="../ink/ink220.xml"/><Relationship Id="rId61" Type="http://schemas.openxmlformats.org/officeDocument/2006/relationships/customXml" Target="../ink/ink207.xml"/><Relationship Id="rId82" Type="http://schemas.openxmlformats.org/officeDocument/2006/relationships/image" Target="../media/image217.png"/><Relationship Id="rId19" Type="http://schemas.openxmlformats.org/officeDocument/2006/relationships/customXml" Target="../ink/ink186.xml"/><Relationship Id="rId14" Type="http://schemas.openxmlformats.org/officeDocument/2006/relationships/image" Target="../media/image183.png"/><Relationship Id="rId30" Type="http://schemas.openxmlformats.org/officeDocument/2006/relationships/image" Target="../media/image191.png"/><Relationship Id="rId35" Type="http://schemas.openxmlformats.org/officeDocument/2006/relationships/customXml" Target="../ink/ink194.xml"/><Relationship Id="rId56" Type="http://schemas.openxmlformats.org/officeDocument/2006/relationships/image" Target="../media/image204.png"/><Relationship Id="rId77" Type="http://schemas.openxmlformats.org/officeDocument/2006/relationships/customXml" Target="../ink/ink21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8.xml"/><Relationship Id="rId21" Type="http://schemas.openxmlformats.org/officeDocument/2006/relationships/image" Target="../media/image232.png"/><Relationship Id="rId42" Type="http://schemas.openxmlformats.org/officeDocument/2006/relationships/image" Target="../media/image242.png"/><Relationship Id="rId47" Type="http://schemas.openxmlformats.org/officeDocument/2006/relationships/customXml" Target="../ink/ink249.xml"/><Relationship Id="rId63" Type="http://schemas.openxmlformats.org/officeDocument/2006/relationships/customXml" Target="../ink/ink257.xml"/><Relationship Id="rId68" Type="http://schemas.openxmlformats.org/officeDocument/2006/relationships/image" Target="../media/image255.png"/><Relationship Id="rId16" Type="http://schemas.openxmlformats.org/officeDocument/2006/relationships/customXml" Target="../ink/ink233.xml"/><Relationship Id="rId11" Type="http://schemas.openxmlformats.org/officeDocument/2006/relationships/customXml" Target="../ink/ink230.xml"/><Relationship Id="rId24" Type="http://schemas.openxmlformats.org/officeDocument/2006/relationships/customXml" Target="../ink/ink237.xml"/><Relationship Id="rId32" Type="http://schemas.openxmlformats.org/officeDocument/2006/relationships/customXml" Target="../ink/ink241.xml"/><Relationship Id="rId37" Type="http://schemas.openxmlformats.org/officeDocument/2006/relationships/customXml" Target="../ink/ink244.xml"/><Relationship Id="rId40" Type="http://schemas.openxmlformats.org/officeDocument/2006/relationships/image" Target="../media/image241.png"/><Relationship Id="rId45" Type="http://schemas.openxmlformats.org/officeDocument/2006/relationships/customXml" Target="../ink/ink248.xml"/><Relationship Id="rId53" Type="http://schemas.openxmlformats.org/officeDocument/2006/relationships/customXml" Target="../ink/ink252.xml"/><Relationship Id="rId58" Type="http://schemas.openxmlformats.org/officeDocument/2006/relationships/image" Target="../media/image250.png"/><Relationship Id="rId66" Type="http://schemas.openxmlformats.org/officeDocument/2006/relationships/image" Target="../media/image254.png"/><Relationship Id="rId74" Type="http://schemas.openxmlformats.org/officeDocument/2006/relationships/image" Target="../media/image258.png"/><Relationship Id="rId5" Type="http://schemas.openxmlformats.org/officeDocument/2006/relationships/image" Target="../media/image4.png"/><Relationship Id="rId61" Type="http://schemas.openxmlformats.org/officeDocument/2006/relationships/customXml" Target="../ink/ink256.xml"/><Relationship Id="rId19" Type="http://schemas.openxmlformats.org/officeDocument/2006/relationships/image" Target="../media/image231.png"/><Relationship Id="rId14" Type="http://schemas.openxmlformats.org/officeDocument/2006/relationships/customXml" Target="../ink/ink232.xml"/><Relationship Id="rId22" Type="http://schemas.openxmlformats.org/officeDocument/2006/relationships/customXml" Target="../ink/ink236.xml"/><Relationship Id="rId27" Type="http://schemas.openxmlformats.org/officeDocument/2006/relationships/image" Target="../media/image235.png"/><Relationship Id="rId30" Type="http://schemas.openxmlformats.org/officeDocument/2006/relationships/customXml" Target="../ink/ink240.xml"/><Relationship Id="rId35" Type="http://schemas.openxmlformats.org/officeDocument/2006/relationships/image" Target="../media/image239.png"/><Relationship Id="rId43" Type="http://schemas.openxmlformats.org/officeDocument/2006/relationships/customXml" Target="../ink/ink247.xml"/><Relationship Id="rId48" Type="http://schemas.openxmlformats.org/officeDocument/2006/relationships/image" Target="../media/image245.png"/><Relationship Id="rId56" Type="http://schemas.openxmlformats.org/officeDocument/2006/relationships/image" Target="../media/image249.png"/><Relationship Id="rId64" Type="http://schemas.openxmlformats.org/officeDocument/2006/relationships/image" Target="../media/image253.png"/><Relationship Id="rId69" Type="http://schemas.openxmlformats.org/officeDocument/2006/relationships/customXml" Target="../ink/ink260.xml"/><Relationship Id="rId77" Type="http://schemas.openxmlformats.org/officeDocument/2006/relationships/customXml" Target="../ink/ink264.xml"/><Relationship Id="rId8" Type="http://schemas.openxmlformats.org/officeDocument/2006/relationships/image" Target="../media/image226.png"/><Relationship Id="rId51" Type="http://schemas.openxmlformats.org/officeDocument/2006/relationships/customXml" Target="../ink/ink251.xml"/><Relationship Id="rId72" Type="http://schemas.openxmlformats.org/officeDocument/2006/relationships/image" Target="../media/image257.png"/><Relationship Id="rId3" Type="http://schemas.openxmlformats.org/officeDocument/2006/relationships/image" Target="../media/image225.png"/><Relationship Id="rId12" Type="http://schemas.openxmlformats.org/officeDocument/2006/relationships/customXml" Target="../ink/ink231.xml"/><Relationship Id="rId17" Type="http://schemas.openxmlformats.org/officeDocument/2006/relationships/image" Target="../media/image230.png"/><Relationship Id="rId25" Type="http://schemas.openxmlformats.org/officeDocument/2006/relationships/image" Target="../media/image234.png"/><Relationship Id="rId33" Type="http://schemas.openxmlformats.org/officeDocument/2006/relationships/image" Target="../media/image238.png"/><Relationship Id="rId38" Type="http://schemas.openxmlformats.org/officeDocument/2006/relationships/image" Target="../media/image240.png"/><Relationship Id="rId46" Type="http://schemas.openxmlformats.org/officeDocument/2006/relationships/image" Target="../media/image244.png"/><Relationship Id="rId59" Type="http://schemas.openxmlformats.org/officeDocument/2006/relationships/customXml" Target="../ink/ink255.xml"/><Relationship Id="rId67" Type="http://schemas.openxmlformats.org/officeDocument/2006/relationships/customXml" Target="../ink/ink259.xml"/><Relationship Id="rId20" Type="http://schemas.openxmlformats.org/officeDocument/2006/relationships/customXml" Target="../ink/ink235.xml"/><Relationship Id="rId41" Type="http://schemas.openxmlformats.org/officeDocument/2006/relationships/customXml" Target="../ink/ink246.xml"/><Relationship Id="rId54" Type="http://schemas.openxmlformats.org/officeDocument/2006/relationships/image" Target="../media/image248.png"/><Relationship Id="rId62" Type="http://schemas.openxmlformats.org/officeDocument/2006/relationships/image" Target="../media/image252.png"/><Relationship Id="rId70" Type="http://schemas.openxmlformats.org/officeDocument/2006/relationships/image" Target="../media/image256.png"/><Relationship Id="rId75" Type="http://schemas.openxmlformats.org/officeDocument/2006/relationships/customXml" Target="../ink/ink2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7.xml"/><Relationship Id="rId15" Type="http://schemas.openxmlformats.org/officeDocument/2006/relationships/image" Target="../media/image229.png"/><Relationship Id="rId23" Type="http://schemas.openxmlformats.org/officeDocument/2006/relationships/image" Target="../media/image233.png"/><Relationship Id="rId28" Type="http://schemas.openxmlformats.org/officeDocument/2006/relationships/customXml" Target="../ink/ink239.xml"/><Relationship Id="rId36" Type="http://schemas.openxmlformats.org/officeDocument/2006/relationships/customXml" Target="../ink/ink243.xml"/><Relationship Id="rId49" Type="http://schemas.openxmlformats.org/officeDocument/2006/relationships/customXml" Target="../ink/ink250.xml"/><Relationship Id="rId57" Type="http://schemas.openxmlformats.org/officeDocument/2006/relationships/customXml" Target="../ink/ink254.xml"/><Relationship Id="rId10" Type="http://schemas.openxmlformats.org/officeDocument/2006/relationships/image" Target="../media/image227.png"/><Relationship Id="rId31" Type="http://schemas.openxmlformats.org/officeDocument/2006/relationships/image" Target="../media/image237.png"/><Relationship Id="rId44" Type="http://schemas.openxmlformats.org/officeDocument/2006/relationships/image" Target="../media/image243.png"/><Relationship Id="rId52" Type="http://schemas.openxmlformats.org/officeDocument/2006/relationships/image" Target="../media/image247.png"/><Relationship Id="rId60" Type="http://schemas.openxmlformats.org/officeDocument/2006/relationships/image" Target="../media/image251.png"/><Relationship Id="rId65" Type="http://schemas.openxmlformats.org/officeDocument/2006/relationships/customXml" Target="../ink/ink258.xml"/><Relationship Id="rId73" Type="http://schemas.openxmlformats.org/officeDocument/2006/relationships/customXml" Target="../ink/ink262.xml"/><Relationship Id="rId78" Type="http://schemas.openxmlformats.org/officeDocument/2006/relationships/image" Target="../media/image260.png"/><Relationship Id="rId4" Type="http://schemas.openxmlformats.org/officeDocument/2006/relationships/customXml" Target="../ink/ink226.xml"/><Relationship Id="rId9" Type="http://schemas.openxmlformats.org/officeDocument/2006/relationships/customXml" Target="../ink/ink229.xml"/><Relationship Id="rId13" Type="http://schemas.openxmlformats.org/officeDocument/2006/relationships/image" Target="../media/image228.png"/><Relationship Id="rId18" Type="http://schemas.openxmlformats.org/officeDocument/2006/relationships/customXml" Target="../ink/ink234.xml"/><Relationship Id="rId39" Type="http://schemas.openxmlformats.org/officeDocument/2006/relationships/customXml" Target="../ink/ink245.xml"/><Relationship Id="rId34" Type="http://schemas.openxmlformats.org/officeDocument/2006/relationships/customXml" Target="../ink/ink242.xml"/><Relationship Id="rId50" Type="http://schemas.openxmlformats.org/officeDocument/2006/relationships/image" Target="../media/image246.png"/><Relationship Id="rId55" Type="http://schemas.openxmlformats.org/officeDocument/2006/relationships/customXml" Target="../ink/ink253.xml"/><Relationship Id="rId76" Type="http://schemas.openxmlformats.org/officeDocument/2006/relationships/image" Target="../media/image259.png"/><Relationship Id="rId7" Type="http://schemas.openxmlformats.org/officeDocument/2006/relationships/customXml" Target="../ink/ink228.xml"/><Relationship Id="rId71" Type="http://schemas.openxmlformats.org/officeDocument/2006/relationships/customXml" Target="../ink/ink261.xml"/><Relationship Id="rId2" Type="http://schemas.openxmlformats.org/officeDocument/2006/relationships/customXml" Target="../ink/ink225.xml"/><Relationship Id="rId29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.png"/><Relationship Id="rId21" Type="http://schemas.openxmlformats.org/officeDocument/2006/relationships/image" Target="../media/image270.png"/><Relationship Id="rId42" Type="http://schemas.openxmlformats.org/officeDocument/2006/relationships/customXml" Target="../ink/ink284.xml"/><Relationship Id="rId63" Type="http://schemas.openxmlformats.org/officeDocument/2006/relationships/image" Target="../media/image291.png"/><Relationship Id="rId84" Type="http://schemas.openxmlformats.org/officeDocument/2006/relationships/customXml" Target="../ink/ink305.xml"/><Relationship Id="rId138" Type="http://schemas.openxmlformats.org/officeDocument/2006/relationships/customXml" Target="../ink/ink332.xml"/><Relationship Id="rId159" Type="http://schemas.openxmlformats.org/officeDocument/2006/relationships/image" Target="../media/image339.png"/><Relationship Id="rId107" Type="http://schemas.openxmlformats.org/officeDocument/2006/relationships/image" Target="../media/image313.png"/><Relationship Id="rId11" Type="http://schemas.openxmlformats.org/officeDocument/2006/relationships/image" Target="../media/image266.png"/><Relationship Id="rId32" Type="http://schemas.openxmlformats.org/officeDocument/2006/relationships/customXml" Target="../ink/ink279.xml"/><Relationship Id="rId53" Type="http://schemas.openxmlformats.org/officeDocument/2006/relationships/image" Target="../media/image286.png"/><Relationship Id="rId74" Type="http://schemas.openxmlformats.org/officeDocument/2006/relationships/customXml" Target="../ink/ink300.xml"/><Relationship Id="rId128" Type="http://schemas.openxmlformats.org/officeDocument/2006/relationships/customXml" Target="../ink/ink327.xml"/><Relationship Id="rId149" Type="http://schemas.openxmlformats.org/officeDocument/2006/relationships/image" Target="../media/image334.png"/><Relationship Id="rId5" Type="http://schemas.openxmlformats.org/officeDocument/2006/relationships/image" Target="../media/image263.png"/><Relationship Id="rId95" Type="http://schemas.openxmlformats.org/officeDocument/2006/relationships/image" Target="../media/image307.png"/><Relationship Id="rId160" Type="http://schemas.openxmlformats.org/officeDocument/2006/relationships/customXml" Target="../ink/ink343.xml"/><Relationship Id="rId22" Type="http://schemas.openxmlformats.org/officeDocument/2006/relationships/customXml" Target="../ink/ink274.xml"/><Relationship Id="rId43" Type="http://schemas.openxmlformats.org/officeDocument/2006/relationships/image" Target="../media/image281.png"/><Relationship Id="rId64" Type="http://schemas.openxmlformats.org/officeDocument/2006/relationships/customXml" Target="../ink/ink295.xml"/><Relationship Id="rId118" Type="http://schemas.openxmlformats.org/officeDocument/2006/relationships/customXml" Target="../ink/ink322.xml"/><Relationship Id="rId139" Type="http://schemas.openxmlformats.org/officeDocument/2006/relationships/image" Target="../media/image329.png"/><Relationship Id="rId85" Type="http://schemas.openxmlformats.org/officeDocument/2006/relationships/image" Target="../media/image302.png"/><Relationship Id="rId150" Type="http://schemas.openxmlformats.org/officeDocument/2006/relationships/customXml" Target="../ink/ink338.xml"/><Relationship Id="rId12" Type="http://schemas.openxmlformats.org/officeDocument/2006/relationships/customXml" Target="../ink/ink269.xml"/><Relationship Id="rId17" Type="http://schemas.openxmlformats.org/officeDocument/2006/relationships/image" Target="../media/image269.png"/><Relationship Id="rId33" Type="http://schemas.openxmlformats.org/officeDocument/2006/relationships/image" Target="../media/image276.png"/><Relationship Id="rId38" Type="http://schemas.openxmlformats.org/officeDocument/2006/relationships/customXml" Target="../ink/ink282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108" Type="http://schemas.openxmlformats.org/officeDocument/2006/relationships/customXml" Target="../ink/ink317.xml"/><Relationship Id="rId124" Type="http://schemas.openxmlformats.org/officeDocument/2006/relationships/customXml" Target="../ink/ink325.xml"/><Relationship Id="rId129" Type="http://schemas.openxmlformats.org/officeDocument/2006/relationships/image" Target="../media/image324.png"/><Relationship Id="rId54" Type="http://schemas.openxmlformats.org/officeDocument/2006/relationships/customXml" Target="../ink/ink290.xml"/><Relationship Id="rId70" Type="http://schemas.openxmlformats.org/officeDocument/2006/relationships/customXml" Target="../ink/ink298.xml"/><Relationship Id="rId75" Type="http://schemas.openxmlformats.org/officeDocument/2006/relationships/image" Target="../media/image297.png"/><Relationship Id="rId91" Type="http://schemas.openxmlformats.org/officeDocument/2006/relationships/image" Target="../media/image305.png"/><Relationship Id="rId96" Type="http://schemas.openxmlformats.org/officeDocument/2006/relationships/customXml" Target="../ink/ink311.xml"/><Relationship Id="rId140" Type="http://schemas.openxmlformats.org/officeDocument/2006/relationships/customXml" Target="../ink/ink333.xml"/><Relationship Id="rId145" Type="http://schemas.openxmlformats.org/officeDocument/2006/relationships/image" Target="../media/image332.png"/><Relationship Id="rId161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23" Type="http://schemas.openxmlformats.org/officeDocument/2006/relationships/image" Target="../media/image271.png"/><Relationship Id="rId28" Type="http://schemas.openxmlformats.org/officeDocument/2006/relationships/customXml" Target="../ink/ink277.xml"/><Relationship Id="rId49" Type="http://schemas.openxmlformats.org/officeDocument/2006/relationships/image" Target="../media/image284.png"/><Relationship Id="rId114" Type="http://schemas.openxmlformats.org/officeDocument/2006/relationships/customXml" Target="../ink/ink320.xml"/><Relationship Id="rId119" Type="http://schemas.openxmlformats.org/officeDocument/2006/relationships/image" Target="../media/image319.png"/><Relationship Id="rId44" Type="http://schemas.openxmlformats.org/officeDocument/2006/relationships/customXml" Target="../ink/ink285.xml"/><Relationship Id="rId60" Type="http://schemas.openxmlformats.org/officeDocument/2006/relationships/customXml" Target="../ink/ink293.xml"/><Relationship Id="rId65" Type="http://schemas.openxmlformats.org/officeDocument/2006/relationships/image" Target="../media/image292.png"/><Relationship Id="rId81" Type="http://schemas.openxmlformats.org/officeDocument/2006/relationships/image" Target="../media/image300.png"/><Relationship Id="rId86" Type="http://schemas.openxmlformats.org/officeDocument/2006/relationships/customXml" Target="../ink/ink306.xml"/><Relationship Id="rId130" Type="http://schemas.openxmlformats.org/officeDocument/2006/relationships/customXml" Target="../ink/ink328.xml"/><Relationship Id="rId135" Type="http://schemas.openxmlformats.org/officeDocument/2006/relationships/image" Target="../media/image327.png"/><Relationship Id="rId151" Type="http://schemas.openxmlformats.org/officeDocument/2006/relationships/image" Target="../media/image335.png"/><Relationship Id="rId156" Type="http://schemas.openxmlformats.org/officeDocument/2006/relationships/customXml" Target="../ink/ink341.xml"/><Relationship Id="rId13" Type="http://schemas.openxmlformats.org/officeDocument/2006/relationships/image" Target="../media/image267.png"/><Relationship Id="rId18" Type="http://schemas.openxmlformats.org/officeDocument/2006/relationships/customXml" Target="../ink/ink272.xml"/><Relationship Id="rId39" Type="http://schemas.openxmlformats.org/officeDocument/2006/relationships/image" Target="../media/image279.png"/><Relationship Id="rId109" Type="http://schemas.openxmlformats.org/officeDocument/2006/relationships/image" Target="../media/image314.png"/><Relationship Id="rId34" Type="http://schemas.openxmlformats.org/officeDocument/2006/relationships/customXml" Target="../ink/ink280.xml"/><Relationship Id="rId50" Type="http://schemas.openxmlformats.org/officeDocument/2006/relationships/customXml" Target="../ink/ink288.xml"/><Relationship Id="rId55" Type="http://schemas.openxmlformats.org/officeDocument/2006/relationships/image" Target="../media/image287.png"/><Relationship Id="rId76" Type="http://schemas.openxmlformats.org/officeDocument/2006/relationships/customXml" Target="../ink/ink301.xml"/><Relationship Id="rId97" Type="http://schemas.openxmlformats.org/officeDocument/2006/relationships/image" Target="../media/image308.png"/><Relationship Id="rId104" Type="http://schemas.openxmlformats.org/officeDocument/2006/relationships/customXml" Target="../ink/ink315.xml"/><Relationship Id="rId120" Type="http://schemas.openxmlformats.org/officeDocument/2006/relationships/customXml" Target="../ink/ink323.xml"/><Relationship Id="rId125" Type="http://schemas.openxmlformats.org/officeDocument/2006/relationships/image" Target="../media/image322.png"/><Relationship Id="rId141" Type="http://schemas.openxmlformats.org/officeDocument/2006/relationships/image" Target="../media/image330.png"/><Relationship Id="rId146" Type="http://schemas.openxmlformats.org/officeDocument/2006/relationships/customXml" Target="../ink/ink336.xml"/><Relationship Id="rId7" Type="http://schemas.openxmlformats.org/officeDocument/2006/relationships/image" Target="../media/image264.png"/><Relationship Id="rId71" Type="http://schemas.openxmlformats.org/officeDocument/2006/relationships/image" Target="../media/image295.png"/><Relationship Id="rId92" Type="http://schemas.openxmlformats.org/officeDocument/2006/relationships/customXml" Target="../ink/ink309.xml"/><Relationship Id="rId162" Type="http://schemas.openxmlformats.org/officeDocument/2006/relationships/customXml" Target="../ink/ink344.xml"/><Relationship Id="rId2" Type="http://schemas.openxmlformats.org/officeDocument/2006/relationships/image" Target="../media/image262.png"/><Relationship Id="rId29" Type="http://schemas.openxmlformats.org/officeDocument/2006/relationships/image" Target="../media/image274.png"/><Relationship Id="rId24" Type="http://schemas.openxmlformats.org/officeDocument/2006/relationships/customXml" Target="../ink/ink275.xml"/><Relationship Id="rId40" Type="http://schemas.openxmlformats.org/officeDocument/2006/relationships/customXml" Target="../ink/ink283.xml"/><Relationship Id="rId45" Type="http://schemas.openxmlformats.org/officeDocument/2006/relationships/image" Target="../media/image282.png"/><Relationship Id="rId66" Type="http://schemas.openxmlformats.org/officeDocument/2006/relationships/customXml" Target="../ink/ink296.xml"/><Relationship Id="rId87" Type="http://schemas.openxmlformats.org/officeDocument/2006/relationships/image" Target="../media/image303.png"/><Relationship Id="rId110" Type="http://schemas.openxmlformats.org/officeDocument/2006/relationships/customXml" Target="../ink/ink318.xml"/><Relationship Id="rId115" Type="http://schemas.openxmlformats.org/officeDocument/2006/relationships/image" Target="../media/image317.png"/><Relationship Id="rId131" Type="http://schemas.openxmlformats.org/officeDocument/2006/relationships/image" Target="../media/image325.png"/><Relationship Id="rId136" Type="http://schemas.openxmlformats.org/officeDocument/2006/relationships/customXml" Target="../ink/ink331.xml"/><Relationship Id="rId157" Type="http://schemas.openxmlformats.org/officeDocument/2006/relationships/image" Target="../media/image338.png"/><Relationship Id="rId61" Type="http://schemas.openxmlformats.org/officeDocument/2006/relationships/image" Target="../media/image290.png"/><Relationship Id="rId82" Type="http://schemas.openxmlformats.org/officeDocument/2006/relationships/customXml" Target="../ink/ink304.xml"/><Relationship Id="rId152" Type="http://schemas.openxmlformats.org/officeDocument/2006/relationships/customXml" Target="../ink/ink339.xml"/><Relationship Id="rId19" Type="http://schemas.openxmlformats.org/officeDocument/2006/relationships/image" Target="../media/image168.png"/><Relationship Id="rId14" Type="http://schemas.openxmlformats.org/officeDocument/2006/relationships/customXml" Target="../ink/ink270.xml"/><Relationship Id="rId30" Type="http://schemas.openxmlformats.org/officeDocument/2006/relationships/customXml" Target="../ink/ink278.xml"/><Relationship Id="rId35" Type="http://schemas.openxmlformats.org/officeDocument/2006/relationships/image" Target="../media/image277.png"/><Relationship Id="rId56" Type="http://schemas.openxmlformats.org/officeDocument/2006/relationships/customXml" Target="../ink/ink291.xml"/><Relationship Id="rId77" Type="http://schemas.openxmlformats.org/officeDocument/2006/relationships/image" Target="../media/image298.png"/><Relationship Id="rId100" Type="http://schemas.openxmlformats.org/officeDocument/2006/relationships/customXml" Target="../ink/ink313.xml"/><Relationship Id="rId105" Type="http://schemas.openxmlformats.org/officeDocument/2006/relationships/image" Target="../media/image312.png"/><Relationship Id="rId126" Type="http://schemas.openxmlformats.org/officeDocument/2006/relationships/customXml" Target="../ink/ink326.xml"/><Relationship Id="rId147" Type="http://schemas.openxmlformats.org/officeDocument/2006/relationships/image" Target="../media/image333.png"/><Relationship Id="rId8" Type="http://schemas.openxmlformats.org/officeDocument/2006/relationships/customXml" Target="../ink/ink267.xml"/><Relationship Id="rId51" Type="http://schemas.openxmlformats.org/officeDocument/2006/relationships/image" Target="../media/image285.png"/><Relationship Id="rId72" Type="http://schemas.openxmlformats.org/officeDocument/2006/relationships/customXml" Target="../ink/ink299.xml"/><Relationship Id="rId93" Type="http://schemas.openxmlformats.org/officeDocument/2006/relationships/image" Target="../media/image306.png"/><Relationship Id="rId98" Type="http://schemas.openxmlformats.org/officeDocument/2006/relationships/customXml" Target="../ink/ink312.xml"/><Relationship Id="rId121" Type="http://schemas.openxmlformats.org/officeDocument/2006/relationships/image" Target="../media/image320.png"/><Relationship Id="rId142" Type="http://schemas.openxmlformats.org/officeDocument/2006/relationships/customXml" Target="../ink/ink334.xml"/><Relationship Id="rId163" Type="http://schemas.openxmlformats.org/officeDocument/2006/relationships/image" Target="../media/image341.png"/><Relationship Id="rId3" Type="http://schemas.openxmlformats.org/officeDocument/2006/relationships/customXml" Target="../ink/ink265.xml"/><Relationship Id="rId25" Type="http://schemas.openxmlformats.org/officeDocument/2006/relationships/image" Target="../media/image272.png"/><Relationship Id="rId46" Type="http://schemas.openxmlformats.org/officeDocument/2006/relationships/customXml" Target="../ink/ink286.xml"/><Relationship Id="rId67" Type="http://schemas.openxmlformats.org/officeDocument/2006/relationships/image" Target="../media/image293.png"/><Relationship Id="rId116" Type="http://schemas.openxmlformats.org/officeDocument/2006/relationships/customXml" Target="../ink/ink321.xml"/><Relationship Id="rId137" Type="http://schemas.openxmlformats.org/officeDocument/2006/relationships/image" Target="../media/image328.png"/><Relationship Id="rId158" Type="http://schemas.openxmlformats.org/officeDocument/2006/relationships/customXml" Target="../ink/ink342.xml"/><Relationship Id="rId20" Type="http://schemas.openxmlformats.org/officeDocument/2006/relationships/customXml" Target="../ink/ink273.xml"/><Relationship Id="rId41" Type="http://schemas.openxmlformats.org/officeDocument/2006/relationships/image" Target="../media/image280.png"/><Relationship Id="rId62" Type="http://schemas.openxmlformats.org/officeDocument/2006/relationships/customXml" Target="../ink/ink294.xml"/><Relationship Id="rId83" Type="http://schemas.openxmlformats.org/officeDocument/2006/relationships/image" Target="../media/image301.png"/><Relationship Id="rId88" Type="http://schemas.openxmlformats.org/officeDocument/2006/relationships/customXml" Target="../ink/ink307.xml"/><Relationship Id="rId111" Type="http://schemas.openxmlformats.org/officeDocument/2006/relationships/image" Target="../media/image315.png"/><Relationship Id="rId132" Type="http://schemas.openxmlformats.org/officeDocument/2006/relationships/customXml" Target="../ink/ink329.xml"/><Relationship Id="rId153" Type="http://schemas.openxmlformats.org/officeDocument/2006/relationships/image" Target="../media/image336.png"/><Relationship Id="rId15" Type="http://schemas.openxmlformats.org/officeDocument/2006/relationships/image" Target="../media/image268.png"/><Relationship Id="rId36" Type="http://schemas.openxmlformats.org/officeDocument/2006/relationships/customXml" Target="../ink/ink281.xml"/><Relationship Id="rId57" Type="http://schemas.openxmlformats.org/officeDocument/2006/relationships/image" Target="../media/image288.png"/><Relationship Id="rId106" Type="http://schemas.openxmlformats.org/officeDocument/2006/relationships/customXml" Target="../ink/ink316.xml"/><Relationship Id="rId127" Type="http://schemas.openxmlformats.org/officeDocument/2006/relationships/image" Target="../media/image323.png"/><Relationship Id="rId10" Type="http://schemas.openxmlformats.org/officeDocument/2006/relationships/customXml" Target="../ink/ink268.xml"/><Relationship Id="rId31" Type="http://schemas.openxmlformats.org/officeDocument/2006/relationships/image" Target="../media/image275.png"/><Relationship Id="rId52" Type="http://schemas.openxmlformats.org/officeDocument/2006/relationships/customXml" Target="../ink/ink289.xml"/><Relationship Id="rId73" Type="http://schemas.openxmlformats.org/officeDocument/2006/relationships/image" Target="../media/image296.png"/><Relationship Id="rId78" Type="http://schemas.openxmlformats.org/officeDocument/2006/relationships/customXml" Target="../ink/ink302.xml"/><Relationship Id="rId94" Type="http://schemas.openxmlformats.org/officeDocument/2006/relationships/customXml" Target="../ink/ink310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122" Type="http://schemas.openxmlformats.org/officeDocument/2006/relationships/customXml" Target="../ink/ink324.xml"/><Relationship Id="rId143" Type="http://schemas.openxmlformats.org/officeDocument/2006/relationships/image" Target="../media/image331.png"/><Relationship Id="rId148" Type="http://schemas.openxmlformats.org/officeDocument/2006/relationships/customXml" Target="../ink/ink337.xml"/><Relationship Id="rId164" Type="http://schemas.openxmlformats.org/officeDocument/2006/relationships/customXml" Target="../ink/ink345.xml"/><Relationship Id="rId4" Type="http://schemas.openxmlformats.org/officeDocument/2006/relationships/image" Target="../media/image4.png"/><Relationship Id="rId9" Type="http://schemas.openxmlformats.org/officeDocument/2006/relationships/image" Target="../media/image265.png"/><Relationship Id="rId26" Type="http://schemas.openxmlformats.org/officeDocument/2006/relationships/customXml" Target="../ink/ink276.xml"/><Relationship Id="rId47" Type="http://schemas.openxmlformats.org/officeDocument/2006/relationships/image" Target="../media/image283.png"/><Relationship Id="rId68" Type="http://schemas.openxmlformats.org/officeDocument/2006/relationships/customXml" Target="../ink/ink297.xml"/><Relationship Id="rId89" Type="http://schemas.openxmlformats.org/officeDocument/2006/relationships/image" Target="../media/image304.png"/><Relationship Id="rId112" Type="http://schemas.openxmlformats.org/officeDocument/2006/relationships/customXml" Target="../ink/ink319.xml"/><Relationship Id="rId133" Type="http://schemas.openxmlformats.org/officeDocument/2006/relationships/image" Target="../media/image326.png"/><Relationship Id="rId154" Type="http://schemas.openxmlformats.org/officeDocument/2006/relationships/customXml" Target="../ink/ink340.xml"/><Relationship Id="rId16" Type="http://schemas.openxmlformats.org/officeDocument/2006/relationships/customXml" Target="../ink/ink271.xml"/><Relationship Id="rId37" Type="http://schemas.openxmlformats.org/officeDocument/2006/relationships/image" Target="../media/image278.png"/><Relationship Id="rId58" Type="http://schemas.openxmlformats.org/officeDocument/2006/relationships/customXml" Target="../ink/ink292.xml"/><Relationship Id="rId79" Type="http://schemas.openxmlformats.org/officeDocument/2006/relationships/image" Target="../media/image299.png"/><Relationship Id="rId102" Type="http://schemas.openxmlformats.org/officeDocument/2006/relationships/customXml" Target="../ink/ink314.xml"/><Relationship Id="rId123" Type="http://schemas.openxmlformats.org/officeDocument/2006/relationships/image" Target="../media/image321.png"/><Relationship Id="rId144" Type="http://schemas.openxmlformats.org/officeDocument/2006/relationships/customXml" Target="../ink/ink335.xml"/><Relationship Id="rId90" Type="http://schemas.openxmlformats.org/officeDocument/2006/relationships/customXml" Target="../ink/ink308.xml"/><Relationship Id="rId165" Type="http://schemas.openxmlformats.org/officeDocument/2006/relationships/image" Target="../media/image342.png"/><Relationship Id="rId27" Type="http://schemas.openxmlformats.org/officeDocument/2006/relationships/image" Target="../media/image273.png"/><Relationship Id="rId48" Type="http://schemas.openxmlformats.org/officeDocument/2006/relationships/customXml" Target="../ink/ink287.xml"/><Relationship Id="rId69" Type="http://schemas.openxmlformats.org/officeDocument/2006/relationships/image" Target="../media/image294.png"/><Relationship Id="rId113" Type="http://schemas.openxmlformats.org/officeDocument/2006/relationships/image" Target="../media/image316.png"/><Relationship Id="rId134" Type="http://schemas.openxmlformats.org/officeDocument/2006/relationships/customXml" Target="../ink/ink330.xml"/><Relationship Id="rId80" Type="http://schemas.openxmlformats.org/officeDocument/2006/relationships/customXml" Target="../ink/ink303.xml"/><Relationship Id="rId155" Type="http://schemas.openxmlformats.org/officeDocument/2006/relationships/image" Target="../media/image33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5.xml"/><Relationship Id="rId299" Type="http://schemas.openxmlformats.org/officeDocument/2006/relationships/image" Target="../media/image484.png"/><Relationship Id="rId21" Type="http://schemas.openxmlformats.org/officeDocument/2006/relationships/image" Target="../media/image352.png"/><Relationship Id="rId63" Type="http://schemas.openxmlformats.org/officeDocument/2006/relationships/image" Target="../media/image373.png"/><Relationship Id="rId159" Type="http://schemas.openxmlformats.org/officeDocument/2006/relationships/customXml" Target="../ink/ink427.xml"/><Relationship Id="rId324" Type="http://schemas.openxmlformats.org/officeDocument/2006/relationships/customXml" Target="../ink/ink512.xml"/><Relationship Id="rId366" Type="http://schemas.openxmlformats.org/officeDocument/2006/relationships/customXml" Target="../ink/ink534.xml"/><Relationship Id="rId170" Type="http://schemas.openxmlformats.org/officeDocument/2006/relationships/customXml" Target="../ink/ink433.xml"/><Relationship Id="rId226" Type="http://schemas.openxmlformats.org/officeDocument/2006/relationships/customXml" Target="../ink/ink462.xml"/><Relationship Id="rId268" Type="http://schemas.openxmlformats.org/officeDocument/2006/relationships/customXml" Target="../ink/ink483.xml"/><Relationship Id="rId32" Type="http://schemas.openxmlformats.org/officeDocument/2006/relationships/customXml" Target="../ink/ink360.xml"/><Relationship Id="rId74" Type="http://schemas.openxmlformats.org/officeDocument/2006/relationships/customXml" Target="../ink/ink381.xml"/><Relationship Id="rId128" Type="http://schemas.openxmlformats.org/officeDocument/2006/relationships/image" Target="../media/image403.png"/><Relationship Id="rId335" Type="http://schemas.openxmlformats.org/officeDocument/2006/relationships/customXml" Target="../ink/ink518.xml"/><Relationship Id="rId377" Type="http://schemas.openxmlformats.org/officeDocument/2006/relationships/customXml" Target="../ink/ink540.xml"/><Relationship Id="rId5" Type="http://schemas.openxmlformats.org/officeDocument/2006/relationships/image" Target="../media/image344.png"/><Relationship Id="rId181" Type="http://schemas.openxmlformats.org/officeDocument/2006/relationships/image" Target="../media/image427.png"/><Relationship Id="rId237" Type="http://schemas.openxmlformats.org/officeDocument/2006/relationships/image" Target="../media/image455.png"/><Relationship Id="rId402" Type="http://schemas.openxmlformats.org/officeDocument/2006/relationships/customXml" Target="../ink/ink553.xml"/><Relationship Id="rId279" Type="http://schemas.openxmlformats.org/officeDocument/2006/relationships/customXml" Target="../ink/ink489.xml"/><Relationship Id="rId43" Type="http://schemas.openxmlformats.org/officeDocument/2006/relationships/image" Target="../media/image363.png"/><Relationship Id="rId139" Type="http://schemas.openxmlformats.org/officeDocument/2006/relationships/image" Target="../media/image408.png"/><Relationship Id="rId290" Type="http://schemas.openxmlformats.org/officeDocument/2006/relationships/customXml" Target="../ink/ink495.xml"/><Relationship Id="rId304" Type="http://schemas.openxmlformats.org/officeDocument/2006/relationships/customXml" Target="../ink/ink502.xml"/><Relationship Id="rId346" Type="http://schemas.openxmlformats.org/officeDocument/2006/relationships/customXml" Target="../ink/ink524.xml"/><Relationship Id="rId388" Type="http://schemas.openxmlformats.org/officeDocument/2006/relationships/customXml" Target="../ink/ink546.xml"/><Relationship Id="rId85" Type="http://schemas.openxmlformats.org/officeDocument/2006/relationships/image" Target="../media/image384.png"/><Relationship Id="rId150" Type="http://schemas.openxmlformats.org/officeDocument/2006/relationships/customXml" Target="../ink/ink422.xml"/><Relationship Id="rId192" Type="http://schemas.openxmlformats.org/officeDocument/2006/relationships/customXml" Target="../ink/ink445.xml"/><Relationship Id="rId206" Type="http://schemas.openxmlformats.org/officeDocument/2006/relationships/customXml" Target="../ink/ink452.xml"/><Relationship Id="rId413" Type="http://schemas.openxmlformats.org/officeDocument/2006/relationships/customXml" Target="../ink/ink560.xml"/><Relationship Id="rId248" Type="http://schemas.openxmlformats.org/officeDocument/2006/relationships/customXml" Target="../ink/ink473.xml"/><Relationship Id="rId12" Type="http://schemas.openxmlformats.org/officeDocument/2006/relationships/customXml" Target="../ink/ink350.xml"/><Relationship Id="rId108" Type="http://schemas.openxmlformats.org/officeDocument/2006/relationships/image" Target="../media/image393.png"/><Relationship Id="rId315" Type="http://schemas.openxmlformats.org/officeDocument/2006/relationships/image" Target="../media/image492.png"/><Relationship Id="rId357" Type="http://schemas.openxmlformats.org/officeDocument/2006/relationships/image" Target="../media/image512.png"/><Relationship Id="rId54" Type="http://schemas.openxmlformats.org/officeDocument/2006/relationships/customXml" Target="../ink/ink371.xml"/><Relationship Id="rId96" Type="http://schemas.openxmlformats.org/officeDocument/2006/relationships/customXml" Target="../ink/ink393.xml"/><Relationship Id="rId161" Type="http://schemas.openxmlformats.org/officeDocument/2006/relationships/customXml" Target="../ink/ink428.xml"/><Relationship Id="rId217" Type="http://schemas.openxmlformats.org/officeDocument/2006/relationships/image" Target="../media/image445.png"/><Relationship Id="rId399" Type="http://schemas.openxmlformats.org/officeDocument/2006/relationships/image" Target="../media/image532.png"/><Relationship Id="rId259" Type="http://schemas.openxmlformats.org/officeDocument/2006/relationships/image" Target="../media/image466.png"/><Relationship Id="rId424" Type="http://schemas.openxmlformats.org/officeDocument/2006/relationships/image" Target="../media/image543.png"/><Relationship Id="rId23" Type="http://schemas.openxmlformats.org/officeDocument/2006/relationships/image" Target="../media/image353.png"/><Relationship Id="rId119" Type="http://schemas.openxmlformats.org/officeDocument/2006/relationships/customXml" Target="../ink/ink406.xml"/><Relationship Id="rId270" Type="http://schemas.openxmlformats.org/officeDocument/2006/relationships/customXml" Target="../ink/ink484.xml"/><Relationship Id="rId326" Type="http://schemas.openxmlformats.org/officeDocument/2006/relationships/customXml" Target="../ink/ink513.xml"/><Relationship Id="rId65" Type="http://schemas.openxmlformats.org/officeDocument/2006/relationships/image" Target="../media/image374.png"/><Relationship Id="rId130" Type="http://schemas.openxmlformats.org/officeDocument/2006/relationships/image" Target="../media/image404.png"/><Relationship Id="rId368" Type="http://schemas.openxmlformats.org/officeDocument/2006/relationships/customXml" Target="../ink/ink535.xml"/><Relationship Id="rId172" Type="http://schemas.openxmlformats.org/officeDocument/2006/relationships/customXml" Target="../ink/ink435.xml"/><Relationship Id="rId228" Type="http://schemas.openxmlformats.org/officeDocument/2006/relationships/customXml" Target="../ink/ink463.xml"/><Relationship Id="rId281" Type="http://schemas.openxmlformats.org/officeDocument/2006/relationships/customXml" Target="../ink/ink490.xml"/><Relationship Id="rId337" Type="http://schemas.openxmlformats.org/officeDocument/2006/relationships/customXml" Target="../ink/ink519.xml"/><Relationship Id="rId34" Type="http://schemas.openxmlformats.org/officeDocument/2006/relationships/customXml" Target="../ink/ink361.xml"/><Relationship Id="rId76" Type="http://schemas.openxmlformats.org/officeDocument/2006/relationships/customXml" Target="../ink/ink382.xml"/><Relationship Id="rId141" Type="http://schemas.openxmlformats.org/officeDocument/2006/relationships/image" Target="../media/image409.png"/><Relationship Id="rId379" Type="http://schemas.openxmlformats.org/officeDocument/2006/relationships/customXml" Target="../ink/ink541.xml"/><Relationship Id="rId7" Type="http://schemas.openxmlformats.org/officeDocument/2006/relationships/image" Target="../media/image345.png"/><Relationship Id="rId183" Type="http://schemas.openxmlformats.org/officeDocument/2006/relationships/image" Target="../media/image428.png"/><Relationship Id="rId239" Type="http://schemas.openxmlformats.org/officeDocument/2006/relationships/image" Target="../media/image456.png"/><Relationship Id="rId390" Type="http://schemas.openxmlformats.org/officeDocument/2006/relationships/customXml" Target="../ink/ink547.xml"/><Relationship Id="rId404" Type="http://schemas.openxmlformats.org/officeDocument/2006/relationships/customXml" Target="../ink/ink555.xml"/><Relationship Id="rId250" Type="http://schemas.openxmlformats.org/officeDocument/2006/relationships/customXml" Target="../ink/ink474.xml"/><Relationship Id="rId292" Type="http://schemas.openxmlformats.org/officeDocument/2006/relationships/customXml" Target="../ink/ink496.xml"/><Relationship Id="rId306" Type="http://schemas.openxmlformats.org/officeDocument/2006/relationships/customXml" Target="../ink/ink503.xml"/><Relationship Id="rId45" Type="http://schemas.openxmlformats.org/officeDocument/2006/relationships/image" Target="../media/image364.png"/><Relationship Id="rId87" Type="http://schemas.openxmlformats.org/officeDocument/2006/relationships/image" Target="../media/image385.png"/><Relationship Id="rId110" Type="http://schemas.openxmlformats.org/officeDocument/2006/relationships/image" Target="../media/image394.png"/><Relationship Id="rId348" Type="http://schemas.openxmlformats.org/officeDocument/2006/relationships/customXml" Target="../ink/ink525.xml"/><Relationship Id="rId152" Type="http://schemas.openxmlformats.org/officeDocument/2006/relationships/customXml" Target="../ink/ink423.xml"/><Relationship Id="rId194" Type="http://schemas.openxmlformats.org/officeDocument/2006/relationships/customXml" Target="../ink/ink446.xml"/><Relationship Id="rId208" Type="http://schemas.openxmlformats.org/officeDocument/2006/relationships/customXml" Target="../ink/ink453.xml"/><Relationship Id="rId415" Type="http://schemas.openxmlformats.org/officeDocument/2006/relationships/customXml" Target="../ink/ink561.xml"/><Relationship Id="rId261" Type="http://schemas.openxmlformats.org/officeDocument/2006/relationships/image" Target="../media/image467.png"/><Relationship Id="rId14" Type="http://schemas.openxmlformats.org/officeDocument/2006/relationships/customXml" Target="../ink/ink351.xml"/><Relationship Id="rId56" Type="http://schemas.openxmlformats.org/officeDocument/2006/relationships/customXml" Target="../ink/ink372.xml"/><Relationship Id="rId317" Type="http://schemas.openxmlformats.org/officeDocument/2006/relationships/image" Target="../media/image493.png"/><Relationship Id="rId359" Type="http://schemas.openxmlformats.org/officeDocument/2006/relationships/image" Target="../media/image513.png"/><Relationship Id="rId98" Type="http://schemas.openxmlformats.org/officeDocument/2006/relationships/customXml" Target="../ink/ink395.xml"/><Relationship Id="rId121" Type="http://schemas.openxmlformats.org/officeDocument/2006/relationships/customXml" Target="../ink/ink407.xml"/><Relationship Id="rId163" Type="http://schemas.openxmlformats.org/officeDocument/2006/relationships/customXml" Target="../ink/ink429.xml"/><Relationship Id="rId219" Type="http://schemas.openxmlformats.org/officeDocument/2006/relationships/image" Target="../media/image446.png"/><Relationship Id="rId370" Type="http://schemas.openxmlformats.org/officeDocument/2006/relationships/customXml" Target="../ink/ink536.xml"/><Relationship Id="rId426" Type="http://schemas.openxmlformats.org/officeDocument/2006/relationships/image" Target="../media/image544.png"/><Relationship Id="rId230" Type="http://schemas.openxmlformats.org/officeDocument/2006/relationships/customXml" Target="../ink/ink464.xml"/><Relationship Id="rId25" Type="http://schemas.openxmlformats.org/officeDocument/2006/relationships/image" Target="../media/image354.png"/><Relationship Id="rId67" Type="http://schemas.openxmlformats.org/officeDocument/2006/relationships/image" Target="../media/image375.png"/><Relationship Id="rId272" Type="http://schemas.openxmlformats.org/officeDocument/2006/relationships/customXml" Target="../ink/ink485.xml"/><Relationship Id="rId328" Type="http://schemas.openxmlformats.org/officeDocument/2006/relationships/customXml" Target="../ink/ink514.xml"/><Relationship Id="rId132" Type="http://schemas.openxmlformats.org/officeDocument/2006/relationships/image" Target="../media/image405.png"/><Relationship Id="rId174" Type="http://schemas.openxmlformats.org/officeDocument/2006/relationships/customXml" Target="../ink/ink436.xml"/><Relationship Id="rId381" Type="http://schemas.openxmlformats.org/officeDocument/2006/relationships/customXml" Target="../ink/ink542.xml"/><Relationship Id="rId241" Type="http://schemas.openxmlformats.org/officeDocument/2006/relationships/image" Target="../media/image457.png"/><Relationship Id="rId36" Type="http://schemas.openxmlformats.org/officeDocument/2006/relationships/customXml" Target="../ink/ink362.xml"/><Relationship Id="rId283" Type="http://schemas.openxmlformats.org/officeDocument/2006/relationships/customXml" Target="../ink/ink491.xml"/><Relationship Id="rId339" Type="http://schemas.openxmlformats.org/officeDocument/2006/relationships/image" Target="../media/image503.png"/><Relationship Id="rId78" Type="http://schemas.openxmlformats.org/officeDocument/2006/relationships/customXml" Target="../ink/ink383.xml"/><Relationship Id="rId101" Type="http://schemas.openxmlformats.org/officeDocument/2006/relationships/image" Target="../media/image390.png"/><Relationship Id="rId143" Type="http://schemas.openxmlformats.org/officeDocument/2006/relationships/image" Target="../media/image410.png"/><Relationship Id="rId185" Type="http://schemas.openxmlformats.org/officeDocument/2006/relationships/image" Target="../media/image429.png"/><Relationship Id="rId350" Type="http://schemas.openxmlformats.org/officeDocument/2006/relationships/customXml" Target="../ink/ink526.xml"/><Relationship Id="rId406" Type="http://schemas.openxmlformats.org/officeDocument/2006/relationships/image" Target="../media/image534.png"/><Relationship Id="rId9" Type="http://schemas.openxmlformats.org/officeDocument/2006/relationships/image" Target="../media/image346.png"/><Relationship Id="rId210" Type="http://schemas.openxmlformats.org/officeDocument/2006/relationships/customXml" Target="../ink/ink454.xml"/><Relationship Id="rId392" Type="http://schemas.openxmlformats.org/officeDocument/2006/relationships/customXml" Target="../ink/ink548.xml"/><Relationship Id="rId252" Type="http://schemas.openxmlformats.org/officeDocument/2006/relationships/customXml" Target="../ink/ink475.xml"/><Relationship Id="rId294" Type="http://schemas.openxmlformats.org/officeDocument/2006/relationships/customXml" Target="../ink/ink497.xml"/><Relationship Id="rId308" Type="http://schemas.openxmlformats.org/officeDocument/2006/relationships/customXml" Target="../ink/ink504.xml"/><Relationship Id="rId47" Type="http://schemas.openxmlformats.org/officeDocument/2006/relationships/image" Target="../media/image365.png"/><Relationship Id="rId89" Type="http://schemas.openxmlformats.org/officeDocument/2006/relationships/image" Target="../media/image386.png"/><Relationship Id="rId112" Type="http://schemas.openxmlformats.org/officeDocument/2006/relationships/image" Target="../media/image395.png"/><Relationship Id="rId154" Type="http://schemas.openxmlformats.org/officeDocument/2006/relationships/customXml" Target="../ink/ink424.xml"/><Relationship Id="rId361" Type="http://schemas.openxmlformats.org/officeDocument/2006/relationships/image" Target="../media/image514.png"/><Relationship Id="rId196" Type="http://schemas.openxmlformats.org/officeDocument/2006/relationships/customXml" Target="../ink/ink447.xml"/><Relationship Id="rId417" Type="http://schemas.openxmlformats.org/officeDocument/2006/relationships/customXml" Target="../ink/ink562.xml"/><Relationship Id="rId16" Type="http://schemas.openxmlformats.org/officeDocument/2006/relationships/customXml" Target="../ink/ink352.xml"/><Relationship Id="rId221" Type="http://schemas.openxmlformats.org/officeDocument/2006/relationships/image" Target="../media/image447.png"/><Relationship Id="rId263" Type="http://schemas.openxmlformats.org/officeDocument/2006/relationships/image" Target="../media/image468.png"/><Relationship Id="rId319" Type="http://schemas.openxmlformats.org/officeDocument/2006/relationships/image" Target="../media/image494.png"/><Relationship Id="rId58" Type="http://schemas.openxmlformats.org/officeDocument/2006/relationships/customXml" Target="../ink/ink373.xml"/><Relationship Id="rId123" Type="http://schemas.openxmlformats.org/officeDocument/2006/relationships/customXml" Target="../ink/ink408.xml"/><Relationship Id="rId330" Type="http://schemas.openxmlformats.org/officeDocument/2006/relationships/customXml" Target="../ink/ink515.xml"/><Relationship Id="rId165" Type="http://schemas.openxmlformats.org/officeDocument/2006/relationships/customXml" Target="../ink/ink430.xml"/><Relationship Id="rId372" Type="http://schemas.openxmlformats.org/officeDocument/2006/relationships/image" Target="../media/image519.png"/><Relationship Id="rId428" Type="http://schemas.openxmlformats.org/officeDocument/2006/relationships/image" Target="../media/image545.png"/><Relationship Id="rId232" Type="http://schemas.openxmlformats.org/officeDocument/2006/relationships/customXml" Target="../ink/ink465.xml"/><Relationship Id="rId274" Type="http://schemas.openxmlformats.org/officeDocument/2006/relationships/image" Target="../media/image472.png"/><Relationship Id="rId27" Type="http://schemas.openxmlformats.org/officeDocument/2006/relationships/image" Target="../media/image355.png"/><Relationship Id="rId69" Type="http://schemas.openxmlformats.org/officeDocument/2006/relationships/image" Target="../media/image376.png"/><Relationship Id="rId134" Type="http://schemas.openxmlformats.org/officeDocument/2006/relationships/image" Target="../media/image406.png"/><Relationship Id="rId80" Type="http://schemas.openxmlformats.org/officeDocument/2006/relationships/customXml" Target="../ink/ink384.xml"/><Relationship Id="rId176" Type="http://schemas.openxmlformats.org/officeDocument/2006/relationships/customXml" Target="../ink/ink437.xml"/><Relationship Id="rId341" Type="http://schemas.openxmlformats.org/officeDocument/2006/relationships/image" Target="../media/image504.png"/><Relationship Id="rId383" Type="http://schemas.openxmlformats.org/officeDocument/2006/relationships/image" Target="../media/image524.png"/><Relationship Id="rId201" Type="http://schemas.openxmlformats.org/officeDocument/2006/relationships/image" Target="../media/image437.png"/><Relationship Id="rId243" Type="http://schemas.openxmlformats.org/officeDocument/2006/relationships/image" Target="../media/image458.png"/><Relationship Id="rId285" Type="http://schemas.openxmlformats.org/officeDocument/2006/relationships/customXml" Target="../ink/ink492.xml"/><Relationship Id="rId38" Type="http://schemas.openxmlformats.org/officeDocument/2006/relationships/customXml" Target="../ink/ink363.xml"/><Relationship Id="rId103" Type="http://schemas.openxmlformats.org/officeDocument/2006/relationships/image" Target="../media/image391.png"/><Relationship Id="rId310" Type="http://schemas.openxmlformats.org/officeDocument/2006/relationships/customXml" Target="../ink/ink505.xml"/><Relationship Id="rId70" Type="http://schemas.openxmlformats.org/officeDocument/2006/relationships/customXml" Target="../ink/ink379.xml"/><Relationship Id="rId91" Type="http://schemas.openxmlformats.org/officeDocument/2006/relationships/image" Target="../media/image387.png"/><Relationship Id="rId145" Type="http://schemas.openxmlformats.org/officeDocument/2006/relationships/image" Target="../media/image411.png"/><Relationship Id="rId166" Type="http://schemas.openxmlformats.org/officeDocument/2006/relationships/image" Target="../media/image421.png"/><Relationship Id="rId187" Type="http://schemas.openxmlformats.org/officeDocument/2006/relationships/image" Target="../media/image430.png"/><Relationship Id="rId331" Type="http://schemas.openxmlformats.org/officeDocument/2006/relationships/customXml" Target="../ink/ink516.xml"/><Relationship Id="rId352" Type="http://schemas.openxmlformats.org/officeDocument/2006/relationships/customXml" Target="../ink/ink527.xml"/><Relationship Id="rId373" Type="http://schemas.openxmlformats.org/officeDocument/2006/relationships/customXml" Target="../ink/ink538.xml"/><Relationship Id="rId394" Type="http://schemas.openxmlformats.org/officeDocument/2006/relationships/customXml" Target="../ink/ink549.xml"/><Relationship Id="rId408" Type="http://schemas.openxmlformats.org/officeDocument/2006/relationships/image" Target="../media/image53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55.xml"/><Relationship Id="rId233" Type="http://schemas.openxmlformats.org/officeDocument/2006/relationships/image" Target="../media/image453.png"/><Relationship Id="rId254" Type="http://schemas.openxmlformats.org/officeDocument/2006/relationships/customXml" Target="../ink/ink476.xml"/><Relationship Id="rId28" Type="http://schemas.openxmlformats.org/officeDocument/2006/relationships/customXml" Target="../ink/ink358.xml"/><Relationship Id="rId49" Type="http://schemas.openxmlformats.org/officeDocument/2006/relationships/image" Target="../media/image366.png"/><Relationship Id="rId114" Type="http://schemas.openxmlformats.org/officeDocument/2006/relationships/image" Target="../media/image396.png"/><Relationship Id="rId275" Type="http://schemas.openxmlformats.org/officeDocument/2006/relationships/customXml" Target="../ink/ink487.xml"/><Relationship Id="rId296" Type="http://schemas.openxmlformats.org/officeDocument/2006/relationships/customXml" Target="../ink/ink498.xml"/><Relationship Id="rId300" Type="http://schemas.openxmlformats.org/officeDocument/2006/relationships/customXml" Target="../ink/ink500.xml"/><Relationship Id="rId60" Type="http://schemas.openxmlformats.org/officeDocument/2006/relationships/customXml" Target="../ink/ink374.xml"/><Relationship Id="rId81" Type="http://schemas.openxmlformats.org/officeDocument/2006/relationships/image" Target="../media/image382.png"/><Relationship Id="rId135" Type="http://schemas.openxmlformats.org/officeDocument/2006/relationships/customXml" Target="../ink/ink414.xml"/><Relationship Id="rId156" Type="http://schemas.openxmlformats.org/officeDocument/2006/relationships/customXml" Target="../ink/ink425.xml"/><Relationship Id="rId177" Type="http://schemas.openxmlformats.org/officeDocument/2006/relationships/image" Target="../media/image425.png"/><Relationship Id="rId198" Type="http://schemas.openxmlformats.org/officeDocument/2006/relationships/customXml" Target="../ink/ink448.xml"/><Relationship Id="rId321" Type="http://schemas.openxmlformats.org/officeDocument/2006/relationships/image" Target="../media/image495.png"/><Relationship Id="rId342" Type="http://schemas.openxmlformats.org/officeDocument/2006/relationships/customXml" Target="../ink/ink522.xml"/><Relationship Id="rId363" Type="http://schemas.openxmlformats.org/officeDocument/2006/relationships/image" Target="../media/image515.png"/><Relationship Id="rId384" Type="http://schemas.openxmlformats.org/officeDocument/2006/relationships/customXml" Target="../ink/ink544.xml"/><Relationship Id="rId419" Type="http://schemas.openxmlformats.org/officeDocument/2006/relationships/customXml" Target="../ink/ink563.xml"/><Relationship Id="rId202" Type="http://schemas.openxmlformats.org/officeDocument/2006/relationships/customXml" Target="../ink/ink450.xml"/><Relationship Id="rId223" Type="http://schemas.openxmlformats.org/officeDocument/2006/relationships/image" Target="../media/image448.png"/><Relationship Id="rId244" Type="http://schemas.openxmlformats.org/officeDocument/2006/relationships/customXml" Target="../ink/ink471.xml"/><Relationship Id="rId18" Type="http://schemas.openxmlformats.org/officeDocument/2006/relationships/customXml" Target="../ink/ink353.xml"/><Relationship Id="rId39" Type="http://schemas.openxmlformats.org/officeDocument/2006/relationships/image" Target="../media/image361.png"/><Relationship Id="rId265" Type="http://schemas.openxmlformats.org/officeDocument/2006/relationships/image" Target="../media/image469.png"/><Relationship Id="rId286" Type="http://schemas.openxmlformats.org/officeDocument/2006/relationships/image" Target="../media/image478.png"/><Relationship Id="rId50" Type="http://schemas.openxmlformats.org/officeDocument/2006/relationships/customXml" Target="../ink/ink369.xml"/><Relationship Id="rId104" Type="http://schemas.openxmlformats.org/officeDocument/2006/relationships/customXml" Target="../ink/ink398.xml"/><Relationship Id="rId125" Type="http://schemas.openxmlformats.org/officeDocument/2006/relationships/customXml" Target="../ink/ink409.xml"/><Relationship Id="rId146" Type="http://schemas.openxmlformats.org/officeDocument/2006/relationships/customXml" Target="../ink/ink420.xml"/><Relationship Id="rId167" Type="http://schemas.openxmlformats.org/officeDocument/2006/relationships/customXml" Target="../ink/ink431.xml"/><Relationship Id="rId188" Type="http://schemas.openxmlformats.org/officeDocument/2006/relationships/customXml" Target="../ink/ink443.xml"/><Relationship Id="rId311" Type="http://schemas.openxmlformats.org/officeDocument/2006/relationships/image" Target="../media/image490.png"/><Relationship Id="rId332" Type="http://schemas.openxmlformats.org/officeDocument/2006/relationships/image" Target="../media/image500.png"/><Relationship Id="rId353" Type="http://schemas.openxmlformats.org/officeDocument/2006/relationships/image" Target="../media/image510.png"/><Relationship Id="rId374" Type="http://schemas.openxmlformats.org/officeDocument/2006/relationships/image" Target="../media/image520.png"/><Relationship Id="rId395" Type="http://schemas.openxmlformats.org/officeDocument/2006/relationships/image" Target="../media/image530.png"/><Relationship Id="rId409" Type="http://schemas.openxmlformats.org/officeDocument/2006/relationships/customXml" Target="../ink/ink558.xml"/><Relationship Id="rId71" Type="http://schemas.openxmlformats.org/officeDocument/2006/relationships/image" Target="../media/image377.png"/><Relationship Id="rId92" Type="http://schemas.openxmlformats.org/officeDocument/2006/relationships/customXml" Target="../ink/ink390.xml"/><Relationship Id="rId213" Type="http://schemas.openxmlformats.org/officeDocument/2006/relationships/image" Target="../media/image443.png"/><Relationship Id="rId234" Type="http://schemas.openxmlformats.org/officeDocument/2006/relationships/customXml" Target="../ink/ink466.xml"/><Relationship Id="rId420" Type="http://schemas.openxmlformats.org/officeDocument/2006/relationships/image" Target="../media/image541.png"/><Relationship Id="rId2" Type="http://schemas.openxmlformats.org/officeDocument/2006/relationships/image" Target="../media/image343.png"/><Relationship Id="rId29" Type="http://schemas.openxmlformats.org/officeDocument/2006/relationships/image" Target="../media/image356.png"/><Relationship Id="rId255" Type="http://schemas.openxmlformats.org/officeDocument/2006/relationships/image" Target="../media/image464.png"/><Relationship Id="rId276" Type="http://schemas.openxmlformats.org/officeDocument/2006/relationships/image" Target="../media/image473.png"/><Relationship Id="rId297" Type="http://schemas.openxmlformats.org/officeDocument/2006/relationships/image" Target="../media/image483.png"/><Relationship Id="rId40" Type="http://schemas.openxmlformats.org/officeDocument/2006/relationships/customXml" Target="../ink/ink364.xml"/><Relationship Id="rId115" Type="http://schemas.openxmlformats.org/officeDocument/2006/relationships/customXml" Target="../ink/ink404.xml"/><Relationship Id="rId136" Type="http://schemas.openxmlformats.org/officeDocument/2006/relationships/image" Target="../media/image407.png"/><Relationship Id="rId157" Type="http://schemas.openxmlformats.org/officeDocument/2006/relationships/image" Target="../media/image417.png"/><Relationship Id="rId178" Type="http://schemas.openxmlformats.org/officeDocument/2006/relationships/customXml" Target="../ink/ink438.xml"/><Relationship Id="rId301" Type="http://schemas.openxmlformats.org/officeDocument/2006/relationships/image" Target="../media/image485.png"/><Relationship Id="rId322" Type="http://schemas.openxmlformats.org/officeDocument/2006/relationships/customXml" Target="../ink/ink511.xml"/><Relationship Id="rId343" Type="http://schemas.openxmlformats.org/officeDocument/2006/relationships/image" Target="../media/image505.png"/><Relationship Id="rId364" Type="http://schemas.openxmlformats.org/officeDocument/2006/relationships/customXml" Target="../ink/ink533.xml"/><Relationship Id="rId61" Type="http://schemas.openxmlformats.org/officeDocument/2006/relationships/image" Target="../media/image372.png"/><Relationship Id="rId82" Type="http://schemas.openxmlformats.org/officeDocument/2006/relationships/customXml" Target="../ink/ink385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385" Type="http://schemas.openxmlformats.org/officeDocument/2006/relationships/image" Target="../media/image525.png"/><Relationship Id="rId19" Type="http://schemas.openxmlformats.org/officeDocument/2006/relationships/image" Target="../media/image351.png"/><Relationship Id="rId224" Type="http://schemas.openxmlformats.org/officeDocument/2006/relationships/customXml" Target="../ink/ink461.xml"/><Relationship Id="rId245" Type="http://schemas.openxmlformats.org/officeDocument/2006/relationships/image" Target="../media/image459.png"/><Relationship Id="rId266" Type="http://schemas.openxmlformats.org/officeDocument/2006/relationships/customXml" Target="../ink/ink482.xml"/><Relationship Id="rId287" Type="http://schemas.openxmlformats.org/officeDocument/2006/relationships/customXml" Target="../ink/ink493.xml"/><Relationship Id="rId410" Type="http://schemas.openxmlformats.org/officeDocument/2006/relationships/image" Target="../media/image536.png"/><Relationship Id="rId30" Type="http://schemas.openxmlformats.org/officeDocument/2006/relationships/customXml" Target="../ink/ink359.xml"/><Relationship Id="rId105" Type="http://schemas.openxmlformats.org/officeDocument/2006/relationships/customXml" Target="../ink/ink399.xml"/><Relationship Id="rId126" Type="http://schemas.openxmlformats.org/officeDocument/2006/relationships/image" Target="../media/image402.png"/><Relationship Id="rId147" Type="http://schemas.openxmlformats.org/officeDocument/2006/relationships/image" Target="../media/image412.png"/><Relationship Id="rId168" Type="http://schemas.openxmlformats.org/officeDocument/2006/relationships/image" Target="../media/image422.png"/><Relationship Id="rId312" Type="http://schemas.openxmlformats.org/officeDocument/2006/relationships/customXml" Target="../ink/ink506.xml"/><Relationship Id="rId333" Type="http://schemas.openxmlformats.org/officeDocument/2006/relationships/customXml" Target="../ink/ink517.xml"/><Relationship Id="rId354" Type="http://schemas.openxmlformats.org/officeDocument/2006/relationships/customXml" Target="../ink/ink528.xml"/><Relationship Id="rId51" Type="http://schemas.openxmlformats.org/officeDocument/2006/relationships/image" Target="../media/image367.png"/><Relationship Id="rId72" Type="http://schemas.openxmlformats.org/officeDocument/2006/relationships/customXml" Target="../ink/ink380.xml"/><Relationship Id="rId93" Type="http://schemas.openxmlformats.org/officeDocument/2006/relationships/image" Target="../media/image388.png"/><Relationship Id="rId189" Type="http://schemas.openxmlformats.org/officeDocument/2006/relationships/image" Target="../media/image431.png"/><Relationship Id="rId375" Type="http://schemas.openxmlformats.org/officeDocument/2006/relationships/customXml" Target="../ink/ink539.xml"/><Relationship Id="rId396" Type="http://schemas.openxmlformats.org/officeDocument/2006/relationships/customXml" Target="../ink/ink550.xml"/><Relationship Id="rId3" Type="http://schemas.openxmlformats.org/officeDocument/2006/relationships/customXml" Target="../ink/ink346.xml"/><Relationship Id="rId214" Type="http://schemas.openxmlformats.org/officeDocument/2006/relationships/customXml" Target="../ink/ink456.xml"/><Relationship Id="rId235" Type="http://schemas.openxmlformats.org/officeDocument/2006/relationships/image" Target="../media/image454.png"/><Relationship Id="rId256" Type="http://schemas.openxmlformats.org/officeDocument/2006/relationships/customXml" Target="../ink/ink477.xml"/><Relationship Id="rId277" Type="http://schemas.openxmlformats.org/officeDocument/2006/relationships/customXml" Target="../ink/ink488.xml"/><Relationship Id="rId298" Type="http://schemas.openxmlformats.org/officeDocument/2006/relationships/customXml" Target="../ink/ink499.xml"/><Relationship Id="rId400" Type="http://schemas.openxmlformats.org/officeDocument/2006/relationships/customXml" Target="../ink/ink552.xml"/><Relationship Id="rId421" Type="http://schemas.openxmlformats.org/officeDocument/2006/relationships/customXml" Target="../ink/ink564.xml"/><Relationship Id="rId116" Type="http://schemas.openxmlformats.org/officeDocument/2006/relationships/image" Target="../media/image397.png"/><Relationship Id="rId137" Type="http://schemas.openxmlformats.org/officeDocument/2006/relationships/customXml" Target="../ink/ink415.xml"/><Relationship Id="rId158" Type="http://schemas.openxmlformats.org/officeDocument/2006/relationships/customXml" Target="../ink/ink426.xml"/><Relationship Id="rId302" Type="http://schemas.openxmlformats.org/officeDocument/2006/relationships/customXml" Target="../ink/ink501.xml"/><Relationship Id="rId323" Type="http://schemas.openxmlformats.org/officeDocument/2006/relationships/image" Target="../media/image496.png"/><Relationship Id="rId344" Type="http://schemas.openxmlformats.org/officeDocument/2006/relationships/customXml" Target="../ink/ink523.xml"/><Relationship Id="rId20" Type="http://schemas.openxmlformats.org/officeDocument/2006/relationships/customXml" Target="../ink/ink354.xml"/><Relationship Id="rId41" Type="http://schemas.openxmlformats.org/officeDocument/2006/relationships/image" Target="../media/image362.png"/><Relationship Id="rId62" Type="http://schemas.openxmlformats.org/officeDocument/2006/relationships/customXml" Target="../ink/ink375.xml"/><Relationship Id="rId83" Type="http://schemas.openxmlformats.org/officeDocument/2006/relationships/image" Target="../media/image383.png"/><Relationship Id="rId179" Type="http://schemas.openxmlformats.org/officeDocument/2006/relationships/image" Target="../media/image426.png"/><Relationship Id="rId365" Type="http://schemas.openxmlformats.org/officeDocument/2006/relationships/image" Target="../media/image516.png"/><Relationship Id="rId386" Type="http://schemas.openxmlformats.org/officeDocument/2006/relationships/customXml" Target="../ink/ink545.xml"/><Relationship Id="rId190" Type="http://schemas.openxmlformats.org/officeDocument/2006/relationships/customXml" Target="../ink/ink444.xml"/><Relationship Id="rId204" Type="http://schemas.openxmlformats.org/officeDocument/2006/relationships/customXml" Target="../ink/ink451.xml"/><Relationship Id="rId225" Type="http://schemas.openxmlformats.org/officeDocument/2006/relationships/image" Target="../media/image449.png"/><Relationship Id="rId246" Type="http://schemas.openxmlformats.org/officeDocument/2006/relationships/customXml" Target="../ink/ink472.xml"/><Relationship Id="rId267" Type="http://schemas.openxmlformats.org/officeDocument/2006/relationships/image" Target="../media/image4.png"/><Relationship Id="rId288" Type="http://schemas.openxmlformats.org/officeDocument/2006/relationships/image" Target="../media/image479.png"/><Relationship Id="rId411" Type="http://schemas.openxmlformats.org/officeDocument/2006/relationships/customXml" Target="../ink/ink559.xml"/><Relationship Id="rId106" Type="http://schemas.openxmlformats.org/officeDocument/2006/relationships/image" Target="../media/image392.png"/><Relationship Id="rId127" Type="http://schemas.openxmlformats.org/officeDocument/2006/relationships/customXml" Target="../ink/ink410.xml"/><Relationship Id="rId313" Type="http://schemas.openxmlformats.org/officeDocument/2006/relationships/image" Target="../media/image491.png"/><Relationship Id="rId10" Type="http://schemas.openxmlformats.org/officeDocument/2006/relationships/customXml" Target="../ink/ink349.xml"/><Relationship Id="rId31" Type="http://schemas.openxmlformats.org/officeDocument/2006/relationships/image" Target="../media/image357.png"/><Relationship Id="rId52" Type="http://schemas.openxmlformats.org/officeDocument/2006/relationships/customXml" Target="../ink/ink370.xml"/><Relationship Id="rId73" Type="http://schemas.openxmlformats.org/officeDocument/2006/relationships/image" Target="../media/image378.png"/><Relationship Id="rId94" Type="http://schemas.openxmlformats.org/officeDocument/2006/relationships/customXml" Target="../ink/ink391.xml"/><Relationship Id="rId148" Type="http://schemas.openxmlformats.org/officeDocument/2006/relationships/customXml" Target="../ink/ink421.xml"/><Relationship Id="rId169" Type="http://schemas.openxmlformats.org/officeDocument/2006/relationships/customXml" Target="../ink/ink432.xml"/><Relationship Id="rId334" Type="http://schemas.openxmlformats.org/officeDocument/2006/relationships/image" Target="../media/image501.png"/><Relationship Id="rId355" Type="http://schemas.openxmlformats.org/officeDocument/2006/relationships/image" Target="../media/image511.png"/><Relationship Id="rId376" Type="http://schemas.openxmlformats.org/officeDocument/2006/relationships/image" Target="../media/image521.png"/><Relationship Id="rId397" Type="http://schemas.openxmlformats.org/officeDocument/2006/relationships/image" Target="../media/image531.png"/><Relationship Id="rId4" Type="http://schemas.openxmlformats.org/officeDocument/2006/relationships/image" Target="../media/image168.png"/><Relationship Id="rId180" Type="http://schemas.openxmlformats.org/officeDocument/2006/relationships/customXml" Target="../ink/ink439.xml"/><Relationship Id="rId215" Type="http://schemas.openxmlformats.org/officeDocument/2006/relationships/image" Target="../media/image444.png"/><Relationship Id="rId236" Type="http://schemas.openxmlformats.org/officeDocument/2006/relationships/customXml" Target="../ink/ink467.xml"/><Relationship Id="rId257" Type="http://schemas.openxmlformats.org/officeDocument/2006/relationships/image" Target="../media/image465.png"/><Relationship Id="rId278" Type="http://schemas.openxmlformats.org/officeDocument/2006/relationships/image" Target="../media/image474.png"/><Relationship Id="rId401" Type="http://schemas.openxmlformats.org/officeDocument/2006/relationships/image" Target="../media/image533.png"/><Relationship Id="rId422" Type="http://schemas.openxmlformats.org/officeDocument/2006/relationships/image" Target="../media/image542.png"/><Relationship Id="rId303" Type="http://schemas.openxmlformats.org/officeDocument/2006/relationships/image" Target="../media/image486.png"/><Relationship Id="rId42" Type="http://schemas.openxmlformats.org/officeDocument/2006/relationships/customXml" Target="../ink/ink365.xml"/><Relationship Id="rId84" Type="http://schemas.openxmlformats.org/officeDocument/2006/relationships/customXml" Target="../ink/ink386.xml"/><Relationship Id="rId138" Type="http://schemas.openxmlformats.org/officeDocument/2006/relationships/customXml" Target="../ink/ink416.xml"/><Relationship Id="rId345" Type="http://schemas.openxmlformats.org/officeDocument/2006/relationships/image" Target="../media/image506.png"/><Relationship Id="rId387" Type="http://schemas.openxmlformats.org/officeDocument/2006/relationships/image" Target="../media/image526.png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247" Type="http://schemas.openxmlformats.org/officeDocument/2006/relationships/image" Target="../media/image460.png"/><Relationship Id="rId412" Type="http://schemas.openxmlformats.org/officeDocument/2006/relationships/image" Target="../media/image537.png"/><Relationship Id="rId107" Type="http://schemas.openxmlformats.org/officeDocument/2006/relationships/customXml" Target="../ink/ink400.xml"/><Relationship Id="rId289" Type="http://schemas.openxmlformats.org/officeDocument/2006/relationships/customXml" Target="../ink/ink494.xml"/><Relationship Id="rId11" Type="http://schemas.openxmlformats.org/officeDocument/2006/relationships/image" Target="../media/image347.png"/><Relationship Id="rId53" Type="http://schemas.openxmlformats.org/officeDocument/2006/relationships/image" Target="../media/image368.png"/><Relationship Id="rId149" Type="http://schemas.openxmlformats.org/officeDocument/2006/relationships/image" Target="../media/image413.png"/><Relationship Id="rId314" Type="http://schemas.openxmlformats.org/officeDocument/2006/relationships/customXml" Target="../ink/ink507.xml"/><Relationship Id="rId356" Type="http://schemas.openxmlformats.org/officeDocument/2006/relationships/customXml" Target="../ink/ink529.xml"/><Relationship Id="rId398" Type="http://schemas.openxmlformats.org/officeDocument/2006/relationships/customXml" Target="../ink/ink551.xml"/><Relationship Id="rId95" Type="http://schemas.openxmlformats.org/officeDocument/2006/relationships/customXml" Target="../ink/ink392.xml"/><Relationship Id="rId160" Type="http://schemas.openxmlformats.org/officeDocument/2006/relationships/image" Target="../media/image418.png"/><Relationship Id="rId216" Type="http://schemas.openxmlformats.org/officeDocument/2006/relationships/customXml" Target="../ink/ink457.xml"/><Relationship Id="rId423" Type="http://schemas.openxmlformats.org/officeDocument/2006/relationships/customXml" Target="../ink/ink565.xml"/><Relationship Id="rId258" Type="http://schemas.openxmlformats.org/officeDocument/2006/relationships/customXml" Target="../ink/ink478.xml"/><Relationship Id="rId22" Type="http://schemas.openxmlformats.org/officeDocument/2006/relationships/customXml" Target="../ink/ink355.xml"/><Relationship Id="rId64" Type="http://schemas.openxmlformats.org/officeDocument/2006/relationships/customXml" Target="../ink/ink376.xml"/><Relationship Id="rId118" Type="http://schemas.openxmlformats.org/officeDocument/2006/relationships/image" Target="../media/image398.png"/><Relationship Id="rId325" Type="http://schemas.openxmlformats.org/officeDocument/2006/relationships/image" Target="../media/image497.png"/><Relationship Id="rId367" Type="http://schemas.openxmlformats.org/officeDocument/2006/relationships/image" Target="../media/image517.png"/><Relationship Id="rId171" Type="http://schemas.openxmlformats.org/officeDocument/2006/relationships/customXml" Target="../ink/ink434.xml"/><Relationship Id="rId227" Type="http://schemas.openxmlformats.org/officeDocument/2006/relationships/image" Target="../media/image450.png"/><Relationship Id="rId269" Type="http://schemas.openxmlformats.org/officeDocument/2006/relationships/image" Target="../media/image470.png"/><Relationship Id="rId33" Type="http://schemas.openxmlformats.org/officeDocument/2006/relationships/image" Target="../media/image358.png"/><Relationship Id="rId129" Type="http://schemas.openxmlformats.org/officeDocument/2006/relationships/customXml" Target="../ink/ink411.xml"/><Relationship Id="rId280" Type="http://schemas.openxmlformats.org/officeDocument/2006/relationships/image" Target="../media/image475.png"/><Relationship Id="rId336" Type="http://schemas.openxmlformats.org/officeDocument/2006/relationships/image" Target="../media/image502.png"/><Relationship Id="rId75" Type="http://schemas.openxmlformats.org/officeDocument/2006/relationships/image" Target="../media/image379.png"/><Relationship Id="rId140" Type="http://schemas.openxmlformats.org/officeDocument/2006/relationships/customXml" Target="../ink/ink417.xml"/><Relationship Id="rId182" Type="http://schemas.openxmlformats.org/officeDocument/2006/relationships/customXml" Target="../ink/ink440.xml"/><Relationship Id="rId378" Type="http://schemas.openxmlformats.org/officeDocument/2006/relationships/image" Target="../media/image522.png"/><Relationship Id="rId403" Type="http://schemas.openxmlformats.org/officeDocument/2006/relationships/customXml" Target="../ink/ink554.xml"/><Relationship Id="rId6" Type="http://schemas.openxmlformats.org/officeDocument/2006/relationships/customXml" Target="../ink/ink347.xml"/><Relationship Id="rId238" Type="http://schemas.openxmlformats.org/officeDocument/2006/relationships/customXml" Target="../ink/ink468.xml"/><Relationship Id="rId291" Type="http://schemas.openxmlformats.org/officeDocument/2006/relationships/image" Target="../media/image480.png"/><Relationship Id="rId305" Type="http://schemas.openxmlformats.org/officeDocument/2006/relationships/image" Target="../media/image487.png"/><Relationship Id="rId347" Type="http://schemas.openxmlformats.org/officeDocument/2006/relationships/image" Target="../media/image507.png"/><Relationship Id="rId44" Type="http://schemas.openxmlformats.org/officeDocument/2006/relationships/customXml" Target="../ink/ink366.xml"/><Relationship Id="rId86" Type="http://schemas.openxmlformats.org/officeDocument/2006/relationships/customXml" Target="../ink/ink387.xml"/><Relationship Id="rId151" Type="http://schemas.openxmlformats.org/officeDocument/2006/relationships/image" Target="../media/image414.png"/><Relationship Id="rId389" Type="http://schemas.openxmlformats.org/officeDocument/2006/relationships/image" Target="../media/image527.png"/><Relationship Id="rId193" Type="http://schemas.openxmlformats.org/officeDocument/2006/relationships/image" Target="../media/image433.png"/><Relationship Id="rId207" Type="http://schemas.openxmlformats.org/officeDocument/2006/relationships/image" Target="../media/image440.png"/><Relationship Id="rId249" Type="http://schemas.openxmlformats.org/officeDocument/2006/relationships/image" Target="../media/image461.png"/><Relationship Id="rId414" Type="http://schemas.openxmlformats.org/officeDocument/2006/relationships/image" Target="../media/image538.png"/><Relationship Id="rId13" Type="http://schemas.openxmlformats.org/officeDocument/2006/relationships/image" Target="../media/image348.png"/><Relationship Id="rId109" Type="http://schemas.openxmlformats.org/officeDocument/2006/relationships/customXml" Target="../ink/ink401.xml"/><Relationship Id="rId260" Type="http://schemas.openxmlformats.org/officeDocument/2006/relationships/customXml" Target="../ink/ink479.xml"/><Relationship Id="rId316" Type="http://schemas.openxmlformats.org/officeDocument/2006/relationships/customXml" Target="../ink/ink508.xml"/><Relationship Id="rId55" Type="http://schemas.openxmlformats.org/officeDocument/2006/relationships/image" Target="../media/image369.png"/><Relationship Id="rId97" Type="http://schemas.openxmlformats.org/officeDocument/2006/relationships/customXml" Target="../ink/ink394.xml"/><Relationship Id="rId120" Type="http://schemas.openxmlformats.org/officeDocument/2006/relationships/image" Target="../media/image399.png"/><Relationship Id="rId358" Type="http://schemas.openxmlformats.org/officeDocument/2006/relationships/customXml" Target="../ink/ink530.xml"/><Relationship Id="rId162" Type="http://schemas.openxmlformats.org/officeDocument/2006/relationships/image" Target="../media/image419.png"/><Relationship Id="rId218" Type="http://schemas.openxmlformats.org/officeDocument/2006/relationships/customXml" Target="../ink/ink458.xml"/><Relationship Id="rId425" Type="http://schemas.openxmlformats.org/officeDocument/2006/relationships/customXml" Target="../ink/ink566.xml"/><Relationship Id="rId271" Type="http://schemas.openxmlformats.org/officeDocument/2006/relationships/image" Target="../media/image471.png"/><Relationship Id="rId24" Type="http://schemas.openxmlformats.org/officeDocument/2006/relationships/customXml" Target="../ink/ink356.xml"/><Relationship Id="rId66" Type="http://schemas.openxmlformats.org/officeDocument/2006/relationships/customXml" Target="../ink/ink377.xml"/><Relationship Id="rId131" Type="http://schemas.openxmlformats.org/officeDocument/2006/relationships/customXml" Target="../ink/ink412.xml"/><Relationship Id="rId327" Type="http://schemas.openxmlformats.org/officeDocument/2006/relationships/image" Target="../media/image498.png"/><Relationship Id="rId369" Type="http://schemas.openxmlformats.org/officeDocument/2006/relationships/image" Target="../media/image518.png"/><Relationship Id="rId173" Type="http://schemas.openxmlformats.org/officeDocument/2006/relationships/image" Target="../media/image423.png"/><Relationship Id="rId229" Type="http://schemas.openxmlformats.org/officeDocument/2006/relationships/image" Target="../media/image451.png"/><Relationship Id="rId380" Type="http://schemas.openxmlformats.org/officeDocument/2006/relationships/image" Target="../media/image523.png"/><Relationship Id="rId240" Type="http://schemas.openxmlformats.org/officeDocument/2006/relationships/customXml" Target="../ink/ink469.xml"/><Relationship Id="rId35" Type="http://schemas.openxmlformats.org/officeDocument/2006/relationships/image" Target="../media/image359.png"/><Relationship Id="rId77" Type="http://schemas.openxmlformats.org/officeDocument/2006/relationships/image" Target="../media/image380.png"/><Relationship Id="rId100" Type="http://schemas.openxmlformats.org/officeDocument/2006/relationships/customXml" Target="../ink/ink396.xml"/><Relationship Id="rId282" Type="http://schemas.openxmlformats.org/officeDocument/2006/relationships/image" Target="../media/image476.png"/><Relationship Id="rId338" Type="http://schemas.openxmlformats.org/officeDocument/2006/relationships/customXml" Target="../ink/ink520.xml"/><Relationship Id="rId8" Type="http://schemas.openxmlformats.org/officeDocument/2006/relationships/customXml" Target="../ink/ink348.xml"/><Relationship Id="rId142" Type="http://schemas.openxmlformats.org/officeDocument/2006/relationships/customXml" Target="../ink/ink418.xml"/><Relationship Id="rId184" Type="http://schemas.openxmlformats.org/officeDocument/2006/relationships/customXml" Target="../ink/ink441.xml"/><Relationship Id="rId391" Type="http://schemas.openxmlformats.org/officeDocument/2006/relationships/image" Target="../media/image528.png"/><Relationship Id="rId405" Type="http://schemas.openxmlformats.org/officeDocument/2006/relationships/customXml" Target="../ink/ink556.xml"/><Relationship Id="rId251" Type="http://schemas.openxmlformats.org/officeDocument/2006/relationships/image" Target="../media/image462.png"/><Relationship Id="rId46" Type="http://schemas.openxmlformats.org/officeDocument/2006/relationships/customXml" Target="../ink/ink367.xml"/><Relationship Id="rId293" Type="http://schemas.openxmlformats.org/officeDocument/2006/relationships/image" Target="../media/image481.png"/><Relationship Id="rId307" Type="http://schemas.openxmlformats.org/officeDocument/2006/relationships/image" Target="../media/image488.png"/><Relationship Id="rId349" Type="http://schemas.openxmlformats.org/officeDocument/2006/relationships/image" Target="../media/image508.png"/><Relationship Id="rId88" Type="http://schemas.openxmlformats.org/officeDocument/2006/relationships/customXml" Target="../ink/ink388.xml"/><Relationship Id="rId111" Type="http://schemas.openxmlformats.org/officeDocument/2006/relationships/customXml" Target="../ink/ink402.xml"/><Relationship Id="rId153" Type="http://schemas.openxmlformats.org/officeDocument/2006/relationships/image" Target="../media/image415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360" Type="http://schemas.openxmlformats.org/officeDocument/2006/relationships/customXml" Target="../ink/ink531.xml"/><Relationship Id="rId416" Type="http://schemas.openxmlformats.org/officeDocument/2006/relationships/image" Target="../media/image539.png"/><Relationship Id="rId220" Type="http://schemas.openxmlformats.org/officeDocument/2006/relationships/customXml" Target="../ink/ink459.xml"/><Relationship Id="rId15" Type="http://schemas.openxmlformats.org/officeDocument/2006/relationships/image" Target="../media/image349.png"/><Relationship Id="rId57" Type="http://schemas.openxmlformats.org/officeDocument/2006/relationships/image" Target="../media/image370.png"/><Relationship Id="rId262" Type="http://schemas.openxmlformats.org/officeDocument/2006/relationships/customXml" Target="../ink/ink480.xml"/><Relationship Id="rId318" Type="http://schemas.openxmlformats.org/officeDocument/2006/relationships/customXml" Target="../ink/ink509.xml"/><Relationship Id="rId99" Type="http://schemas.openxmlformats.org/officeDocument/2006/relationships/image" Target="../media/image389.png"/><Relationship Id="rId122" Type="http://schemas.openxmlformats.org/officeDocument/2006/relationships/image" Target="../media/image400.png"/><Relationship Id="rId164" Type="http://schemas.openxmlformats.org/officeDocument/2006/relationships/image" Target="../media/image420.png"/><Relationship Id="rId371" Type="http://schemas.openxmlformats.org/officeDocument/2006/relationships/customXml" Target="../ink/ink537.xml"/><Relationship Id="rId427" Type="http://schemas.openxmlformats.org/officeDocument/2006/relationships/customXml" Target="../ink/ink567.xml"/><Relationship Id="rId26" Type="http://schemas.openxmlformats.org/officeDocument/2006/relationships/customXml" Target="../ink/ink357.xml"/><Relationship Id="rId231" Type="http://schemas.openxmlformats.org/officeDocument/2006/relationships/image" Target="../media/image452.png"/><Relationship Id="rId273" Type="http://schemas.openxmlformats.org/officeDocument/2006/relationships/customXml" Target="../ink/ink486.xml"/><Relationship Id="rId329" Type="http://schemas.openxmlformats.org/officeDocument/2006/relationships/image" Target="../media/image499.png"/><Relationship Id="rId68" Type="http://schemas.openxmlformats.org/officeDocument/2006/relationships/customXml" Target="../ink/ink378.xml"/><Relationship Id="rId133" Type="http://schemas.openxmlformats.org/officeDocument/2006/relationships/customXml" Target="../ink/ink413.xml"/><Relationship Id="rId175" Type="http://schemas.openxmlformats.org/officeDocument/2006/relationships/image" Target="../media/image424.png"/><Relationship Id="rId340" Type="http://schemas.openxmlformats.org/officeDocument/2006/relationships/customXml" Target="../ink/ink521.xml"/><Relationship Id="rId200" Type="http://schemas.openxmlformats.org/officeDocument/2006/relationships/customXml" Target="../ink/ink449.xml"/><Relationship Id="rId382" Type="http://schemas.openxmlformats.org/officeDocument/2006/relationships/customXml" Target="../ink/ink543.xml"/><Relationship Id="rId242" Type="http://schemas.openxmlformats.org/officeDocument/2006/relationships/customXml" Target="../ink/ink470.xml"/><Relationship Id="rId284" Type="http://schemas.openxmlformats.org/officeDocument/2006/relationships/image" Target="../media/image477.png"/><Relationship Id="rId37" Type="http://schemas.openxmlformats.org/officeDocument/2006/relationships/image" Target="../media/image360.png"/><Relationship Id="rId79" Type="http://schemas.openxmlformats.org/officeDocument/2006/relationships/image" Target="../media/image381.png"/><Relationship Id="rId102" Type="http://schemas.openxmlformats.org/officeDocument/2006/relationships/customXml" Target="../ink/ink397.xml"/><Relationship Id="rId144" Type="http://schemas.openxmlformats.org/officeDocument/2006/relationships/customXml" Target="../ink/ink419.xml"/><Relationship Id="rId90" Type="http://schemas.openxmlformats.org/officeDocument/2006/relationships/customXml" Target="../ink/ink389.xml"/><Relationship Id="rId186" Type="http://schemas.openxmlformats.org/officeDocument/2006/relationships/customXml" Target="../ink/ink442.xml"/><Relationship Id="rId351" Type="http://schemas.openxmlformats.org/officeDocument/2006/relationships/image" Target="../media/image509.png"/><Relationship Id="rId393" Type="http://schemas.openxmlformats.org/officeDocument/2006/relationships/image" Target="../media/image529.png"/><Relationship Id="rId407" Type="http://schemas.openxmlformats.org/officeDocument/2006/relationships/customXml" Target="../ink/ink557.xml"/><Relationship Id="rId211" Type="http://schemas.openxmlformats.org/officeDocument/2006/relationships/image" Target="../media/image442.png"/><Relationship Id="rId253" Type="http://schemas.openxmlformats.org/officeDocument/2006/relationships/image" Target="../media/image463.png"/><Relationship Id="rId295" Type="http://schemas.openxmlformats.org/officeDocument/2006/relationships/image" Target="../media/image482.png"/><Relationship Id="rId309" Type="http://schemas.openxmlformats.org/officeDocument/2006/relationships/image" Target="../media/image489.png"/><Relationship Id="rId48" Type="http://schemas.openxmlformats.org/officeDocument/2006/relationships/customXml" Target="../ink/ink368.xml"/><Relationship Id="rId113" Type="http://schemas.openxmlformats.org/officeDocument/2006/relationships/customXml" Target="../ink/ink403.xml"/><Relationship Id="rId320" Type="http://schemas.openxmlformats.org/officeDocument/2006/relationships/customXml" Target="../ink/ink510.xml"/><Relationship Id="rId155" Type="http://schemas.openxmlformats.org/officeDocument/2006/relationships/image" Target="../media/image416.png"/><Relationship Id="rId197" Type="http://schemas.openxmlformats.org/officeDocument/2006/relationships/image" Target="../media/image435.png"/><Relationship Id="rId362" Type="http://schemas.openxmlformats.org/officeDocument/2006/relationships/customXml" Target="../ink/ink532.xml"/><Relationship Id="rId418" Type="http://schemas.openxmlformats.org/officeDocument/2006/relationships/image" Target="../media/image540.png"/><Relationship Id="rId222" Type="http://schemas.openxmlformats.org/officeDocument/2006/relationships/customXml" Target="../ink/ink460.xml"/><Relationship Id="rId264" Type="http://schemas.openxmlformats.org/officeDocument/2006/relationships/customXml" Target="../ink/ink481.xml"/><Relationship Id="rId17" Type="http://schemas.openxmlformats.org/officeDocument/2006/relationships/image" Target="../media/image350.png"/><Relationship Id="rId59" Type="http://schemas.openxmlformats.org/officeDocument/2006/relationships/image" Target="../media/image371.png"/><Relationship Id="rId124" Type="http://schemas.openxmlformats.org/officeDocument/2006/relationships/image" Target="../media/image4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DB21B-E303-C51A-A088-51F8503C1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3-4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1A433-B289-870A-63C3-59D08CB06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Suorakulmaisen kolmion trigonometriaa ja mallintaminen suorakulmaisen kolmion avulla.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28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D2A5D5-7937-B3CB-B2EC-9C05E6EF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YO-tehtävä [K2013, 5]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EED134-DD65-13D1-F913-EC4878319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6979"/>
          <a:stretch/>
        </p:blipFill>
        <p:spPr>
          <a:xfrm>
            <a:off x="501315" y="1690689"/>
            <a:ext cx="5923739" cy="91775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E89DD59-B22B-D636-4C44-33A77AC2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2" y="2909601"/>
            <a:ext cx="6941982" cy="3048436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122411A7-C8A8-4D5B-AF0D-7352B77C35AD}"/>
              </a:ext>
            </a:extLst>
          </p:cNvPr>
          <p:cNvGrpSpPr/>
          <p:nvPr/>
        </p:nvGrpSpPr>
        <p:grpSpPr>
          <a:xfrm>
            <a:off x="2122960" y="3574707"/>
            <a:ext cx="2587320" cy="1678320"/>
            <a:chOff x="2122960" y="3574707"/>
            <a:chExt cx="2587320" cy="16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DB0318A6-7863-423E-A257-FB4160DD0FD4}"/>
                    </a:ext>
                  </a:extLst>
                </p14:cNvPr>
                <p14:cNvContentPartPr/>
                <p14:nvPr/>
              </p14:nvContentPartPr>
              <p14:xfrm>
                <a:off x="2221240" y="5030547"/>
                <a:ext cx="158400" cy="2120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DB0318A6-7863-423E-A257-FB4160DD0F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2240" y="5021547"/>
                  <a:ext cx="17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74541BC3-FC02-4C7D-BA85-94B3D2DD4344}"/>
                    </a:ext>
                  </a:extLst>
                </p14:cNvPr>
                <p14:cNvContentPartPr/>
                <p14:nvPr/>
              </p14:nvContentPartPr>
              <p14:xfrm>
                <a:off x="4419760" y="4999587"/>
                <a:ext cx="198720" cy="1947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74541BC3-FC02-4C7D-BA85-94B3D2DD4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11120" y="4990587"/>
                  <a:ext cx="216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410ACA2F-C8FC-4351-8D05-296604D506A3}"/>
                    </a:ext>
                  </a:extLst>
                </p14:cNvPr>
                <p14:cNvContentPartPr/>
                <p14:nvPr/>
              </p14:nvContentPartPr>
              <p14:xfrm>
                <a:off x="3717760" y="4148907"/>
                <a:ext cx="992520" cy="10947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410ACA2F-C8FC-4351-8D05-296604D506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08760" y="4140267"/>
                  <a:ext cx="101016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5078076-926B-46F0-ABF3-CA219F96830D}"/>
                    </a:ext>
                  </a:extLst>
                </p14:cNvPr>
                <p14:cNvContentPartPr/>
                <p14:nvPr/>
              </p14:nvContentPartPr>
              <p14:xfrm>
                <a:off x="2122960" y="3574707"/>
                <a:ext cx="1688400" cy="16783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5078076-926B-46F0-ABF3-CA219F9683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3960" y="3565707"/>
                  <a:ext cx="1706040" cy="169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FE4CFC91-6DCE-45C8-89B2-43A89F4E1829}"/>
                  </a:ext>
                </a:extLst>
              </p14:cNvPr>
              <p14:cNvContentPartPr/>
              <p14:nvPr/>
            </p14:nvContentPartPr>
            <p14:xfrm>
              <a:off x="5405440" y="4427187"/>
              <a:ext cx="861480" cy="58608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FE4CFC91-6DCE-45C8-89B2-43A89F4E18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96440" y="4418187"/>
                <a:ext cx="87912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812BB94-5D7E-4261-BF39-865151CB293C}"/>
                  </a:ext>
                </a:extLst>
              </p14:cNvPr>
              <p14:cNvContentPartPr/>
              <p14:nvPr/>
            </p14:nvContentPartPr>
            <p14:xfrm>
              <a:off x="600880" y="4040547"/>
              <a:ext cx="941760" cy="7333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812BB94-5D7E-4261-BF39-865151CB29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240" y="4031907"/>
                <a:ext cx="959400" cy="7509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Suorakulmainen kolmio 14">
            <a:extLst>
              <a:ext uri="{FF2B5EF4-FFF2-40B4-BE49-F238E27FC236}">
                <a16:creationId xmlns:a16="http://schemas.microsoft.com/office/drawing/2014/main" id="{A7250941-488C-4133-B15B-F55E372C6899}"/>
              </a:ext>
            </a:extLst>
          </p:cNvPr>
          <p:cNvSpPr/>
          <p:nvPr/>
        </p:nvSpPr>
        <p:spPr>
          <a:xfrm>
            <a:off x="7526300" y="4737741"/>
            <a:ext cx="1913467" cy="1608667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ainen kolmio 15">
            <a:extLst>
              <a:ext uri="{FF2B5EF4-FFF2-40B4-BE49-F238E27FC236}">
                <a16:creationId xmlns:a16="http://schemas.microsoft.com/office/drawing/2014/main" id="{73F7DBD4-AC78-448A-A687-76B4E33C8588}"/>
              </a:ext>
            </a:extLst>
          </p:cNvPr>
          <p:cNvSpPr/>
          <p:nvPr/>
        </p:nvSpPr>
        <p:spPr>
          <a:xfrm flipH="1">
            <a:off x="9429664" y="5171006"/>
            <a:ext cx="2066120" cy="11768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9C3295C1-31CF-4E1D-BE42-66F4523D09AC}"/>
                  </a:ext>
                </a:extLst>
              </p14:cNvPr>
              <p14:cNvContentPartPr/>
              <p14:nvPr/>
            </p14:nvContentPartPr>
            <p14:xfrm>
              <a:off x="11613460" y="5652493"/>
              <a:ext cx="99000" cy="26424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9C3295C1-31CF-4E1D-BE42-66F4523D09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04460" y="5643493"/>
                <a:ext cx="1166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EEE8B13A-88C5-44AB-AA2B-ED2457C873AA}"/>
                  </a:ext>
                </a:extLst>
              </p14:cNvPr>
              <p14:cNvContentPartPr/>
              <p14:nvPr/>
            </p14:nvContentPartPr>
            <p14:xfrm>
              <a:off x="11857900" y="5628373"/>
              <a:ext cx="154800" cy="36072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EEE8B13A-88C5-44AB-AA2B-ED2457C873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48900" y="5619733"/>
                <a:ext cx="1724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54186B6B-3E7D-4147-97DC-CA134DC1C63E}"/>
                  </a:ext>
                </a:extLst>
              </p14:cNvPr>
              <p14:cNvContentPartPr/>
              <p14:nvPr/>
            </p14:nvContentPartPr>
            <p14:xfrm>
              <a:off x="7523860" y="6157213"/>
              <a:ext cx="221760" cy="17208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54186B6B-3E7D-4147-97DC-CA134DC1C6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14860" y="6148213"/>
                <a:ext cx="239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BFB3A9BC-7F88-47D1-8C98-B38F447DE457}"/>
                  </a:ext>
                </a:extLst>
              </p14:cNvPr>
              <p14:cNvContentPartPr/>
              <p14:nvPr/>
            </p14:nvContentPartPr>
            <p14:xfrm>
              <a:off x="11353540" y="6148933"/>
              <a:ext cx="160200" cy="17496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BFB3A9BC-7F88-47D1-8C98-B38F447DE4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44540" y="6139933"/>
                <a:ext cx="17784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Ryhmä 26">
            <a:extLst>
              <a:ext uri="{FF2B5EF4-FFF2-40B4-BE49-F238E27FC236}">
                <a16:creationId xmlns:a16="http://schemas.microsoft.com/office/drawing/2014/main" id="{5863A3CB-A0F1-49F2-8C92-0023E5F4133B}"/>
              </a:ext>
            </a:extLst>
          </p:cNvPr>
          <p:cNvGrpSpPr/>
          <p:nvPr/>
        </p:nvGrpSpPr>
        <p:grpSpPr>
          <a:xfrm>
            <a:off x="9797980" y="6071533"/>
            <a:ext cx="413640" cy="292320"/>
            <a:chOff x="9797980" y="6071533"/>
            <a:chExt cx="41364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C5247F26-DB53-4B9B-8CE8-7BA6D8FAAE90}"/>
                    </a:ext>
                  </a:extLst>
                </p14:cNvPr>
                <p14:cNvContentPartPr/>
                <p14:nvPr/>
              </p14:nvContentPartPr>
              <p14:xfrm>
                <a:off x="9797980" y="6096373"/>
                <a:ext cx="64080" cy="2674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C5247F26-DB53-4B9B-8CE8-7BA6D8FAAE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88980" y="6087373"/>
                  <a:ext cx="81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B49048B-1D64-45E5-9F64-1FC9D328259C}"/>
                    </a:ext>
                  </a:extLst>
                </p14:cNvPr>
                <p14:cNvContentPartPr/>
                <p14:nvPr/>
              </p14:nvContentPartPr>
              <p14:xfrm>
                <a:off x="10025860" y="6071533"/>
                <a:ext cx="185760" cy="1720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B49048B-1D64-45E5-9F64-1FC9D32825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17220" y="6062533"/>
                  <a:ext cx="203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FE278487-F68D-4090-B4C9-F4CA404A6DE3}"/>
              </a:ext>
            </a:extLst>
          </p:cNvPr>
          <p:cNvGrpSpPr/>
          <p:nvPr/>
        </p:nvGrpSpPr>
        <p:grpSpPr>
          <a:xfrm>
            <a:off x="8739580" y="6049213"/>
            <a:ext cx="410400" cy="293760"/>
            <a:chOff x="8739580" y="6049213"/>
            <a:chExt cx="4104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32DF0497-EC21-414B-A7AA-FC83FDA54F16}"/>
                    </a:ext>
                  </a:extLst>
                </p14:cNvPr>
                <p14:cNvContentPartPr/>
                <p14:nvPr/>
              </p14:nvContentPartPr>
              <p14:xfrm>
                <a:off x="9058900" y="6049213"/>
                <a:ext cx="91080" cy="2937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32DF0497-EC21-414B-A7AA-FC83FDA54F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49900" y="6040573"/>
                  <a:ext cx="108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F87E9C00-CFE9-4531-AF30-316A87270B27}"/>
                    </a:ext>
                  </a:extLst>
                </p14:cNvPr>
                <p14:cNvContentPartPr/>
                <p14:nvPr/>
              </p14:nvContentPartPr>
              <p14:xfrm>
                <a:off x="8739580" y="6083413"/>
                <a:ext cx="221040" cy="1918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F87E9C00-CFE9-4531-AF30-316A87270B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30940" y="6074413"/>
                  <a:ext cx="2386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A00A9008-111C-41B4-822F-2D8E3797465B}"/>
              </a:ext>
            </a:extLst>
          </p:cNvPr>
          <p:cNvGrpSpPr/>
          <p:nvPr/>
        </p:nvGrpSpPr>
        <p:grpSpPr>
          <a:xfrm>
            <a:off x="8381380" y="6373933"/>
            <a:ext cx="283320" cy="255240"/>
            <a:chOff x="8381380" y="6373933"/>
            <a:chExt cx="2833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0147E10-B1BD-4A43-BD4C-4F79D523EF93}"/>
                    </a:ext>
                  </a:extLst>
                </p14:cNvPr>
                <p14:cNvContentPartPr/>
                <p14:nvPr/>
              </p14:nvContentPartPr>
              <p14:xfrm>
                <a:off x="8421700" y="6397333"/>
                <a:ext cx="150120" cy="2318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0147E10-B1BD-4A43-BD4C-4F79D523EF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13060" y="6388333"/>
                  <a:ext cx="167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FEA4B0A1-590B-4BF4-BBFA-B21E6BBB4DB3}"/>
                    </a:ext>
                  </a:extLst>
                </p14:cNvPr>
                <p14:cNvContentPartPr/>
                <p14:nvPr/>
              </p14:nvContentPartPr>
              <p14:xfrm>
                <a:off x="8381380" y="6373933"/>
                <a:ext cx="283320" cy="2300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FEA4B0A1-590B-4BF4-BBFA-B21E6BBB4D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72380" y="6364933"/>
                  <a:ext cx="300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B476851F-74EF-4B55-9390-CDA116CDB0F7}"/>
              </a:ext>
            </a:extLst>
          </p:cNvPr>
          <p:cNvGrpSpPr/>
          <p:nvPr/>
        </p:nvGrpSpPr>
        <p:grpSpPr>
          <a:xfrm>
            <a:off x="10152220" y="6400213"/>
            <a:ext cx="1183320" cy="382320"/>
            <a:chOff x="10152220" y="6400213"/>
            <a:chExt cx="11833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4D5A505-6D63-49AA-A69C-C781A6EEDE0F}"/>
                    </a:ext>
                  </a:extLst>
                </p14:cNvPr>
                <p14:cNvContentPartPr/>
                <p14:nvPr/>
              </p14:nvContentPartPr>
              <p14:xfrm>
                <a:off x="10152220" y="6400213"/>
                <a:ext cx="165600" cy="3823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4D5A505-6D63-49AA-A69C-C781A6EEDE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43580" y="6391213"/>
                  <a:ext cx="183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22CCFAE3-5CB7-42EE-991E-8B0633AB25BC}"/>
                    </a:ext>
                  </a:extLst>
                </p14:cNvPr>
                <p14:cNvContentPartPr/>
                <p14:nvPr/>
              </p14:nvContentPartPr>
              <p14:xfrm>
                <a:off x="10461460" y="6418213"/>
                <a:ext cx="170280" cy="32040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22CCFAE3-5CB7-42EE-991E-8B0633AB25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2820" y="6409573"/>
                  <a:ext cx="187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3D65460B-A022-41D3-9395-8D5FFF16AD54}"/>
                    </a:ext>
                  </a:extLst>
                </p14:cNvPr>
                <p14:cNvContentPartPr/>
                <p14:nvPr/>
              </p14:nvContentPartPr>
              <p14:xfrm>
                <a:off x="10775020" y="6551773"/>
                <a:ext cx="210240" cy="75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3D65460B-A022-41D3-9395-8D5FFF16AD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66380" y="6542773"/>
                  <a:ext cx="22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E657359D-3FF6-4ED2-830A-09E240777D90}"/>
                    </a:ext>
                  </a:extLst>
                </p14:cNvPr>
                <p14:cNvContentPartPr/>
                <p14:nvPr/>
              </p14:nvContentPartPr>
              <p14:xfrm>
                <a:off x="11131420" y="6418573"/>
                <a:ext cx="172440" cy="2275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E657359D-3FF6-4ED2-830A-09E240777D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22780" y="6409933"/>
                  <a:ext cx="190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9629CC0-A5F3-47C8-BE48-282830BFB190}"/>
                    </a:ext>
                  </a:extLst>
                </p14:cNvPr>
                <p14:cNvContentPartPr/>
                <p14:nvPr/>
              </p14:nvContentPartPr>
              <p14:xfrm>
                <a:off x="11099020" y="6417853"/>
                <a:ext cx="236520" cy="2340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9629CC0-A5F3-47C8-BE48-282830BFB1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90020" y="6409213"/>
                  <a:ext cx="25416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556B2C02-FEAF-4EB9-9193-58B550F85C27}"/>
                  </a:ext>
                </a:extLst>
              </p14:cNvPr>
              <p14:cNvContentPartPr/>
              <p14:nvPr/>
            </p14:nvContentPartPr>
            <p14:xfrm>
              <a:off x="8656274" y="109441"/>
              <a:ext cx="244588" cy="123508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556B2C02-FEAF-4EB9-9193-58B550F85C2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47269" y="100442"/>
                <a:ext cx="262239" cy="1252719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E67F9821-31F8-4408-9177-79DDE338164C}"/>
              </a:ext>
            </a:extLst>
          </p:cNvPr>
          <p:cNvGrpSpPr/>
          <p:nvPr/>
        </p:nvGrpSpPr>
        <p:grpSpPr>
          <a:xfrm>
            <a:off x="8826880" y="1916187"/>
            <a:ext cx="786600" cy="531360"/>
            <a:chOff x="8826880" y="1916187"/>
            <a:chExt cx="7866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EA0C1A8-7508-4536-836A-771932D2454F}"/>
                    </a:ext>
                  </a:extLst>
                </p14:cNvPr>
                <p14:cNvContentPartPr/>
                <p14:nvPr/>
              </p14:nvContentPartPr>
              <p14:xfrm>
                <a:off x="8961160" y="1984587"/>
                <a:ext cx="652320" cy="4629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EA0C1A8-7508-4536-836A-771932D245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52160" y="1975587"/>
                  <a:ext cx="6699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68E739E-192B-416B-9E77-995EE9DE54C9}"/>
                    </a:ext>
                  </a:extLst>
                </p14:cNvPr>
                <p14:cNvContentPartPr/>
                <p14:nvPr/>
              </p14:nvContentPartPr>
              <p14:xfrm>
                <a:off x="8826880" y="1916187"/>
                <a:ext cx="645480" cy="3862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68E739E-192B-416B-9E77-995EE9DE54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18240" y="1907547"/>
                  <a:ext cx="66312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3" name="Käsinkirjoitus 142">
                <a:extLst>
                  <a:ext uri="{FF2B5EF4-FFF2-40B4-BE49-F238E27FC236}">
                    <a16:creationId xmlns:a16="http://schemas.microsoft.com/office/drawing/2014/main" id="{D4EA851A-AB0E-48BA-9F3F-E881D40C5E04}"/>
                  </a:ext>
                </a:extLst>
              </p14:cNvPr>
              <p14:cNvContentPartPr/>
              <p14:nvPr/>
            </p14:nvContentPartPr>
            <p14:xfrm>
              <a:off x="8085280" y="4046667"/>
              <a:ext cx="360" cy="360"/>
            </p14:xfrm>
          </p:contentPart>
        </mc:Choice>
        <mc:Fallback>
          <p:pic>
            <p:nvPicPr>
              <p:cNvPr id="143" name="Käsinkirjoitus 142">
                <a:extLst>
                  <a:ext uri="{FF2B5EF4-FFF2-40B4-BE49-F238E27FC236}">
                    <a16:creationId xmlns:a16="http://schemas.microsoft.com/office/drawing/2014/main" id="{D4EA851A-AB0E-48BA-9F3F-E881D40C5E0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6280" y="40380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10C55748-B64C-435D-AD61-EC6A4CD6C037}"/>
              </a:ext>
            </a:extLst>
          </p:cNvPr>
          <p:cNvGrpSpPr/>
          <p:nvPr/>
        </p:nvGrpSpPr>
        <p:grpSpPr>
          <a:xfrm>
            <a:off x="718240" y="5398333"/>
            <a:ext cx="6583140" cy="1625027"/>
            <a:chOff x="718240" y="5398333"/>
            <a:chExt cx="6583140" cy="16250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32BA39F-E121-414B-B892-9E8F94969BC2}"/>
                    </a:ext>
                  </a:extLst>
                </p14:cNvPr>
                <p14:cNvContentPartPr/>
                <p14:nvPr/>
              </p14:nvContentPartPr>
              <p14:xfrm>
                <a:off x="6818980" y="5398333"/>
                <a:ext cx="186840" cy="3787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32BA39F-E121-414B-B892-9E8F94969B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0340" y="5389693"/>
                  <a:ext cx="2044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D385484-FB49-4CE5-8DA2-EAB99C35F176}"/>
                    </a:ext>
                  </a:extLst>
                </p14:cNvPr>
                <p14:cNvContentPartPr/>
                <p14:nvPr/>
              </p14:nvContentPartPr>
              <p14:xfrm>
                <a:off x="7115260" y="5414533"/>
                <a:ext cx="186120" cy="3535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D385484-FB49-4CE5-8DA2-EAB99C35F1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6620" y="5405533"/>
                  <a:ext cx="203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E3D4462C-5C61-4E8C-922E-E3923EE986C8}"/>
                    </a:ext>
                  </a:extLst>
                </p14:cNvPr>
                <p14:cNvContentPartPr/>
                <p14:nvPr/>
              </p14:nvContentPartPr>
              <p14:xfrm>
                <a:off x="718240" y="5868267"/>
                <a:ext cx="301680" cy="76104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E3D4462C-5C61-4E8C-922E-E3923EE986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600" y="5859267"/>
                  <a:ext cx="3193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29EAB538-50D2-4E46-A94E-D3784B651A43}"/>
                    </a:ext>
                  </a:extLst>
                </p14:cNvPr>
                <p14:cNvContentPartPr/>
                <p14:nvPr/>
              </p14:nvContentPartPr>
              <p14:xfrm>
                <a:off x="1212880" y="5966907"/>
                <a:ext cx="3600" cy="4212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29EAB538-50D2-4E46-A94E-D3784B651A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04240" y="5957907"/>
                  <a:ext cx="21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664E54CB-E0F6-4A79-9FA4-96C02BC1E5BC}"/>
                    </a:ext>
                  </a:extLst>
                </p14:cNvPr>
                <p14:cNvContentPartPr/>
                <p14:nvPr/>
              </p14:nvContentPartPr>
              <p14:xfrm>
                <a:off x="1195960" y="6291627"/>
                <a:ext cx="3960" cy="5400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664E54CB-E0F6-4A79-9FA4-96C02BC1E5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6960" y="6282987"/>
                  <a:ext cx="2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0CFAB19B-847D-4244-8403-F2B6CED5C3DA}"/>
                    </a:ext>
                  </a:extLst>
                </p14:cNvPr>
                <p14:cNvContentPartPr/>
                <p14:nvPr/>
              </p14:nvContentPartPr>
              <p14:xfrm>
                <a:off x="1371280" y="5850987"/>
                <a:ext cx="352800" cy="63756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0CFAB19B-847D-4244-8403-F2B6CED5C3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62280" y="5841987"/>
                  <a:ext cx="37044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D6815A53-7252-4ECF-98DF-600439771EDB}"/>
                    </a:ext>
                  </a:extLst>
                </p14:cNvPr>
                <p14:cNvContentPartPr/>
                <p14:nvPr/>
              </p14:nvContentPartPr>
              <p14:xfrm>
                <a:off x="1826680" y="5859987"/>
                <a:ext cx="211680" cy="60228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D6815A53-7252-4ECF-98DF-600439771E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8040" y="5850987"/>
                  <a:ext cx="2293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F32DAAE2-2040-4F8A-9480-09FC6DDB9900}"/>
                    </a:ext>
                  </a:extLst>
                </p14:cNvPr>
                <p14:cNvContentPartPr/>
                <p14:nvPr/>
              </p14:nvContentPartPr>
              <p14:xfrm>
                <a:off x="2221240" y="6158427"/>
                <a:ext cx="271440" cy="29196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F32DAAE2-2040-4F8A-9480-09FC6DDB99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12240" y="6149787"/>
                  <a:ext cx="289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2DF498F8-1153-4464-A8AD-8AA55BEAC989}"/>
                    </a:ext>
                  </a:extLst>
                </p14:cNvPr>
                <p14:cNvContentPartPr/>
                <p14:nvPr/>
              </p14:nvContentPartPr>
              <p14:xfrm>
                <a:off x="2579080" y="6220707"/>
                <a:ext cx="114840" cy="2170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2DF498F8-1153-4464-A8AD-8AA55BEAC9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0440" y="6211707"/>
                  <a:ext cx="13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1117920C-40E1-4160-A251-7129E6B2C604}"/>
                    </a:ext>
                  </a:extLst>
                </p14:cNvPr>
                <p14:cNvContentPartPr/>
                <p14:nvPr/>
              </p14:nvContentPartPr>
              <p14:xfrm>
                <a:off x="2859160" y="6083547"/>
                <a:ext cx="8640" cy="41364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1117920C-40E1-4160-A251-7129E6B2C6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0520" y="6074907"/>
                  <a:ext cx="262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440393E0-631D-4E1B-B78B-855FF08275E4}"/>
                    </a:ext>
                  </a:extLst>
                </p14:cNvPr>
                <p14:cNvContentPartPr/>
                <p14:nvPr/>
              </p14:nvContentPartPr>
              <p14:xfrm>
                <a:off x="2776720" y="6251667"/>
                <a:ext cx="178920" cy="612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440393E0-631D-4E1B-B78B-855FF08275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8080" y="6242667"/>
                  <a:ext cx="19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28B95B76-63E9-4BFE-838E-FA08DBE3E218}"/>
                    </a:ext>
                  </a:extLst>
                </p14:cNvPr>
                <p14:cNvContentPartPr/>
                <p14:nvPr/>
              </p14:nvContentPartPr>
              <p14:xfrm>
                <a:off x="3058240" y="6129987"/>
                <a:ext cx="106560" cy="31284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28B95B76-63E9-4BFE-838E-FA08DBE3E2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9240" y="6120987"/>
                  <a:ext cx="124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C7EC264A-B82E-4AC9-9AA7-4A232DD9B69C}"/>
                    </a:ext>
                  </a:extLst>
                </p14:cNvPr>
                <p14:cNvContentPartPr/>
                <p14:nvPr/>
              </p14:nvContentPartPr>
              <p14:xfrm>
                <a:off x="3295480" y="6308547"/>
                <a:ext cx="26640" cy="15012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C7EC264A-B82E-4AC9-9AA7-4A232DD9B6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86840" y="6299547"/>
                  <a:ext cx="4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5DF0E0BC-3615-4831-AE4B-3EDCFEB83995}"/>
                    </a:ext>
                  </a:extLst>
                </p14:cNvPr>
                <p14:cNvContentPartPr/>
                <p14:nvPr/>
              </p14:nvContentPartPr>
              <p14:xfrm>
                <a:off x="3321040" y="6095067"/>
                <a:ext cx="360" cy="36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5DF0E0BC-3615-4831-AE4B-3EDCFEB839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2040" y="60864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260DB25A-1419-4679-8C29-549757EFDDAA}"/>
                    </a:ext>
                  </a:extLst>
                </p14:cNvPr>
                <p14:cNvContentPartPr/>
                <p14:nvPr/>
              </p14:nvContentPartPr>
              <p14:xfrm>
                <a:off x="3422560" y="6228627"/>
                <a:ext cx="150120" cy="2559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260DB25A-1419-4679-8C29-549757EFDD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13560" y="6219627"/>
                  <a:ext cx="167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7C77F452-7CC0-463B-A7EC-7D9E677E20D6}"/>
                    </a:ext>
                  </a:extLst>
                </p14:cNvPr>
                <p14:cNvContentPartPr/>
                <p14:nvPr/>
              </p14:nvContentPartPr>
              <p14:xfrm>
                <a:off x="3887680" y="6142587"/>
                <a:ext cx="259560" cy="4971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7C77F452-7CC0-463B-A7EC-7D9E677E20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78680" y="6133587"/>
                  <a:ext cx="2772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ABA7F5A4-BD05-44D4-B5EC-DFC40B786C67}"/>
                    </a:ext>
                  </a:extLst>
                </p14:cNvPr>
                <p14:cNvContentPartPr/>
                <p14:nvPr/>
              </p14:nvContentPartPr>
              <p14:xfrm>
                <a:off x="4228600" y="6011187"/>
                <a:ext cx="222480" cy="3142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ABA7F5A4-BD05-44D4-B5EC-DFC40B786C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19600" y="6002547"/>
                  <a:ext cx="240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E41AC89C-C5AA-4693-BC88-9D6210ED7FAB}"/>
                    </a:ext>
                  </a:extLst>
                </p14:cNvPr>
                <p14:cNvContentPartPr/>
                <p14:nvPr/>
              </p14:nvContentPartPr>
              <p14:xfrm>
                <a:off x="4504000" y="6129987"/>
                <a:ext cx="197640" cy="22752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E41AC89C-C5AA-4693-BC88-9D6210ED7F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5360" y="6120987"/>
                  <a:ext cx="215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5FC63F7A-6E36-4458-9489-A640426D94F8}"/>
                    </a:ext>
                  </a:extLst>
                </p14:cNvPr>
                <p14:cNvContentPartPr/>
                <p14:nvPr/>
              </p14:nvContentPartPr>
              <p14:xfrm>
                <a:off x="4558720" y="5948907"/>
                <a:ext cx="163800" cy="1800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5FC63F7A-6E36-4458-9489-A640426D94F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50080" y="5940267"/>
                  <a:ext cx="18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6C0ABDA1-4C10-4D3C-9C4B-A1EE36043668}"/>
                    </a:ext>
                  </a:extLst>
                </p14:cNvPr>
                <p14:cNvContentPartPr/>
                <p14:nvPr/>
              </p14:nvContentPartPr>
              <p14:xfrm>
                <a:off x="4773640" y="6077067"/>
                <a:ext cx="129960" cy="30528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6C0ABDA1-4C10-4D3C-9C4B-A1EE360436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65000" y="6068067"/>
                  <a:ext cx="147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FD035662-9E6B-4FFD-A0DF-19F74516D635}"/>
                    </a:ext>
                  </a:extLst>
                </p14:cNvPr>
                <p14:cNvContentPartPr/>
                <p14:nvPr/>
              </p14:nvContentPartPr>
              <p14:xfrm>
                <a:off x="4942840" y="6030987"/>
                <a:ext cx="137520" cy="3762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FD035662-9E6B-4FFD-A0DF-19F74516D6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33840" y="6021987"/>
                  <a:ext cx="155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EA6A2162-6DA8-4128-9C88-467324BD9885}"/>
                    </a:ext>
                  </a:extLst>
                </p14:cNvPr>
                <p14:cNvContentPartPr/>
                <p14:nvPr/>
              </p14:nvContentPartPr>
              <p14:xfrm>
                <a:off x="5104480" y="6145107"/>
                <a:ext cx="240120" cy="25452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EA6A2162-6DA8-4128-9C88-467324BD98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95480" y="6136107"/>
                  <a:ext cx="257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DFECEFB2-8492-4EA2-8225-556915EA15CC}"/>
                    </a:ext>
                  </a:extLst>
                </p14:cNvPr>
                <p14:cNvContentPartPr/>
                <p14:nvPr/>
              </p14:nvContentPartPr>
              <p14:xfrm>
                <a:off x="5221120" y="5965467"/>
                <a:ext cx="173880" cy="2700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DFECEFB2-8492-4EA2-8225-556915EA15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12120" y="5956827"/>
                  <a:ext cx="19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F098EF58-7D2A-49AC-A56F-00B08778F2B4}"/>
                    </a:ext>
                  </a:extLst>
                </p14:cNvPr>
                <p14:cNvContentPartPr/>
                <p14:nvPr/>
              </p14:nvContentPartPr>
              <p14:xfrm>
                <a:off x="1563880" y="6523827"/>
                <a:ext cx="90720" cy="36324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F098EF58-7D2A-49AC-A56F-00B08778F2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55240" y="6514827"/>
                  <a:ext cx="108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E78BDBB4-02E5-4472-A581-68D40522DE62}"/>
                    </a:ext>
                  </a:extLst>
                </p14:cNvPr>
                <p14:cNvContentPartPr/>
                <p14:nvPr/>
              </p14:nvContentPartPr>
              <p14:xfrm>
                <a:off x="1582240" y="6684240"/>
                <a:ext cx="252720" cy="2952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E78BDBB4-02E5-4472-A581-68D40522DE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3240" y="6675600"/>
                  <a:ext cx="270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4780D597-F43C-4C27-8E7F-3ECEFA6CB735}"/>
                    </a:ext>
                  </a:extLst>
                </p14:cNvPr>
                <p14:cNvContentPartPr/>
                <p14:nvPr/>
              </p14:nvContentPartPr>
              <p14:xfrm>
                <a:off x="1910560" y="6672000"/>
                <a:ext cx="149400" cy="2703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4780D597-F43C-4C27-8E7F-3ECEFA6CB7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01920" y="6663360"/>
                  <a:ext cx="167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C8D6BBC1-420F-4393-8D23-075C7C2714BE}"/>
                    </a:ext>
                  </a:extLst>
                </p14:cNvPr>
                <p14:cNvContentPartPr/>
                <p14:nvPr/>
              </p14:nvContentPartPr>
              <p14:xfrm>
                <a:off x="2196400" y="6637800"/>
                <a:ext cx="192960" cy="30708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C8D6BBC1-420F-4393-8D23-075C7C2714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87760" y="6629160"/>
                  <a:ext cx="210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9E0B81B2-66AD-41C5-AFC7-C571EEBE7D37}"/>
                    </a:ext>
                  </a:extLst>
                </p14:cNvPr>
                <p14:cNvContentPartPr/>
                <p14:nvPr/>
              </p14:nvContentPartPr>
              <p14:xfrm>
                <a:off x="2546320" y="6502080"/>
                <a:ext cx="110520" cy="40500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9E0B81B2-66AD-41C5-AFC7-C571EEBE7D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37680" y="6493080"/>
                  <a:ext cx="128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41FFFE10-6BDD-4585-A4F7-016AD0C23526}"/>
                    </a:ext>
                  </a:extLst>
                </p14:cNvPr>
                <p14:cNvContentPartPr/>
                <p14:nvPr/>
              </p14:nvContentPartPr>
              <p14:xfrm>
                <a:off x="2619040" y="6671280"/>
                <a:ext cx="127080" cy="2005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41FFFE10-6BDD-4585-A4F7-016AD0C235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10400" y="6662640"/>
                  <a:ext cx="144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787F6968-892A-49B4-83E1-64770F9738DB}"/>
                    </a:ext>
                  </a:extLst>
                </p14:cNvPr>
                <p14:cNvContentPartPr/>
                <p14:nvPr/>
              </p14:nvContentPartPr>
              <p14:xfrm>
                <a:off x="2801560" y="6727440"/>
                <a:ext cx="178560" cy="21096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787F6968-892A-49B4-83E1-64770F9738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92920" y="6718440"/>
                  <a:ext cx="196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DC23C3EC-8BE4-444C-A55C-7BBF451EDDC9}"/>
                    </a:ext>
                  </a:extLst>
                </p14:cNvPr>
                <p14:cNvContentPartPr/>
                <p14:nvPr/>
              </p14:nvContentPartPr>
              <p14:xfrm>
                <a:off x="3129880" y="6682080"/>
                <a:ext cx="236160" cy="25344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DC23C3EC-8BE4-444C-A55C-7BBF451EDD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20880" y="6673440"/>
                  <a:ext cx="253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6AFFD109-7685-494B-B10B-52149DB781CD}"/>
                    </a:ext>
                  </a:extLst>
                </p14:cNvPr>
                <p14:cNvContentPartPr/>
                <p14:nvPr/>
              </p14:nvContentPartPr>
              <p14:xfrm>
                <a:off x="3477280" y="6630600"/>
                <a:ext cx="248400" cy="28044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6AFFD109-7685-494B-B10B-52149DB781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68280" y="6621960"/>
                  <a:ext cx="266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1B3DCE42-E2B5-4BF4-94AB-305DFDA4E883}"/>
                    </a:ext>
                  </a:extLst>
                </p14:cNvPr>
                <p14:cNvContentPartPr/>
                <p14:nvPr/>
              </p14:nvContentPartPr>
              <p14:xfrm>
                <a:off x="3829720" y="6633840"/>
                <a:ext cx="198360" cy="26640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1B3DCE42-E2B5-4BF4-94AB-305DFDA4E8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21080" y="6625200"/>
                  <a:ext cx="216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E82032E2-34FF-44CD-BA67-1668878AD768}"/>
                    </a:ext>
                  </a:extLst>
                </p14:cNvPr>
                <p14:cNvContentPartPr/>
                <p14:nvPr/>
              </p14:nvContentPartPr>
              <p14:xfrm>
                <a:off x="4156600" y="6683160"/>
                <a:ext cx="186840" cy="21888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E82032E2-34FF-44CD-BA67-1668878AD7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7600" y="6674160"/>
                  <a:ext cx="20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C7344DD1-91C5-47F8-A157-1BEBE8AC11A6}"/>
                    </a:ext>
                  </a:extLst>
                </p14:cNvPr>
                <p14:cNvContentPartPr/>
                <p14:nvPr/>
              </p14:nvContentPartPr>
              <p14:xfrm>
                <a:off x="4410760" y="6690720"/>
                <a:ext cx="131040" cy="26712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C7344DD1-91C5-47F8-A157-1BEBE8AC11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02120" y="6681720"/>
                  <a:ext cx="148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F271E12D-AFE6-4DC6-8AB4-5A88753E3E4B}"/>
                    </a:ext>
                  </a:extLst>
                </p14:cNvPr>
                <p14:cNvContentPartPr/>
                <p14:nvPr/>
              </p14:nvContentPartPr>
              <p14:xfrm>
                <a:off x="4713880" y="6548160"/>
                <a:ext cx="15840" cy="34020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F271E12D-AFE6-4DC6-8AB4-5A88753E3E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05240" y="6539160"/>
                  <a:ext cx="33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4C56438A-6609-48D2-9959-CA572C1A2F98}"/>
                    </a:ext>
                  </a:extLst>
                </p14:cNvPr>
                <p14:cNvContentPartPr/>
                <p14:nvPr/>
              </p14:nvContentPartPr>
              <p14:xfrm>
                <a:off x="4673200" y="6668040"/>
                <a:ext cx="209880" cy="396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4C56438A-6609-48D2-9959-CA572C1A2F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64560" y="6659040"/>
                  <a:ext cx="227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0F706E5C-810A-4821-88CB-B8EEF42E6150}"/>
                    </a:ext>
                  </a:extLst>
                </p14:cNvPr>
                <p14:cNvContentPartPr/>
                <p14:nvPr/>
              </p14:nvContentPartPr>
              <p14:xfrm>
                <a:off x="4842040" y="6609360"/>
                <a:ext cx="237960" cy="36792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0F706E5C-810A-4821-88CB-B8EEF42E615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33040" y="6600360"/>
                  <a:ext cx="255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AE5950DC-E115-4584-9ED7-36DB5CE2F8DA}"/>
                    </a:ext>
                  </a:extLst>
                </p14:cNvPr>
                <p14:cNvContentPartPr/>
                <p14:nvPr/>
              </p14:nvContentPartPr>
              <p14:xfrm>
                <a:off x="5502640" y="6502080"/>
                <a:ext cx="32400" cy="4140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AE5950DC-E115-4584-9ED7-36DB5CE2F8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94000" y="6493080"/>
                  <a:ext cx="50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C42258CF-262E-42CF-A0CC-6D1E3B6D180D}"/>
                    </a:ext>
                  </a:extLst>
                </p14:cNvPr>
                <p14:cNvContentPartPr/>
                <p14:nvPr/>
              </p14:nvContentPartPr>
              <p14:xfrm>
                <a:off x="5440720" y="6672360"/>
                <a:ext cx="336960" cy="468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C42258CF-262E-42CF-A0CC-6D1E3B6D18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32080" y="6663360"/>
                  <a:ext cx="354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B314613D-669A-4F4F-BA53-9DD18C87559B}"/>
                    </a:ext>
                  </a:extLst>
                </p14:cNvPr>
                <p14:cNvContentPartPr/>
                <p14:nvPr/>
              </p14:nvContentPartPr>
              <p14:xfrm>
                <a:off x="5745280" y="6618720"/>
                <a:ext cx="163800" cy="24768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B314613D-669A-4F4F-BA53-9DD18C87559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36640" y="6610080"/>
                  <a:ext cx="181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3C1526EC-E214-473F-ABB0-5F7961F4817B}"/>
                    </a:ext>
                  </a:extLst>
                </p14:cNvPr>
                <p14:cNvContentPartPr/>
                <p14:nvPr/>
              </p14:nvContentPartPr>
              <p14:xfrm>
                <a:off x="6048400" y="6249000"/>
                <a:ext cx="9000" cy="62136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3C1526EC-E214-473F-ABB0-5F7961F481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39760" y="6240360"/>
                  <a:ext cx="266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677FFA39-8855-43B2-810C-FBD8EB4DDD3C}"/>
                    </a:ext>
                  </a:extLst>
                </p14:cNvPr>
                <p14:cNvContentPartPr/>
                <p14:nvPr/>
              </p14:nvContentPartPr>
              <p14:xfrm>
                <a:off x="6199960" y="6666240"/>
                <a:ext cx="101160" cy="31392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677FFA39-8855-43B2-810C-FBD8EB4DDD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90960" y="6657240"/>
                  <a:ext cx="118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CDC6EA49-BCB2-4EC7-B4B8-489AB212067C}"/>
                    </a:ext>
                  </a:extLst>
                </p14:cNvPr>
                <p14:cNvContentPartPr/>
                <p14:nvPr/>
              </p14:nvContentPartPr>
              <p14:xfrm>
                <a:off x="6360520" y="6583440"/>
                <a:ext cx="161640" cy="3564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CDC6EA49-BCB2-4EC7-B4B8-489AB21206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51880" y="6574440"/>
                  <a:ext cx="179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B0A8D079-AEB3-4127-9059-53219514C765}"/>
                    </a:ext>
                  </a:extLst>
                </p14:cNvPr>
                <p14:cNvContentPartPr/>
                <p14:nvPr/>
              </p14:nvContentPartPr>
              <p14:xfrm>
                <a:off x="6621880" y="6493440"/>
                <a:ext cx="16920" cy="41328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B0A8D079-AEB3-4127-9059-53219514C76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13240" y="6484800"/>
                  <a:ext cx="34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4626DDF3-7F7A-421B-A7D2-B2F3A2DE2C30}"/>
                    </a:ext>
                  </a:extLst>
                </p14:cNvPr>
                <p14:cNvContentPartPr/>
                <p14:nvPr/>
              </p14:nvContentPartPr>
              <p14:xfrm>
                <a:off x="6545920" y="6660480"/>
                <a:ext cx="246960" cy="1692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4626DDF3-7F7A-421B-A7D2-B2F3A2DE2C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37280" y="6651480"/>
                  <a:ext cx="264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66924371-321F-4F21-BFBB-FC071E4AA752}"/>
                    </a:ext>
                  </a:extLst>
                </p14:cNvPr>
                <p14:cNvContentPartPr/>
                <p14:nvPr/>
              </p14:nvContentPartPr>
              <p14:xfrm>
                <a:off x="6728800" y="6612240"/>
                <a:ext cx="334080" cy="41112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66924371-321F-4F21-BFBB-FC071E4AA7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20160" y="6603600"/>
                  <a:ext cx="35172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Ryhmä 212">
            <a:extLst>
              <a:ext uri="{FF2B5EF4-FFF2-40B4-BE49-F238E27FC236}">
                <a16:creationId xmlns:a16="http://schemas.microsoft.com/office/drawing/2014/main" id="{BFA5263B-CF2C-4F90-BECA-2A355303F577}"/>
              </a:ext>
            </a:extLst>
          </p:cNvPr>
          <p:cNvGrpSpPr/>
          <p:nvPr/>
        </p:nvGrpSpPr>
        <p:grpSpPr>
          <a:xfrm>
            <a:off x="7454920" y="281199"/>
            <a:ext cx="4668480" cy="4671948"/>
            <a:chOff x="7454920" y="281199"/>
            <a:chExt cx="4668480" cy="467194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450043CA-5501-4FC8-BE21-5A1A38D76E08}"/>
                    </a:ext>
                  </a:extLst>
                </p14:cNvPr>
                <p14:cNvContentPartPr/>
                <p14:nvPr/>
              </p14:nvContentPartPr>
              <p14:xfrm>
                <a:off x="9019211" y="306386"/>
                <a:ext cx="123508" cy="263403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450043CA-5501-4FC8-BE21-5A1A38D76E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10209" y="297390"/>
                  <a:ext cx="141152" cy="281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91DF1548-0F1D-455A-889B-B4E008633BBB}"/>
                    </a:ext>
                  </a:extLst>
                </p14:cNvPr>
                <p14:cNvContentPartPr/>
                <p14:nvPr/>
              </p14:nvContentPartPr>
              <p14:xfrm>
                <a:off x="8917856" y="426859"/>
                <a:ext cx="173275" cy="24276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91DF1548-0F1D-455A-889B-B4E008633B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08869" y="417801"/>
                  <a:ext cx="190890" cy="42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11CC0DE8-BD42-405C-B5BA-3FE2911331D2}"/>
                    </a:ext>
                  </a:extLst>
                </p14:cNvPr>
                <p14:cNvContentPartPr/>
                <p14:nvPr/>
              </p14:nvContentPartPr>
              <p14:xfrm>
                <a:off x="9247412" y="385588"/>
                <a:ext cx="181468" cy="177827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11CC0DE8-BD42-405C-B5BA-3FE2911331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38411" y="376589"/>
                  <a:ext cx="199111" cy="195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AC0B3D80-CAEA-4621-8DA6-4C3E9354A37F}"/>
                    </a:ext>
                  </a:extLst>
                </p14:cNvPr>
                <p14:cNvContentPartPr/>
                <p14:nvPr/>
              </p14:nvContentPartPr>
              <p14:xfrm>
                <a:off x="9439502" y="401065"/>
                <a:ext cx="161137" cy="172972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AC0B3D80-CAEA-4621-8DA6-4C3E9354A3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30870" y="392075"/>
                  <a:ext cx="178761" cy="190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4D7C7248-3B53-409B-8C30-49EC268609BE}"/>
                    </a:ext>
                  </a:extLst>
                </p14:cNvPr>
                <p14:cNvContentPartPr/>
                <p14:nvPr/>
              </p14:nvContentPartPr>
              <p14:xfrm>
                <a:off x="9717167" y="475716"/>
                <a:ext cx="153854" cy="147178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4D7C7248-3B53-409B-8C30-49EC268609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08519" y="466720"/>
                  <a:ext cx="171509" cy="164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33313994-BEF5-4835-89BD-C54764AA3E47}"/>
                    </a:ext>
                  </a:extLst>
                </p14:cNvPr>
                <p14:cNvContentPartPr/>
                <p14:nvPr/>
              </p14:nvContentPartPr>
              <p14:xfrm>
                <a:off x="10037621" y="490282"/>
                <a:ext cx="136557" cy="8193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33313994-BEF5-4835-89BD-C54764AA3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28974" y="481377"/>
                  <a:ext cx="154212" cy="2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D3129BF-D55A-4F4C-B305-BDA075EDD919}"/>
                    </a:ext>
                  </a:extLst>
                </p14:cNvPr>
                <p14:cNvContentPartPr/>
                <p14:nvPr/>
              </p14:nvContentPartPr>
              <p14:xfrm>
                <a:off x="10051276" y="577679"/>
                <a:ext cx="145964" cy="21242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D3129BF-D55A-4F4C-B305-BDA075EDD91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42648" y="569038"/>
                  <a:ext cx="163580" cy="3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11AED293-1BFC-4A2D-A99A-23323D0AAD18}"/>
                    </a:ext>
                  </a:extLst>
                </p14:cNvPr>
                <p14:cNvContentPartPr/>
                <p14:nvPr/>
              </p14:nvContentPartPr>
              <p14:xfrm>
                <a:off x="10383564" y="294248"/>
                <a:ext cx="150820" cy="185717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11AED293-1BFC-4A2D-A99A-23323D0AAD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74565" y="285250"/>
                  <a:ext cx="168458" cy="203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C2D8027E-0DD6-4992-B39D-56577B99E7F7}"/>
                    </a:ext>
                  </a:extLst>
                </p14:cNvPr>
                <p14:cNvContentPartPr/>
                <p14:nvPr/>
              </p14:nvContentPartPr>
              <p14:xfrm>
                <a:off x="10367177" y="599224"/>
                <a:ext cx="470666" cy="26401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C2D8027E-0DD6-4992-B39D-56577B99E7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58174" y="590305"/>
                  <a:ext cx="488311" cy="4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E20927CF-4A04-4A9F-84B7-98AB4DFA00EE}"/>
                    </a:ext>
                  </a:extLst>
                </p14:cNvPr>
                <p14:cNvContentPartPr/>
                <p14:nvPr/>
              </p14:nvContentPartPr>
              <p14:xfrm>
                <a:off x="10553501" y="733050"/>
                <a:ext cx="143233" cy="182986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E20927CF-4A04-4A9F-84B7-98AB4DFA00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4864" y="724422"/>
                  <a:ext cx="160867" cy="20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6FA7F14F-76FE-43DD-A0FA-4C55283DE01A}"/>
                    </a:ext>
                  </a:extLst>
                </p14:cNvPr>
                <p14:cNvContentPartPr/>
                <p14:nvPr/>
              </p14:nvContentPartPr>
              <p14:xfrm>
                <a:off x="10579598" y="797687"/>
                <a:ext cx="120777" cy="156585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6FA7F14F-76FE-43DD-A0FA-4C55283DE0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70612" y="788688"/>
                  <a:ext cx="138390" cy="174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CA0C08CD-6043-4DE5-BF27-F09B46FEAEB3}"/>
                    </a:ext>
                  </a:extLst>
                </p14:cNvPr>
                <p14:cNvContentPartPr/>
                <p14:nvPr/>
              </p14:nvContentPartPr>
              <p14:xfrm>
                <a:off x="10621172" y="281199"/>
                <a:ext cx="157192" cy="320756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CA0C08CD-6043-4DE5-BF27-F09B46FEAE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12179" y="272559"/>
                  <a:ext cx="174818" cy="338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9B13E61-33A0-405C-BC2F-436040503F71}"/>
                    </a:ext>
                  </a:extLst>
                </p14:cNvPr>
                <p14:cNvContentPartPr/>
                <p14:nvPr/>
              </p14:nvContentPartPr>
              <p14:xfrm>
                <a:off x="9022549" y="960644"/>
                <a:ext cx="114404" cy="253085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9B13E61-33A0-405C-BC2F-436040503F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13555" y="952004"/>
                  <a:ext cx="132032" cy="270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623F5714-8C59-405A-ABFD-A89FE6611BDD}"/>
                    </a:ext>
                  </a:extLst>
                </p14:cNvPr>
                <p14:cNvContentPartPr/>
                <p14:nvPr/>
              </p14:nvContentPartPr>
              <p14:xfrm>
                <a:off x="8939401" y="1030137"/>
                <a:ext cx="171758" cy="20029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623F5714-8C59-405A-ABFD-A89FE6611BD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30759" y="1021553"/>
                  <a:ext cx="189402" cy="37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EB332717-86FF-4189-973A-8775EB1DFE08}"/>
                    </a:ext>
                  </a:extLst>
                </p14:cNvPr>
                <p14:cNvContentPartPr/>
                <p14:nvPr/>
              </p14:nvContentPartPr>
              <p14:xfrm>
                <a:off x="9208266" y="1052896"/>
                <a:ext cx="152943" cy="169331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EB332717-86FF-4189-973A-8775EB1DFE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99269" y="1044268"/>
                  <a:ext cx="170576" cy="18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DF731E26-4EF7-46F8-83FF-EACFEBF40907}"/>
                    </a:ext>
                  </a:extLst>
                </p14:cNvPr>
                <p14:cNvContentPartPr/>
                <p14:nvPr/>
              </p14:nvContentPartPr>
              <p14:xfrm>
                <a:off x="9463172" y="1035599"/>
                <a:ext cx="144143" cy="156282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DF731E26-4EF7-46F8-83FF-EACFEBF4090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54523" y="1026977"/>
                  <a:ext cx="161801" cy="173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9BE920D2-8CCC-4B2F-BDA2-6590D20EA930}"/>
                    </a:ext>
                  </a:extLst>
                </p14:cNvPr>
                <p14:cNvContentPartPr/>
                <p14:nvPr/>
              </p14:nvContentPartPr>
              <p14:xfrm>
                <a:off x="9727181" y="1061089"/>
                <a:ext cx="146268" cy="184503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9BE920D2-8CCC-4B2F-BDA2-6590D20EA9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18196" y="1052457"/>
                  <a:ext cx="163878" cy="202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4EFE9B87-5BBB-437E-BD07-41109AB7F8F2}"/>
                    </a:ext>
                  </a:extLst>
                </p14:cNvPr>
                <p14:cNvContentPartPr/>
                <p14:nvPr/>
              </p14:nvContentPartPr>
              <p14:xfrm>
                <a:off x="10076463" y="1126029"/>
                <a:ext cx="127757" cy="32166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4EFE9B87-5BBB-437E-BD07-41109AB7F8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67466" y="1117094"/>
                  <a:ext cx="145391" cy="4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8540031-8CAD-45D9-B036-6F5C1728F872}"/>
                    </a:ext>
                  </a:extLst>
                </p14:cNvPr>
                <p14:cNvContentPartPr/>
                <p14:nvPr/>
              </p14:nvContentPartPr>
              <p14:xfrm>
                <a:off x="10065842" y="1217371"/>
                <a:ext cx="93769" cy="303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8540031-8CAD-45D9-B036-6F5C1728F8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57220" y="1210099"/>
                  <a:ext cx="111373" cy="15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A168DA64-0DFB-46CA-9DCC-A589F1A09472}"/>
                    </a:ext>
                  </a:extLst>
                </p14:cNvPr>
                <p14:cNvContentPartPr/>
                <p14:nvPr/>
              </p14:nvContentPartPr>
              <p14:xfrm>
                <a:off x="10436366" y="1048344"/>
                <a:ext cx="141412" cy="175703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A168DA64-0DFB-46CA-9DCC-A589F1A0947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7370" y="1039343"/>
                  <a:ext cx="159044" cy="193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84CBB3A9-3680-44F8-A373-437A8711E138}"/>
                    </a:ext>
                  </a:extLst>
                </p14:cNvPr>
                <p14:cNvContentPartPr/>
                <p14:nvPr/>
              </p14:nvContentPartPr>
              <p14:xfrm>
                <a:off x="10743466" y="1021336"/>
                <a:ext cx="140805" cy="234574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84CBB3A9-3680-44F8-A373-437A8711E1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34823" y="1012342"/>
                  <a:ext cx="158451" cy="252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12493CB2-0E1A-4AD6-A891-6C6C3CA6055C}"/>
                    </a:ext>
                  </a:extLst>
                </p14:cNvPr>
                <p14:cNvContentPartPr/>
                <p14:nvPr/>
              </p14:nvContentPartPr>
              <p14:xfrm>
                <a:off x="10311947" y="1324795"/>
                <a:ext cx="1115213" cy="102872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12493CB2-0E1A-4AD6-A891-6C6C3CA6055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03308" y="1316162"/>
                  <a:ext cx="1132852" cy="120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074E9FC4-5890-4F1D-9732-8DA6603A939A}"/>
                    </a:ext>
                  </a:extLst>
                </p14:cNvPr>
                <p14:cNvContentPartPr/>
                <p14:nvPr/>
              </p14:nvContentPartPr>
              <p14:xfrm>
                <a:off x="10516478" y="1487753"/>
                <a:ext cx="154764" cy="289196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074E9FC4-5890-4F1D-9732-8DA6603A93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07840" y="1478761"/>
                  <a:ext cx="172400" cy="306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185C77C7-0110-4670-A6EF-627CABBB262F}"/>
                    </a:ext>
                  </a:extLst>
                </p14:cNvPr>
                <p14:cNvContentPartPr/>
                <p14:nvPr/>
              </p14:nvContentPartPr>
              <p14:xfrm>
                <a:off x="10763192" y="1501712"/>
                <a:ext cx="147481" cy="2579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185C77C7-0110-4670-A6EF-627CABBB262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54559" y="1493078"/>
                  <a:ext cx="165107" cy="275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09BB70BE-71B3-42D2-9C21-723DDC0A625E}"/>
                    </a:ext>
                  </a:extLst>
                </p14:cNvPr>
                <p14:cNvContentPartPr/>
                <p14:nvPr/>
              </p14:nvContentPartPr>
              <p14:xfrm>
                <a:off x="11011421" y="1671650"/>
                <a:ext cx="157799" cy="21242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09BB70BE-71B3-42D2-9C21-723DDC0A62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02435" y="1663009"/>
                  <a:ext cx="175412" cy="3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85C76AD4-45BD-43DD-9CDF-72C84D116BD7}"/>
                    </a:ext>
                  </a:extLst>
                </p14:cNvPr>
                <p14:cNvContentPartPr/>
                <p14:nvPr/>
              </p14:nvContentPartPr>
              <p14:xfrm>
                <a:off x="11256919" y="1541465"/>
                <a:ext cx="149605" cy="203621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85C76AD4-45BD-43DD-9CDF-72C84D116B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48288" y="1532455"/>
                  <a:ext cx="167227" cy="2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29C87AA-B507-42C9-9A39-877F483657B6}"/>
                    </a:ext>
                  </a:extLst>
                </p14:cNvPr>
                <p14:cNvContentPartPr/>
                <p14:nvPr/>
              </p14:nvContentPartPr>
              <p14:xfrm>
                <a:off x="11293335" y="1632807"/>
                <a:ext cx="91645" cy="126542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29C87AA-B507-42C9-9A39-877F483657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84315" y="1623820"/>
                  <a:ext cx="109325" cy="144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5CE7CC63-C89D-4ED2-B0DB-402857C3F36B}"/>
                    </a:ext>
                  </a:extLst>
                </p14:cNvPr>
                <p14:cNvContentPartPr/>
                <p14:nvPr/>
              </p14:nvContentPartPr>
              <p14:xfrm>
                <a:off x="10778667" y="1170638"/>
                <a:ext cx="58264" cy="46126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5CE7CC63-C89D-4ED2-B0DB-402857C3F3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70035" y="1161989"/>
                  <a:ext cx="75887" cy="63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90AE4424-70D7-488E-BD9C-B29E993A14F6}"/>
                    </a:ext>
                  </a:extLst>
                </p14:cNvPr>
                <p14:cNvContentPartPr/>
                <p14:nvPr/>
              </p14:nvContentPartPr>
              <p14:xfrm>
                <a:off x="8402278" y="1635841"/>
                <a:ext cx="143536" cy="32895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90AE4424-70D7-488E-BD9C-B29E993A14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93285" y="1626843"/>
                  <a:ext cx="161163" cy="346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A00725D4-33FF-434D-A258-B6CB39C7B35B}"/>
                    </a:ext>
                  </a:extLst>
                </p14:cNvPr>
                <p14:cNvContentPartPr/>
                <p14:nvPr/>
              </p14:nvContentPartPr>
              <p14:xfrm>
                <a:off x="8661736" y="1679540"/>
                <a:ext cx="181468" cy="339268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A00725D4-33FF-434D-A258-B6CB39C7B3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53095" y="1670905"/>
                  <a:ext cx="199111" cy="356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FCDB6F80-E97D-48FF-B3C2-1C8FC2237FD5}"/>
                    </a:ext>
                  </a:extLst>
                </p14:cNvPr>
                <p14:cNvContentPartPr/>
                <p14:nvPr/>
              </p14:nvContentPartPr>
              <p14:xfrm>
                <a:off x="8178629" y="2050670"/>
                <a:ext cx="759559" cy="55533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FCDB6F80-E97D-48FF-B3C2-1C8FC2237F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69629" y="2042016"/>
                  <a:ext cx="777198" cy="73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D41ED82-77B2-49D3-8E89-EA2B57BF4819}"/>
                    </a:ext>
                  </a:extLst>
                </p14:cNvPr>
                <p14:cNvContentPartPr/>
                <p14:nvPr/>
              </p14:nvContentPartPr>
              <p14:xfrm>
                <a:off x="8475412" y="2178426"/>
                <a:ext cx="235484" cy="281003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D41ED82-77B2-49D3-8E89-EA2B57BF481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66770" y="2169431"/>
                  <a:ext cx="253127" cy="298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DB68772C-3F0F-42F7-BC82-04E9BEFC85FE}"/>
                    </a:ext>
                  </a:extLst>
                </p14:cNvPr>
                <p14:cNvContentPartPr/>
                <p14:nvPr/>
              </p14:nvContentPartPr>
              <p14:xfrm>
                <a:off x="8478143" y="2209986"/>
                <a:ext cx="288893" cy="258244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DB68772C-3F0F-42F7-BC82-04E9BEFC85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469149" y="2200994"/>
                  <a:ext cx="306522" cy="275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EE809A01-C220-4DD0-8CED-570744372162}"/>
                    </a:ext>
                  </a:extLst>
                </p14:cNvPr>
                <p14:cNvContentPartPr/>
                <p14:nvPr/>
              </p14:nvContentPartPr>
              <p14:xfrm>
                <a:off x="9128457" y="2077678"/>
                <a:ext cx="176917" cy="6069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EE809A01-C220-4DD0-8CED-5707443721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19449" y="2068753"/>
                  <a:ext cx="194573" cy="2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58F2CDB2-A943-4A2B-828A-423A713810EA}"/>
                    </a:ext>
                  </a:extLst>
                </p14:cNvPr>
                <p14:cNvContentPartPr/>
                <p14:nvPr/>
              </p14:nvContentPartPr>
              <p14:xfrm>
                <a:off x="9127546" y="2205434"/>
                <a:ext cx="203014" cy="8497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58F2CDB2-A943-4A2B-828A-423A713810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18907" y="2196583"/>
                  <a:ext cx="220652" cy="25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AF819620-5F38-4ADB-BA4A-28AC2724402C}"/>
                    </a:ext>
                  </a:extLst>
                </p14:cNvPr>
                <p14:cNvContentPartPr/>
                <p14:nvPr/>
              </p14:nvContentPartPr>
              <p14:xfrm>
                <a:off x="9451641" y="1750852"/>
                <a:ext cx="182986" cy="290714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AF819620-5F38-4ADB-BA4A-28AC2724402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42653" y="1741846"/>
                  <a:ext cx="200602" cy="308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73A8BCD9-451B-4FD4-9624-E5C9C4331AB3}"/>
                    </a:ext>
                  </a:extLst>
                </p14:cNvPr>
                <p14:cNvContentPartPr/>
                <p14:nvPr/>
              </p14:nvContentPartPr>
              <p14:xfrm>
                <a:off x="9839158" y="1700478"/>
                <a:ext cx="233057" cy="388428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73A8BCD9-451B-4FD4-9624-E5C9C4331A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30167" y="1691487"/>
                  <a:ext cx="250680" cy="406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FDE1287D-4758-4146-9205-619DC9DE65F6}"/>
                    </a:ext>
                  </a:extLst>
                </p14:cNvPr>
                <p14:cNvContentPartPr/>
                <p14:nvPr/>
              </p14:nvContentPartPr>
              <p14:xfrm>
                <a:off x="9357568" y="2148384"/>
                <a:ext cx="1406230" cy="649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FDE1287D-4758-4146-9205-619DC9DE65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48930" y="2139773"/>
                  <a:ext cx="1423866" cy="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86E937E-16FA-497C-956F-719A19229EC1}"/>
                    </a:ext>
                  </a:extLst>
                </p14:cNvPr>
                <p14:cNvContentPartPr/>
                <p14:nvPr/>
              </p14:nvContentPartPr>
              <p14:xfrm>
                <a:off x="9653441" y="2268553"/>
                <a:ext cx="158102" cy="327129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86E937E-16FA-497C-956F-719A19229EC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44458" y="2259556"/>
                  <a:ext cx="175709" cy="34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2C7F5294-8249-4CF7-A01C-7DEAB094EE8A}"/>
                    </a:ext>
                  </a:extLst>
                </p14:cNvPr>
                <p14:cNvContentPartPr/>
                <p14:nvPr/>
              </p14:nvContentPartPr>
              <p14:xfrm>
                <a:off x="9950224" y="2338046"/>
                <a:ext cx="160833" cy="269775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2C7F5294-8249-4CF7-A01C-7DEAB094EE8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41589" y="2329053"/>
                  <a:ext cx="178463" cy="2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5BAA19C-43DE-4781-9831-0BA1B3DAB3E2}"/>
                    </a:ext>
                  </a:extLst>
                </p14:cNvPr>
                <p14:cNvContentPartPr/>
                <p14:nvPr/>
              </p14:nvContentPartPr>
              <p14:xfrm>
                <a:off x="10233959" y="2485830"/>
                <a:ext cx="169634" cy="698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5BAA19C-43DE-4781-9831-0BA1B3DAB3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25334" y="2476646"/>
                  <a:ext cx="187244" cy="24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764714C4-3FC0-467F-A6E4-26336F5BAC13}"/>
                    </a:ext>
                  </a:extLst>
                </p14:cNvPr>
                <p14:cNvContentPartPr/>
                <p14:nvPr/>
              </p14:nvContentPartPr>
              <p14:xfrm>
                <a:off x="10558659" y="2350791"/>
                <a:ext cx="177524" cy="244892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764714C4-3FC0-467F-A6E4-26336F5BAC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49675" y="2341788"/>
                  <a:ext cx="195133" cy="26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4F4BE5EA-560E-4C85-8D6B-AB87A24B6088}"/>
                    </a:ext>
                  </a:extLst>
                </p14:cNvPr>
                <p14:cNvContentPartPr/>
                <p14:nvPr/>
              </p14:nvContentPartPr>
              <p14:xfrm>
                <a:off x="10550163" y="2373247"/>
                <a:ext cx="229719" cy="196035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4F4BE5EA-560E-4C85-8D6B-AB87A24B608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41522" y="2364614"/>
                  <a:ext cx="247362" cy="213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BAEE6EBE-A207-44CB-B1E7-682A0E9E4FB6}"/>
                    </a:ext>
                  </a:extLst>
                </p14:cNvPr>
                <p14:cNvContentPartPr/>
                <p14:nvPr/>
              </p14:nvContentPartPr>
              <p14:xfrm>
                <a:off x="7725280" y="2577507"/>
                <a:ext cx="229320" cy="3690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BAEE6EBE-A207-44CB-B1E7-682A0E9E4FB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16280" y="2568507"/>
                  <a:ext cx="2469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9F1907BE-D877-411B-8CFD-BA1D6E7D35E7}"/>
                    </a:ext>
                  </a:extLst>
                </p14:cNvPr>
                <p14:cNvContentPartPr/>
                <p14:nvPr/>
              </p14:nvContentPartPr>
              <p14:xfrm>
                <a:off x="8027320" y="2550147"/>
                <a:ext cx="177480" cy="4453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9F1907BE-D877-411B-8CFD-BA1D6E7D35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18320" y="2541507"/>
                  <a:ext cx="1951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B4F1D2E4-B4C1-4785-B200-01FE10E05D35}"/>
                    </a:ext>
                  </a:extLst>
                </p14:cNvPr>
                <p14:cNvContentPartPr/>
                <p14:nvPr/>
              </p14:nvContentPartPr>
              <p14:xfrm>
                <a:off x="8355640" y="2735547"/>
                <a:ext cx="218880" cy="27828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B4F1D2E4-B4C1-4785-B200-01FE10E05D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47000" y="2726907"/>
                  <a:ext cx="236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E2B81E52-6A42-46E7-820B-3886750D9FD2}"/>
                    </a:ext>
                  </a:extLst>
                </p14:cNvPr>
                <p14:cNvContentPartPr/>
                <p14:nvPr/>
              </p14:nvContentPartPr>
              <p14:xfrm>
                <a:off x="8384800" y="2770107"/>
                <a:ext cx="271440" cy="1969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E2B81E52-6A42-46E7-820B-3886750D9F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76160" y="2761107"/>
                  <a:ext cx="289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D3CBBD34-A9D7-4D32-9373-C481B4D578A2}"/>
                    </a:ext>
                  </a:extLst>
                </p14:cNvPr>
                <p14:cNvContentPartPr/>
                <p14:nvPr/>
              </p14:nvContentPartPr>
              <p14:xfrm>
                <a:off x="8771080" y="2867307"/>
                <a:ext cx="239400" cy="367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D3CBBD34-A9D7-4D32-9373-C481B4D578A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62440" y="2858667"/>
                  <a:ext cx="25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97EEA403-E9F1-4179-836E-5621ECDD2343}"/>
                    </a:ext>
                  </a:extLst>
                </p14:cNvPr>
                <p14:cNvContentPartPr/>
                <p14:nvPr/>
              </p14:nvContentPartPr>
              <p14:xfrm>
                <a:off x="8830120" y="3001227"/>
                <a:ext cx="222120" cy="82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97EEA403-E9F1-4179-836E-5621ECDD23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21120" y="2992227"/>
                  <a:ext cx="239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3DF8635-C671-41F0-A070-EA6D47F5B0A2}"/>
                    </a:ext>
                  </a:extLst>
                </p14:cNvPr>
                <p14:cNvContentPartPr/>
                <p14:nvPr/>
              </p14:nvContentPartPr>
              <p14:xfrm>
                <a:off x="9260320" y="2716467"/>
                <a:ext cx="183960" cy="3988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3DF8635-C671-41F0-A070-EA6D47F5B0A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251320" y="2707827"/>
                  <a:ext cx="201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D46012FC-6581-4DE0-8499-9C898B144F15}"/>
                    </a:ext>
                  </a:extLst>
                </p14:cNvPr>
                <p14:cNvContentPartPr/>
                <p14:nvPr/>
              </p14:nvContentPartPr>
              <p14:xfrm>
                <a:off x="9563080" y="2761467"/>
                <a:ext cx="202680" cy="46044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D46012FC-6581-4DE0-8499-9C898B144F1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54080" y="2752467"/>
                  <a:ext cx="220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F945C836-80B3-4ED1-86A7-0E81A0ED9A96}"/>
                    </a:ext>
                  </a:extLst>
                </p14:cNvPr>
                <p14:cNvContentPartPr/>
                <p14:nvPr/>
              </p14:nvContentPartPr>
              <p14:xfrm>
                <a:off x="9843160" y="2735547"/>
                <a:ext cx="150840" cy="5115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F945C836-80B3-4ED1-86A7-0E81A0ED9A9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34160" y="2726907"/>
                  <a:ext cx="1684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06304871-B24B-49B9-A785-7FFAAC888EE1}"/>
                    </a:ext>
                  </a:extLst>
                </p14:cNvPr>
                <p14:cNvContentPartPr/>
                <p14:nvPr/>
              </p14:nvContentPartPr>
              <p14:xfrm>
                <a:off x="10147720" y="2822667"/>
                <a:ext cx="229320" cy="4100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06304871-B24B-49B9-A785-7FFAAC888EE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38720" y="2814027"/>
                  <a:ext cx="24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22AB7080-A6B4-4FAB-A56F-45A44B89E7DE}"/>
                    </a:ext>
                  </a:extLst>
                </p14:cNvPr>
                <p14:cNvContentPartPr/>
                <p14:nvPr/>
              </p14:nvContentPartPr>
              <p14:xfrm>
                <a:off x="10443280" y="2826627"/>
                <a:ext cx="271080" cy="4629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22AB7080-A6B4-4FAB-A56F-45A44B89E7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34280" y="2817987"/>
                  <a:ext cx="2887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43E032D2-7205-4AE7-A798-7196C28698CF}"/>
                    </a:ext>
                  </a:extLst>
                </p14:cNvPr>
                <p14:cNvContentPartPr/>
                <p14:nvPr/>
              </p14:nvContentPartPr>
              <p14:xfrm>
                <a:off x="10811560" y="3102747"/>
                <a:ext cx="261720" cy="126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43E032D2-7205-4AE7-A798-7196C28698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2560" y="3093747"/>
                  <a:ext cx="27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C60A89E7-CA66-4BF3-A687-94755C48D87D}"/>
                    </a:ext>
                  </a:extLst>
                </p14:cNvPr>
                <p14:cNvContentPartPr/>
                <p14:nvPr/>
              </p14:nvContentPartPr>
              <p14:xfrm>
                <a:off x="11104240" y="2944347"/>
                <a:ext cx="200880" cy="25668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C60A89E7-CA66-4BF3-A687-94755C48D87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95600" y="2935347"/>
                  <a:ext cx="218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8DD0C522-8A06-455C-8AC3-6A97390E30F1}"/>
                    </a:ext>
                  </a:extLst>
                </p14:cNvPr>
                <p14:cNvContentPartPr/>
                <p14:nvPr/>
              </p14:nvContentPartPr>
              <p14:xfrm>
                <a:off x="11139880" y="2918787"/>
                <a:ext cx="347760" cy="2912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8DD0C522-8A06-455C-8AC3-6A97390E30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31240" y="2910147"/>
                  <a:ext cx="365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A8F1A933-B954-44A8-8DAB-EFDCCE20A673}"/>
                    </a:ext>
                  </a:extLst>
                </p14:cNvPr>
                <p14:cNvContentPartPr/>
                <p14:nvPr/>
              </p14:nvContentPartPr>
              <p14:xfrm>
                <a:off x="11394040" y="2772987"/>
                <a:ext cx="268920" cy="64764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A8F1A933-B954-44A8-8DAB-EFDCCE20A67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85040" y="2764347"/>
                  <a:ext cx="28656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9CBEC501-8E93-4CDC-86E8-6C28B7E5EDF2}"/>
                    </a:ext>
                  </a:extLst>
                </p14:cNvPr>
                <p14:cNvContentPartPr/>
                <p14:nvPr/>
              </p14:nvContentPartPr>
              <p14:xfrm>
                <a:off x="7638160" y="3219027"/>
                <a:ext cx="280080" cy="4143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9CBEC501-8E93-4CDC-86E8-6C28B7E5ED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29520" y="3210027"/>
                  <a:ext cx="297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C433DFE7-78CB-49FF-BB16-87EB102582F9}"/>
                    </a:ext>
                  </a:extLst>
                </p14:cNvPr>
                <p14:cNvContentPartPr/>
                <p14:nvPr/>
              </p14:nvContentPartPr>
              <p14:xfrm>
                <a:off x="7981240" y="3232707"/>
                <a:ext cx="244440" cy="4460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C433DFE7-78CB-49FF-BB16-87EB102582F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72600" y="3224067"/>
                  <a:ext cx="2620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559D3517-B18E-4895-AD1F-69870B5E59E4}"/>
                    </a:ext>
                  </a:extLst>
                </p14:cNvPr>
                <p14:cNvContentPartPr/>
                <p14:nvPr/>
              </p14:nvContentPartPr>
              <p14:xfrm>
                <a:off x="8367880" y="3442947"/>
                <a:ext cx="163800" cy="27432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559D3517-B18E-4895-AD1F-69870B5E59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59240" y="3433947"/>
                  <a:ext cx="181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B56D4247-33D4-47FE-8424-FDC5004A620E}"/>
                    </a:ext>
                  </a:extLst>
                </p14:cNvPr>
                <p14:cNvContentPartPr/>
                <p14:nvPr/>
              </p14:nvContentPartPr>
              <p14:xfrm>
                <a:off x="8335840" y="3450147"/>
                <a:ext cx="298080" cy="2865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B56D4247-33D4-47FE-8424-FDC5004A620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27200" y="3441147"/>
                  <a:ext cx="315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4E1FFAE3-1395-412D-835C-104C2BACD6C5}"/>
                    </a:ext>
                  </a:extLst>
                </p14:cNvPr>
                <p14:cNvContentPartPr/>
                <p14:nvPr/>
              </p14:nvContentPartPr>
              <p14:xfrm>
                <a:off x="8894560" y="3527547"/>
                <a:ext cx="210240" cy="1368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4E1FFAE3-1395-412D-835C-104C2BACD6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85560" y="3518907"/>
                  <a:ext cx="22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DBF7BD96-B5F6-40CF-BD33-ECAA6BFCE188}"/>
                    </a:ext>
                  </a:extLst>
                </p14:cNvPr>
                <p14:cNvContentPartPr/>
                <p14:nvPr/>
              </p14:nvContentPartPr>
              <p14:xfrm>
                <a:off x="8912920" y="3656787"/>
                <a:ext cx="309600" cy="324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DBF7BD96-B5F6-40CF-BD33-ECAA6BFCE18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04280" y="3647787"/>
                  <a:ext cx="327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52C99009-3067-4D5D-B8D9-4A2A031712CB}"/>
                    </a:ext>
                  </a:extLst>
                </p14:cNvPr>
                <p14:cNvContentPartPr/>
                <p14:nvPr/>
              </p14:nvContentPartPr>
              <p14:xfrm>
                <a:off x="9538240" y="3325947"/>
                <a:ext cx="7560" cy="369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52C99009-3067-4D5D-B8D9-4A2A031712C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29240" y="3316947"/>
                  <a:ext cx="25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40B81FD5-C26B-447D-8452-9EE468C63C13}"/>
                    </a:ext>
                  </a:extLst>
                </p14:cNvPr>
                <p14:cNvContentPartPr/>
                <p14:nvPr/>
              </p14:nvContentPartPr>
              <p14:xfrm>
                <a:off x="9744520" y="3396507"/>
                <a:ext cx="211680" cy="3960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40B81FD5-C26B-447D-8452-9EE468C63C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35880" y="3387867"/>
                  <a:ext cx="229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7D8EF0F8-FFE1-4406-B12A-63C1230A6227}"/>
                    </a:ext>
                  </a:extLst>
                </p14:cNvPr>
                <p14:cNvContentPartPr/>
                <p14:nvPr/>
              </p14:nvContentPartPr>
              <p14:xfrm>
                <a:off x="10124680" y="3432507"/>
                <a:ext cx="181080" cy="4712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7D8EF0F8-FFE1-4406-B12A-63C1230A622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15680" y="3423867"/>
                  <a:ext cx="198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BF31B918-7F3D-4438-A56F-8E0CA08DC492}"/>
                    </a:ext>
                  </a:extLst>
                </p14:cNvPr>
                <p14:cNvContentPartPr/>
                <p14:nvPr/>
              </p14:nvContentPartPr>
              <p14:xfrm>
                <a:off x="10424920" y="3450147"/>
                <a:ext cx="175320" cy="4597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BF31B918-7F3D-4438-A56F-8E0CA08DC49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16280" y="3441147"/>
                  <a:ext cx="1929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124916E2-01C1-4EB6-B20A-F1E0AF42F3D2}"/>
                    </a:ext>
                  </a:extLst>
                </p14:cNvPr>
                <p14:cNvContentPartPr/>
                <p14:nvPr/>
              </p14:nvContentPartPr>
              <p14:xfrm>
                <a:off x="10789600" y="3725187"/>
                <a:ext cx="309960" cy="309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124916E2-01C1-4EB6-B20A-F1E0AF42F3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80960" y="3716547"/>
                  <a:ext cx="327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459AD5D2-0941-4C4C-91BE-299EBB6DB226}"/>
                    </a:ext>
                  </a:extLst>
                </p14:cNvPr>
                <p14:cNvContentPartPr/>
                <p14:nvPr/>
              </p14:nvContentPartPr>
              <p14:xfrm>
                <a:off x="11241760" y="3506667"/>
                <a:ext cx="242640" cy="44640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459AD5D2-0941-4C4C-91BE-299EBB6DB22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32760" y="3497667"/>
                  <a:ext cx="2602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B15936C1-1B56-41A3-984E-FEE030713AAE}"/>
                    </a:ext>
                  </a:extLst>
                </p14:cNvPr>
                <p14:cNvContentPartPr/>
                <p14:nvPr/>
              </p14:nvContentPartPr>
              <p14:xfrm>
                <a:off x="11616520" y="3490467"/>
                <a:ext cx="185400" cy="55764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B15936C1-1B56-41A3-984E-FEE030713A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07520" y="3481827"/>
                  <a:ext cx="203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7C6F5DF1-6859-4360-8235-FCBD9D3F55CA}"/>
                    </a:ext>
                  </a:extLst>
                </p14:cNvPr>
                <p14:cNvContentPartPr/>
                <p14:nvPr/>
              </p14:nvContentPartPr>
              <p14:xfrm>
                <a:off x="11875000" y="3758667"/>
                <a:ext cx="171360" cy="2635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7C6F5DF1-6859-4360-8235-FCBD9D3F55C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866360" y="3750027"/>
                  <a:ext cx="189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EEB73793-48FB-4E0A-B8FA-9018E38A7796}"/>
                    </a:ext>
                  </a:extLst>
                </p14:cNvPr>
                <p14:cNvContentPartPr/>
                <p14:nvPr/>
              </p14:nvContentPartPr>
              <p14:xfrm>
                <a:off x="11890120" y="3790707"/>
                <a:ext cx="233280" cy="28656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EEB73793-48FB-4E0A-B8FA-9018E38A77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881120" y="3782067"/>
                  <a:ext cx="250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E9A40F9F-533B-4493-B63C-8F9509F0C938}"/>
                    </a:ext>
                  </a:extLst>
                </p14:cNvPr>
                <p14:cNvContentPartPr/>
                <p14:nvPr/>
              </p14:nvContentPartPr>
              <p14:xfrm>
                <a:off x="7454920" y="3768387"/>
                <a:ext cx="228600" cy="47592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E9A40F9F-533B-4493-B63C-8F9509F0C93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45920" y="3759747"/>
                  <a:ext cx="2462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986EB844-22BB-4321-A63C-A8F782E33B91}"/>
                    </a:ext>
                  </a:extLst>
                </p14:cNvPr>
                <p14:cNvContentPartPr/>
                <p14:nvPr/>
              </p14:nvContentPartPr>
              <p14:xfrm>
                <a:off x="7868920" y="3832827"/>
                <a:ext cx="171000" cy="41976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986EB844-22BB-4321-A63C-A8F782E33B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59920" y="3823827"/>
                  <a:ext cx="188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336DAB2D-13C4-4459-A3F2-FC1587CABB54}"/>
                    </a:ext>
                  </a:extLst>
                </p14:cNvPr>
                <p14:cNvContentPartPr/>
                <p14:nvPr/>
              </p14:nvContentPartPr>
              <p14:xfrm>
                <a:off x="8149720" y="3986187"/>
                <a:ext cx="209520" cy="2905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336DAB2D-13C4-4459-A3F2-FC1587CABB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40720" y="3977187"/>
                  <a:ext cx="227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24443C3F-91D1-46B0-96DD-506E661B49C5}"/>
                    </a:ext>
                  </a:extLst>
                </p14:cNvPr>
                <p14:cNvContentPartPr/>
                <p14:nvPr/>
              </p14:nvContentPartPr>
              <p14:xfrm>
                <a:off x="8118760" y="3988707"/>
                <a:ext cx="271440" cy="2386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24443C3F-91D1-46B0-96DD-506E661B49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09760" y="3980067"/>
                  <a:ext cx="289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7A7BA978-9DA0-4543-A929-3F3898380779}"/>
                    </a:ext>
                  </a:extLst>
                </p14:cNvPr>
                <p14:cNvContentPartPr/>
                <p14:nvPr/>
              </p14:nvContentPartPr>
              <p14:xfrm>
                <a:off x="8696200" y="4093107"/>
                <a:ext cx="228600" cy="129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7A7BA978-9DA0-4543-A929-3F389838077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87560" y="4084107"/>
                  <a:ext cx="24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D9F9EAD6-A163-4172-8A16-19BD1CE1108B}"/>
                    </a:ext>
                  </a:extLst>
                </p14:cNvPr>
                <p14:cNvContentPartPr/>
                <p14:nvPr/>
              </p14:nvContentPartPr>
              <p14:xfrm>
                <a:off x="8637160" y="4201107"/>
                <a:ext cx="300960" cy="61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D9F9EAD6-A163-4172-8A16-19BD1CE110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28520" y="4192467"/>
                  <a:ext cx="318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1C89A4D5-743C-4591-9846-5D33F414DA01}"/>
                    </a:ext>
                  </a:extLst>
                </p14:cNvPr>
                <p14:cNvContentPartPr/>
                <p14:nvPr/>
              </p14:nvContentPartPr>
              <p14:xfrm>
                <a:off x="9280840" y="3827427"/>
                <a:ext cx="10080" cy="4770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1C89A4D5-743C-4591-9846-5D33F414DA0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71840" y="3818787"/>
                  <a:ext cx="277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0DA92102-3CC7-4184-A234-8D825F9B0252}"/>
                    </a:ext>
                  </a:extLst>
                </p14:cNvPr>
                <p14:cNvContentPartPr/>
                <p14:nvPr/>
              </p14:nvContentPartPr>
              <p14:xfrm>
                <a:off x="9492520" y="3888987"/>
                <a:ext cx="195840" cy="47232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0DA92102-3CC7-4184-A234-8D825F9B02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83880" y="3879987"/>
                  <a:ext cx="2134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A26B73B3-5F80-45CE-8AA7-E42DE2C4EB7D}"/>
                    </a:ext>
                  </a:extLst>
                </p14:cNvPr>
                <p14:cNvContentPartPr/>
                <p14:nvPr/>
              </p14:nvContentPartPr>
              <p14:xfrm>
                <a:off x="9838840" y="3932547"/>
                <a:ext cx="180000" cy="5238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A26B73B3-5F80-45CE-8AA7-E42DE2C4EB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29840" y="3923907"/>
                  <a:ext cx="197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03E80FB3-618B-4D82-86D6-4D100D4860AB}"/>
                    </a:ext>
                  </a:extLst>
                </p14:cNvPr>
                <p14:cNvContentPartPr/>
                <p14:nvPr/>
              </p14:nvContentPartPr>
              <p14:xfrm>
                <a:off x="10176880" y="4006347"/>
                <a:ext cx="222840" cy="5097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03E80FB3-618B-4D82-86D6-4D100D4860A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68240" y="3997707"/>
                  <a:ext cx="2404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195D9C84-EABB-4067-AC79-2EA707ABC171}"/>
                    </a:ext>
                  </a:extLst>
                </p14:cNvPr>
                <p14:cNvContentPartPr/>
                <p14:nvPr/>
              </p14:nvContentPartPr>
              <p14:xfrm>
                <a:off x="8117680" y="4377147"/>
                <a:ext cx="180000" cy="2991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195D9C84-EABB-4067-AC79-2EA707ABC1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09040" y="4368147"/>
                  <a:ext cx="197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FA866E4B-2FEA-4EA2-90C0-C852FBE8054F}"/>
                    </a:ext>
                  </a:extLst>
                </p14:cNvPr>
                <p14:cNvContentPartPr/>
                <p14:nvPr/>
              </p14:nvContentPartPr>
              <p14:xfrm>
                <a:off x="8198680" y="4395507"/>
                <a:ext cx="265680" cy="2181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FA866E4B-2FEA-4EA2-90C0-C852FBE805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89680" y="4386507"/>
                  <a:ext cx="28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16358514-3560-4BA6-B7BF-C7245B0A24A2}"/>
                    </a:ext>
                  </a:extLst>
                </p14:cNvPr>
                <p14:cNvContentPartPr/>
                <p14:nvPr/>
              </p14:nvContentPartPr>
              <p14:xfrm>
                <a:off x="8608720" y="4546347"/>
                <a:ext cx="249840" cy="36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16358514-3560-4BA6-B7BF-C7245B0A24A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00080" y="4537707"/>
                  <a:ext cx="267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3C39167A-A72B-4A82-9E1B-37FAEDECEFAB}"/>
                    </a:ext>
                  </a:extLst>
                </p14:cNvPr>
                <p14:cNvContentPartPr/>
                <p14:nvPr/>
              </p14:nvContentPartPr>
              <p14:xfrm>
                <a:off x="8680000" y="4621227"/>
                <a:ext cx="209880" cy="208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3C39167A-A72B-4A82-9E1B-37FAEDECEFA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71000" y="4612227"/>
                  <a:ext cx="22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528E867C-C2A9-481C-A42E-49695F3647DC}"/>
                    </a:ext>
                  </a:extLst>
                </p14:cNvPr>
                <p14:cNvContentPartPr/>
                <p14:nvPr/>
              </p14:nvContentPartPr>
              <p14:xfrm>
                <a:off x="9078160" y="4398387"/>
                <a:ext cx="222120" cy="4518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528E867C-C2A9-481C-A42E-49695F3647D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69160" y="4389387"/>
                  <a:ext cx="2397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8EAA5BDC-D5E2-401C-9FE0-D823E8B74B44}"/>
                    </a:ext>
                  </a:extLst>
                </p14:cNvPr>
                <p14:cNvContentPartPr/>
                <p14:nvPr/>
              </p14:nvContentPartPr>
              <p14:xfrm>
                <a:off x="9469120" y="4469667"/>
                <a:ext cx="255240" cy="4834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8EAA5BDC-D5E2-401C-9FE0-D823E8B74B4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60120" y="4460667"/>
                  <a:ext cx="272880" cy="50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14" name="Käsinkirjoitus 213">
                <a:extLst>
                  <a:ext uri="{FF2B5EF4-FFF2-40B4-BE49-F238E27FC236}">
                    <a16:creationId xmlns:a16="http://schemas.microsoft.com/office/drawing/2014/main" id="{B7A469D0-2482-4387-81B6-49C9A1C65FE1}"/>
                  </a:ext>
                </a:extLst>
              </p14:cNvPr>
              <p14:cNvContentPartPr/>
              <p14:nvPr/>
            </p14:nvContentPartPr>
            <p14:xfrm>
              <a:off x="11988760" y="6671640"/>
              <a:ext cx="360" cy="360"/>
            </p14:xfrm>
          </p:contentPart>
        </mc:Choice>
        <mc:Fallback>
          <p:pic>
            <p:nvPicPr>
              <p:cNvPr id="214" name="Käsinkirjoitus 213">
                <a:extLst>
                  <a:ext uri="{FF2B5EF4-FFF2-40B4-BE49-F238E27FC236}">
                    <a16:creationId xmlns:a16="http://schemas.microsoft.com/office/drawing/2014/main" id="{B7A469D0-2482-4387-81B6-49C9A1C65FE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979760" y="66626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11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A2580D-B8A1-4FAA-ABFC-4580839CB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82" y="823792"/>
            <a:ext cx="9564435" cy="1733792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668CBE6-7DE3-4F6B-909C-5B8325A2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9" y="2557584"/>
            <a:ext cx="9450119" cy="20576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70E3CFA-4B28-4BE9-B164-9F08C87D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16" y="5100027"/>
            <a:ext cx="9021434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77100-D42C-4463-D4E6-96DC5377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Suorakulmaisen kolmion trigonometriaa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BB1E34-1325-B7B7-3FD2-0EEEEAF2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4434"/>
            <a:ext cx="5831721" cy="4802188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91267A6-266F-6FEB-12EA-57487932BCD4}"/>
              </a:ext>
            </a:extLst>
          </p:cNvPr>
          <p:cNvSpPr txBox="1"/>
          <p:nvPr/>
        </p:nvSpPr>
        <p:spPr>
          <a:xfrm>
            <a:off x="7074930" y="1619950"/>
            <a:ext cx="331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Esimerkki 1. Määritä suorakulmaisen kolmion avulla </a:t>
            </a:r>
            <a:r>
              <a:rPr lang="fi-FI" dirty="0" err="1"/>
              <a:t>sin</a:t>
            </a:r>
            <a:r>
              <a:rPr lang="fi-FI" dirty="0"/>
              <a:t>(30°)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A041CE-C72D-3D7F-CA81-EF4446472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61" y="2543280"/>
            <a:ext cx="2622570" cy="15032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6AD8427C-5562-4B72-8445-914AEFCA2B12}"/>
                  </a:ext>
                </a:extLst>
              </p14:cNvPr>
              <p14:cNvContentPartPr/>
              <p14:nvPr/>
            </p14:nvContentPartPr>
            <p14:xfrm>
              <a:off x="4726303" y="2404334"/>
              <a:ext cx="376560" cy="20304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6AD8427C-5562-4B72-8445-914AEFCA2B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663" y="2395334"/>
                <a:ext cx="394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41B8F40E-DF23-4E38-90DB-77E7CDB12EDD}"/>
                  </a:ext>
                </a:extLst>
              </p14:cNvPr>
              <p14:cNvContentPartPr/>
              <p14:nvPr/>
            </p14:nvContentPartPr>
            <p14:xfrm>
              <a:off x="7330903" y="4371734"/>
              <a:ext cx="360" cy="36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41B8F40E-DF23-4E38-90DB-77E7CDB12E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2263" y="436273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Ryhmä 30">
            <a:extLst>
              <a:ext uri="{FF2B5EF4-FFF2-40B4-BE49-F238E27FC236}">
                <a16:creationId xmlns:a16="http://schemas.microsoft.com/office/drawing/2014/main" id="{717D9393-CF18-4594-884F-D6A75A93ACB9}"/>
              </a:ext>
            </a:extLst>
          </p:cNvPr>
          <p:cNvGrpSpPr/>
          <p:nvPr/>
        </p:nvGrpSpPr>
        <p:grpSpPr>
          <a:xfrm>
            <a:off x="4654663" y="2569214"/>
            <a:ext cx="233280" cy="341640"/>
            <a:chOff x="4654663" y="2569214"/>
            <a:chExt cx="2332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66B14AA-5FA4-408D-BC36-2635456C40ED}"/>
                    </a:ext>
                  </a:extLst>
                </p14:cNvPr>
                <p14:cNvContentPartPr/>
                <p14:nvPr/>
              </p14:nvContentPartPr>
              <p14:xfrm>
                <a:off x="4681663" y="2651654"/>
                <a:ext cx="27000" cy="2592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66B14AA-5FA4-408D-BC36-2635456C40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73023" y="2643014"/>
                  <a:ext cx="44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5310F96-1611-4DDE-90AF-A2A43CD7AB88}"/>
                    </a:ext>
                  </a:extLst>
                </p14:cNvPr>
                <p14:cNvContentPartPr/>
                <p14:nvPr/>
              </p14:nvContentPartPr>
              <p14:xfrm>
                <a:off x="4654663" y="2569214"/>
                <a:ext cx="233280" cy="2055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5310F96-1611-4DDE-90AF-A2A43CD7AB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46023" y="2560214"/>
                  <a:ext cx="2509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4A9FDF0C-798E-48AA-83E6-0327AB542357}"/>
                  </a:ext>
                </a:extLst>
              </p14:cNvPr>
              <p14:cNvContentPartPr/>
              <p14:nvPr/>
            </p14:nvContentPartPr>
            <p14:xfrm>
              <a:off x="11602663" y="4273094"/>
              <a:ext cx="226800" cy="6048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4A9FDF0C-798E-48AA-83E6-0327AB5423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93663" y="4264454"/>
                <a:ext cx="2444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Ryhmä 82">
            <a:extLst>
              <a:ext uri="{FF2B5EF4-FFF2-40B4-BE49-F238E27FC236}">
                <a16:creationId xmlns:a16="http://schemas.microsoft.com/office/drawing/2014/main" id="{3F42825D-D87E-42C8-9E3C-EA9FFD427EB3}"/>
              </a:ext>
            </a:extLst>
          </p:cNvPr>
          <p:cNvGrpSpPr/>
          <p:nvPr/>
        </p:nvGrpSpPr>
        <p:grpSpPr>
          <a:xfrm>
            <a:off x="8950543" y="3681974"/>
            <a:ext cx="3558960" cy="1419840"/>
            <a:chOff x="8950543" y="3681974"/>
            <a:chExt cx="3558960" cy="14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D8D134C-4455-4618-957C-BFC63EE1D72C}"/>
                    </a:ext>
                  </a:extLst>
                </p14:cNvPr>
                <p14:cNvContentPartPr/>
                <p14:nvPr/>
              </p14:nvContentPartPr>
              <p14:xfrm>
                <a:off x="8950543" y="4116134"/>
                <a:ext cx="192600" cy="4320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D8D134C-4455-4618-957C-BFC63EE1D7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41903" y="4107134"/>
                  <a:ext cx="210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FBD953A0-23DC-4ED0-BBAD-F7132D4BCE5F}"/>
                    </a:ext>
                  </a:extLst>
                </p14:cNvPr>
                <p14:cNvContentPartPr/>
                <p14:nvPr/>
              </p14:nvContentPartPr>
              <p14:xfrm>
                <a:off x="9313063" y="4219814"/>
                <a:ext cx="16920" cy="2790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FBD953A0-23DC-4ED0-BBAD-F7132D4BCE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04423" y="4210814"/>
                  <a:ext cx="34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8FE20EAA-0F01-463F-B6FF-89E05DEA4E37}"/>
                    </a:ext>
                  </a:extLst>
                </p14:cNvPr>
                <p14:cNvContentPartPr/>
                <p14:nvPr/>
              </p14:nvContentPartPr>
              <p14:xfrm>
                <a:off x="9311263" y="4005614"/>
                <a:ext cx="7560" cy="43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8FE20EAA-0F01-463F-B6FF-89E05DEA4E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02263" y="3996614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CCB0D81-1E2A-44EE-9EF0-50AACACFCE8F}"/>
                    </a:ext>
                  </a:extLst>
                </p14:cNvPr>
                <p14:cNvContentPartPr/>
                <p14:nvPr/>
              </p14:nvContentPartPr>
              <p14:xfrm>
                <a:off x="9489463" y="4219814"/>
                <a:ext cx="215280" cy="3510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CCB0D81-1E2A-44EE-9EF0-50AACACFCE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80463" y="4211174"/>
                  <a:ext cx="232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8715168-6C35-4C2B-96A8-FCE9154D40D2}"/>
                    </a:ext>
                  </a:extLst>
                </p14:cNvPr>
                <p14:cNvContentPartPr/>
                <p14:nvPr/>
              </p14:nvContentPartPr>
              <p14:xfrm>
                <a:off x="9828583" y="4080134"/>
                <a:ext cx="231480" cy="4726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8715168-6C35-4C2B-96A8-FCE9154D40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19943" y="4071134"/>
                  <a:ext cx="249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19DBC122-5AF8-4A03-9ED6-1DD38ABCE0F9}"/>
                    </a:ext>
                  </a:extLst>
                </p14:cNvPr>
                <p14:cNvContentPartPr/>
                <p14:nvPr/>
              </p14:nvContentPartPr>
              <p14:xfrm>
                <a:off x="10164823" y="4038734"/>
                <a:ext cx="214200" cy="4460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19DBC122-5AF8-4A03-9ED6-1DD38ABCE0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56183" y="4030094"/>
                  <a:ext cx="2318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190991D9-DDC9-4CB3-A408-123791F9B178}"/>
                    </a:ext>
                  </a:extLst>
                </p14:cNvPr>
                <p14:cNvContentPartPr/>
                <p14:nvPr/>
              </p14:nvContentPartPr>
              <p14:xfrm>
                <a:off x="10389103" y="3891854"/>
                <a:ext cx="95760" cy="1936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190991D9-DDC9-4CB3-A408-123791F9B1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80103" y="3882854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064516DD-D2C8-4829-AB00-21A9C6604BD5}"/>
                    </a:ext>
                  </a:extLst>
                </p14:cNvPr>
                <p14:cNvContentPartPr/>
                <p14:nvPr/>
              </p14:nvContentPartPr>
              <p14:xfrm>
                <a:off x="10576303" y="4286054"/>
                <a:ext cx="208440" cy="147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064516DD-D2C8-4829-AB00-21A9C6604B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67663" y="4277054"/>
                  <a:ext cx="22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2640025-37A6-42D5-B602-7A129AED8DFF}"/>
                    </a:ext>
                  </a:extLst>
                </p14:cNvPr>
                <p14:cNvContentPartPr/>
                <p14:nvPr/>
              </p14:nvContentPartPr>
              <p14:xfrm>
                <a:off x="10543543" y="4443374"/>
                <a:ext cx="288360" cy="169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2640025-37A6-42D5-B602-7A129AED8D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34903" y="4434374"/>
                  <a:ext cx="306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8C8EB096-FD3E-4D66-9CB3-6FBBD93EABC0}"/>
                    </a:ext>
                  </a:extLst>
                </p14:cNvPr>
                <p14:cNvContentPartPr/>
                <p14:nvPr/>
              </p14:nvContentPartPr>
              <p14:xfrm>
                <a:off x="11184703" y="3743894"/>
                <a:ext cx="262800" cy="3297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8C8EB096-FD3E-4D66-9CB3-6FBBD93EAB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76063" y="3735254"/>
                  <a:ext cx="280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30E59F24-9F0A-4B3E-BF92-E2F07630069C}"/>
                    </a:ext>
                  </a:extLst>
                </p14:cNvPr>
                <p14:cNvContentPartPr/>
                <p14:nvPr/>
              </p14:nvContentPartPr>
              <p14:xfrm>
                <a:off x="11409703" y="3732734"/>
                <a:ext cx="33120" cy="4788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30E59F24-9F0A-4B3E-BF92-E2F0763006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00703" y="3724094"/>
                  <a:ext cx="507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5EF444A1-CDB3-4A21-8CD4-089057F3BA54}"/>
                    </a:ext>
                  </a:extLst>
                </p14:cNvPr>
                <p14:cNvContentPartPr/>
                <p14:nvPr/>
              </p14:nvContentPartPr>
              <p14:xfrm>
                <a:off x="11034583" y="4373894"/>
                <a:ext cx="498960" cy="216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5EF444A1-CDB3-4A21-8CD4-089057F3BA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25943" y="4365254"/>
                  <a:ext cx="516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7B1F91C9-5532-4B75-89D5-43023DE43DDE}"/>
                    </a:ext>
                  </a:extLst>
                </p14:cNvPr>
                <p14:cNvContentPartPr/>
                <p14:nvPr/>
              </p14:nvContentPartPr>
              <p14:xfrm>
                <a:off x="11235823" y="4509614"/>
                <a:ext cx="254880" cy="5486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7B1F91C9-5532-4B75-89D5-43023DE43D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27183" y="4500614"/>
                  <a:ext cx="2725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DDDD75D-C254-4B15-B6AD-ADA1BBD766D1}"/>
                    </a:ext>
                  </a:extLst>
                </p14:cNvPr>
                <p14:cNvContentPartPr/>
                <p14:nvPr/>
              </p14:nvContentPartPr>
              <p14:xfrm>
                <a:off x="11625343" y="4442294"/>
                <a:ext cx="201960" cy="417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DDDD75D-C254-4B15-B6AD-ADA1BBD766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16343" y="4433654"/>
                  <a:ext cx="219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7781E628-DD79-42C8-9F3E-6FE464BA5A27}"/>
                    </a:ext>
                  </a:extLst>
                </p14:cNvPr>
                <p14:cNvContentPartPr/>
                <p14:nvPr/>
              </p14:nvContentPartPr>
              <p14:xfrm>
                <a:off x="12092623" y="3681974"/>
                <a:ext cx="40680" cy="4935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7781E628-DD79-42C8-9F3E-6FE464BA5A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083623" y="3672974"/>
                  <a:ext cx="583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BCA696A-B608-4494-9631-CD4CC08E45B0}"/>
                    </a:ext>
                  </a:extLst>
                </p14:cNvPr>
                <p14:cNvContentPartPr/>
                <p14:nvPr/>
              </p14:nvContentPartPr>
              <p14:xfrm>
                <a:off x="11957983" y="4390094"/>
                <a:ext cx="417240" cy="39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BCA696A-B608-4494-9631-CD4CC08E45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48983" y="4381094"/>
                  <a:ext cx="434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184E6848-2DCA-4571-8F2B-067586F64A3A}"/>
                    </a:ext>
                  </a:extLst>
                </p14:cNvPr>
                <p14:cNvContentPartPr/>
                <p14:nvPr/>
              </p14:nvContentPartPr>
              <p14:xfrm>
                <a:off x="12008383" y="4508174"/>
                <a:ext cx="501120" cy="5936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184E6848-2DCA-4571-8F2B-067586F64A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999743" y="4499534"/>
                  <a:ext cx="518760" cy="61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46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5B333-AC6C-A507-2C0C-63941892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Milloin trigonometrisia funktiota käytetään?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6187F7-5008-FC7E-27F7-C8EC89B5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fi-FI" sz="2000" dirty="0"/>
              <a:t>Trigonometrisiä funktioita käytetään, kun halutaan selvittää suorakulmaisen kolmion kulmien suuruudet tai sivujen pituudet.</a:t>
            </a:r>
          </a:p>
          <a:p>
            <a:r>
              <a:rPr lang="fi-FI" sz="2000" dirty="0"/>
              <a:t>Jos kaksi kolmesta muuttujasta tiedetään, niin puuttuva voidaan selvittää yhtälönratkaisulla. </a:t>
            </a:r>
          </a:p>
          <a:p>
            <a:pPr lvl="1"/>
            <a:r>
              <a:rPr lang="fi-FI" sz="1800" dirty="0"/>
              <a:t>Kateetti, kateetti, hypotenuusa, jokin kulma.</a:t>
            </a:r>
          </a:p>
          <a:p>
            <a:r>
              <a:rPr lang="fi-FI" sz="1800" i="1" dirty="0">
                <a:solidFill>
                  <a:srgbClr val="FF0000"/>
                </a:solidFill>
              </a:rPr>
              <a:t>Huom. Tarkista, että laskimessa on käytössä asteet.</a:t>
            </a:r>
          </a:p>
          <a:p>
            <a:r>
              <a:rPr lang="fi-FI" sz="2000" dirty="0"/>
              <a:t>Esimerkki 2, tuntematon kateetti</a:t>
            </a:r>
          </a:p>
          <a:p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6B82F0-7F5E-BD8F-35BC-346D3EF2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74" y="3864152"/>
            <a:ext cx="2995294" cy="261175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9E66FBC4-DF8D-4F5A-8C1F-DF05535DEDF1}"/>
              </a:ext>
            </a:extLst>
          </p:cNvPr>
          <p:cNvGrpSpPr/>
          <p:nvPr/>
        </p:nvGrpSpPr>
        <p:grpSpPr>
          <a:xfrm>
            <a:off x="1945303" y="5409254"/>
            <a:ext cx="1499040" cy="915840"/>
            <a:chOff x="1945303" y="5409254"/>
            <a:chExt cx="149904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7F5875D6-6A6C-43B8-9FA7-33C5F72B0CBC}"/>
                    </a:ext>
                  </a:extLst>
                </p14:cNvPr>
                <p14:cNvContentPartPr/>
                <p14:nvPr/>
              </p14:nvContentPartPr>
              <p14:xfrm>
                <a:off x="1945303" y="6141854"/>
                <a:ext cx="161280" cy="1832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7F5875D6-6A6C-43B8-9FA7-33C5F72B0CB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36303" y="6132854"/>
                  <a:ext cx="178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6138D124-1972-4E08-85AD-299525A4DC5E}"/>
                    </a:ext>
                  </a:extLst>
                </p14:cNvPr>
                <p14:cNvContentPartPr/>
                <p14:nvPr/>
              </p14:nvContentPartPr>
              <p14:xfrm>
                <a:off x="2050063" y="5409254"/>
                <a:ext cx="1394280" cy="8110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6138D124-1972-4E08-85AD-299525A4DC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41063" y="5400254"/>
                  <a:ext cx="1411920" cy="82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48403500-1724-4FCD-B08B-162D44BDF403}"/>
                  </a:ext>
                </a:extLst>
              </p14:cNvPr>
              <p14:cNvContentPartPr/>
              <p14:nvPr/>
            </p14:nvContentPartPr>
            <p14:xfrm>
              <a:off x="1898863" y="4837214"/>
              <a:ext cx="976680" cy="69336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48403500-1724-4FCD-B08B-162D44BDF4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0223" y="4828214"/>
                <a:ext cx="99432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1E8877F4-0DFC-4C9E-A8D1-CD12972F6C90}"/>
              </a:ext>
            </a:extLst>
          </p:cNvPr>
          <p:cNvGrpSpPr/>
          <p:nvPr/>
        </p:nvGrpSpPr>
        <p:grpSpPr>
          <a:xfrm>
            <a:off x="6685783" y="3148814"/>
            <a:ext cx="3922560" cy="1461240"/>
            <a:chOff x="6685783" y="3148814"/>
            <a:chExt cx="3922560" cy="14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7FBA58FC-1854-47C2-9ACB-69A8F6A5533C}"/>
                    </a:ext>
                  </a:extLst>
                </p14:cNvPr>
                <p14:cNvContentPartPr/>
                <p14:nvPr/>
              </p14:nvContentPartPr>
              <p14:xfrm>
                <a:off x="6685783" y="3310094"/>
                <a:ext cx="260280" cy="4532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7FBA58FC-1854-47C2-9ACB-69A8F6A553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76783" y="3301094"/>
                  <a:ext cx="2779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02349CD0-EB4D-4E2C-968E-0DA33A543843}"/>
                    </a:ext>
                  </a:extLst>
                </p14:cNvPr>
                <p14:cNvContentPartPr/>
                <p14:nvPr/>
              </p14:nvContentPartPr>
              <p14:xfrm>
                <a:off x="7152343" y="3417734"/>
                <a:ext cx="6120" cy="4165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02349CD0-EB4D-4E2C-968E-0DA33A5438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43703" y="3409094"/>
                  <a:ext cx="23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AFE5FFA9-FBD7-4840-B766-9960E974AAE7}"/>
                    </a:ext>
                  </a:extLst>
                </p14:cNvPr>
                <p14:cNvContentPartPr/>
                <p14:nvPr/>
              </p14:nvContentPartPr>
              <p14:xfrm>
                <a:off x="7148383" y="3238454"/>
                <a:ext cx="36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AFE5FFA9-FBD7-4840-B766-9960E974AA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9743" y="32298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C0B12DFE-DA8B-410D-82A3-9C6F884FD5EC}"/>
                    </a:ext>
                  </a:extLst>
                </p14:cNvPr>
                <p14:cNvContentPartPr/>
                <p14:nvPr/>
              </p14:nvContentPartPr>
              <p14:xfrm>
                <a:off x="7331983" y="3465974"/>
                <a:ext cx="293400" cy="3747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C0B12DFE-DA8B-410D-82A3-9C6F884FD5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23343" y="3456974"/>
                  <a:ext cx="311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0913790C-C918-4345-83D6-4436ADF43796}"/>
                    </a:ext>
                  </a:extLst>
                </p14:cNvPr>
                <p14:cNvContentPartPr/>
                <p14:nvPr/>
              </p14:nvContentPartPr>
              <p14:xfrm>
                <a:off x="7845343" y="3262574"/>
                <a:ext cx="225360" cy="6112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0913790C-C918-4345-83D6-4436ADF437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6343" y="3253934"/>
                  <a:ext cx="2430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0FBAD8EB-803F-41AE-9008-1D464EA3C7F8}"/>
                    </a:ext>
                  </a:extLst>
                </p14:cNvPr>
                <p14:cNvContentPartPr/>
                <p14:nvPr/>
              </p14:nvContentPartPr>
              <p14:xfrm>
                <a:off x="8116783" y="3389654"/>
                <a:ext cx="214200" cy="4449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0FBAD8EB-803F-41AE-9008-1D464EA3C7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8143" y="3380654"/>
                  <a:ext cx="2318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8793B86-7A22-4DE5-A056-1C5ADF877306}"/>
                    </a:ext>
                  </a:extLst>
                </p14:cNvPr>
                <p14:cNvContentPartPr/>
                <p14:nvPr/>
              </p14:nvContentPartPr>
              <p14:xfrm>
                <a:off x="8432863" y="3841454"/>
                <a:ext cx="82080" cy="1126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8793B86-7A22-4DE5-A056-1C5ADF8773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3863" y="3832814"/>
                  <a:ext cx="99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3CBE435-F170-4A58-87CD-FFD620F9911F}"/>
                    </a:ext>
                  </a:extLst>
                </p14:cNvPr>
                <p14:cNvContentPartPr/>
                <p14:nvPr/>
              </p14:nvContentPartPr>
              <p14:xfrm>
                <a:off x="8591983" y="3364454"/>
                <a:ext cx="246600" cy="6238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3CBE435-F170-4A58-87CD-FFD620F991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3343" y="3355454"/>
                  <a:ext cx="2642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51B02D78-4EB4-4DD0-944E-821F77C8D19B}"/>
                    </a:ext>
                  </a:extLst>
                </p14:cNvPr>
                <p14:cNvContentPartPr/>
                <p14:nvPr/>
              </p14:nvContentPartPr>
              <p14:xfrm>
                <a:off x="8858383" y="3171494"/>
                <a:ext cx="91080" cy="165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51B02D78-4EB4-4DD0-944E-821F77C8D1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49743" y="3162854"/>
                  <a:ext cx="10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DB9322E-8AE1-4213-9702-0D0208811E41}"/>
                    </a:ext>
                  </a:extLst>
                </p14:cNvPr>
                <p14:cNvContentPartPr/>
                <p14:nvPr/>
              </p14:nvContentPartPr>
              <p14:xfrm>
                <a:off x="9111463" y="3711494"/>
                <a:ext cx="254880" cy="230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DB9322E-8AE1-4213-9702-0D0208811E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02463" y="3702854"/>
                  <a:ext cx="27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04C96FC7-06FF-4A81-9035-BE731AEDE5EB}"/>
                    </a:ext>
                  </a:extLst>
                </p14:cNvPr>
                <p14:cNvContentPartPr/>
                <p14:nvPr/>
              </p14:nvContentPartPr>
              <p14:xfrm>
                <a:off x="9048463" y="3862334"/>
                <a:ext cx="288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04C96FC7-06FF-4A81-9035-BE731AEDE5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39463" y="3853334"/>
                  <a:ext cx="30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52A2479E-4C91-49EE-8DB1-335C33311981}"/>
                    </a:ext>
                  </a:extLst>
                </p14:cNvPr>
                <p14:cNvContentPartPr/>
                <p14:nvPr/>
              </p14:nvContentPartPr>
              <p14:xfrm>
                <a:off x="9763423" y="3186614"/>
                <a:ext cx="398880" cy="3459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52A2479E-4C91-49EE-8DB1-335C333119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4423" y="3177974"/>
                  <a:ext cx="416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80F845FE-F8D7-48D2-859A-AEA6BCC0EDB8}"/>
                    </a:ext>
                  </a:extLst>
                </p14:cNvPr>
                <p14:cNvContentPartPr/>
                <p14:nvPr/>
              </p14:nvContentPartPr>
              <p14:xfrm>
                <a:off x="9720223" y="3148814"/>
                <a:ext cx="376920" cy="477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80F845FE-F8D7-48D2-859A-AEA6BCC0ED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11223" y="3139814"/>
                  <a:ext cx="3945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3B646AAC-711F-42D5-B074-949D1C62F204}"/>
                    </a:ext>
                  </a:extLst>
                </p14:cNvPr>
                <p14:cNvContentPartPr/>
                <p14:nvPr/>
              </p14:nvContentPartPr>
              <p14:xfrm>
                <a:off x="9546343" y="3825614"/>
                <a:ext cx="1062000" cy="266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3B646AAC-711F-42D5-B074-949D1C62F2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37703" y="3816614"/>
                  <a:ext cx="10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0B1F405-DE82-493D-B22F-9FB6B805FB67}"/>
                    </a:ext>
                  </a:extLst>
                </p14:cNvPr>
                <p14:cNvContentPartPr/>
                <p14:nvPr/>
              </p14:nvContentPartPr>
              <p14:xfrm>
                <a:off x="9622663" y="3939374"/>
                <a:ext cx="244800" cy="5007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0B1F405-DE82-493D-B22F-9FB6B805FB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14023" y="3930374"/>
                  <a:ext cx="2624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27DD6C8-6954-488F-B6F1-BC4109C8A732}"/>
                    </a:ext>
                  </a:extLst>
                </p14:cNvPr>
                <p14:cNvContentPartPr/>
                <p14:nvPr/>
              </p14:nvContentPartPr>
              <p14:xfrm>
                <a:off x="9971503" y="4391534"/>
                <a:ext cx="92520" cy="1198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27DD6C8-6954-488F-B6F1-BC4109C8A7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62863" y="4382534"/>
                  <a:ext cx="11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F39D5E1-CADA-45F4-B61E-4674DA844CB9}"/>
                    </a:ext>
                  </a:extLst>
                </p14:cNvPr>
                <p14:cNvContentPartPr/>
                <p14:nvPr/>
              </p14:nvContentPartPr>
              <p14:xfrm>
                <a:off x="10120183" y="3987614"/>
                <a:ext cx="276120" cy="6224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F39D5E1-CADA-45F4-B61E-4674DA844C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11543" y="3978974"/>
                  <a:ext cx="293760" cy="64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CB93B9F8-3910-4992-99D4-D82C035FB118}"/>
              </a:ext>
            </a:extLst>
          </p:cNvPr>
          <p:cNvGrpSpPr/>
          <p:nvPr/>
        </p:nvGrpSpPr>
        <p:grpSpPr>
          <a:xfrm>
            <a:off x="11158783" y="2803934"/>
            <a:ext cx="1161360" cy="1455120"/>
            <a:chOff x="11158783" y="2803934"/>
            <a:chExt cx="1161360" cy="14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A63035C1-E004-4F9A-A46D-D6EE8744D696}"/>
                    </a:ext>
                  </a:extLst>
                </p14:cNvPr>
                <p14:cNvContentPartPr/>
                <p14:nvPr/>
              </p14:nvContentPartPr>
              <p14:xfrm>
                <a:off x="11158783" y="2803934"/>
                <a:ext cx="152280" cy="14551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A63035C1-E004-4F9A-A46D-D6EE8744D6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0143" y="2794934"/>
                  <a:ext cx="169920" cy="14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0F4660A1-4383-4AD3-B6BD-AC8CB7386D35}"/>
                    </a:ext>
                  </a:extLst>
                </p14:cNvPr>
                <p14:cNvContentPartPr/>
                <p14:nvPr/>
              </p14:nvContentPartPr>
              <p14:xfrm>
                <a:off x="11370823" y="3603494"/>
                <a:ext cx="39960" cy="1270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0F4660A1-4383-4AD3-B6BD-AC8CB7386D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62183" y="3594494"/>
                  <a:ext cx="57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14694715-934F-4E95-B0F6-A6F7D3CF1D2B}"/>
                    </a:ext>
                  </a:extLst>
                </p14:cNvPr>
                <p14:cNvContentPartPr/>
                <p14:nvPr/>
              </p14:nvContentPartPr>
              <p14:xfrm>
                <a:off x="11630023" y="3231254"/>
                <a:ext cx="187920" cy="6800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14694715-934F-4E95-B0F6-A6F7D3CF1D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21023" y="3222254"/>
                  <a:ext cx="20556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2D665A49-3C61-49EF-8627-A1A29649C28E}"/>
                    </a:ext>
                  </a:extLst>
                </p14:cNvPr>
                <p14:cNvContentPartPr/>
                <p14:nvPr/>
              </p14:nvContentPartPr>
              <p14:xfrm>
                <a:off x="11904703" y="3798974"/>
                <a:ext cx="78840" cy="1796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2D665A49-3C61-49EF-8627-A1A29649C2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896063" y="3790334"/>
                  <a:ext cx="96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1AFE473-4835-44DD-85A6-E775BFF5B3AD}"/>
                    </a:ext>
                  </a:extLst>
                </p14:cNvPr>
                <p14:cNvContentPartPr/>
                <p14:nvPr/>
              </p14:nvContentPartPr>
              <p14:xfrm>
                <a:off x="12109183" y="3329174"/>
                <a:ext cx="210960" cy="7621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1AFE473-4835-44DD-85A6-E775BFF5B3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100543" y="3320174"/>
                  <a:ext cx="228600" cy="77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1E08A033-A0A5-4974-BED3-2930AF97FE9E}"/>
              </a:ext>
            </a:extLst>
          </p:cNvPr>
          <p:cNvGrpSpPr/>
          <p:nvPr/>
        </p:nvGrpSpPr>
        <p:grpSpPr>
          <a:xfrm>
            <a:off x="6134623" y="4462814"/>
            <a:ext cx="2261520" cy="907920"/>
            <a:chOff x="6134623" y="4462814"/>
            <a:chExt cx="2261520" cy="90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5FD70FC-9876-4A16-8383-FDE817444B81}"/>
                    </a:ext>
                  </a:extLst>
                </p14:cNvPr>
                <p14:cNvContentPartPr/>
                <p14:nvPr/>
              </p14:nvContentPartPr>
              <p14:xfrm>
                <a:off x="6134623" y="4475414"/>
                <a:ext cx="265320" cy="4734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5FD70FC-9876-4A16-8383-FDE817444B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25983" y="4466414"/>
                  <a:ext cx="2829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AC50FE26-2166-4A84-93D6-C539E68794D9}"/>
                    </a:ext>
                  </a:extLst>
                </p14:cNvPr>
                <p14:cNvContentPartPr/>
                <p14:nvPr/>
              </p14:nvContentPartPr>
              <p14:xfrm>
                <a:off x="6591103" y="4664774"/>
                <a:ext cx="9720" cy="3679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AC50FE26-2166-4A84-93D6-C539E68794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82103" y="4656134"/>
                  <a:ext cx="27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F4092509-C673-46AA-BA50-DBA64C421E1D}"/>
                    </a:ext>
                  </a:extLst>
                </p14:cNvPr>
                <p14:cNvContentPartPr/>
                <p14:nvPr/>
              </p14:nvContentPartPr>
              <p14:xfrm>
                <a:off x="6661303" y="4473614"/>
                <a:ext cx="360" cy="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F4092509-C673-46AA-BA50-DBA64C421E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2303" y="44649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E1A1061F-A37B-46ED-9517-870912CD6BA2}"/>
                    </a:ext>
                  </a:extLst>
                </p14:cNvPr>
                <p14:cNvContentPartPr/>
                <p14:nvPr/>
              </p14:nvContentPartPr>
              <p14:xfrm>
                <a:off x="6817543" y="4630214"/>
                <a:ext cx="256680" cy="3621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E1A1061F-A37B-46ED-9517-870912CD6B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8543" y="4621574"/>
                  <a:ext cx="2743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AC36129-9F0F-482E-B034-F1B585568AA8}"/>
                    </a:ext>
                  </a:extLst>
                </p14:cNvPr>
                <p14:cNvContentPartPr/>
                <p14:nvPr/>
              </p14:nvContentPartPr>
              <p14:xfrm>
                <a:off x="7205623" y="4462814"/>
                <a:ext cx="232200" cy="7153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AC36129-9F0F-482E-B034-F1B585568A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96983" y="4454174"/>
                  <a:ext cx="2498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1614BAD3-6EC2-4262-93A1-C2DE103B4B31}"/>
                    </a:ext>
                  </a:extLst>
                </p14:cNvPr>
                <p14:cNvContentPartPr/>
                <p14:nvPr/>
              </p14:nvContentPartPr>
              <p14:xfrm>
                <a:off x="7516303" y="4638494"/>
                <a:ext cx="185760" cy="4860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1614BAD3-6EC2-4262-93A1-C2DE103B4B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07663" y="4629494"/>
                  <a:ext cx="203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14B3F324-2F84-4E8A-8F44-6F36AB0D2D54}"/>
                    </a:ext>
                  </a:extLst>
                </p14:cNvPr>
                <p14:cNvContentPartPr/>
                <p14:nvPr/>
              </p14:nvContentPartPr>
              <p14:xfrm>
                <a:off x="7761463" y="5051774"/>
                <a:ext cx="118800" cy="1846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14B3F324-2F84-4E8A-8F44-6F36AB0D2D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52823" y="5042774"/>
                  <a:ext cx="136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79BD5C0-6641-43CE-95C9-A43C4C03FA0C}"/>
                    </a:ext>
                  </a:extLst>
                </p14:cNvPr>
                <p14:cNvContentPartPr/>
                <p14:nvPr/>
              </p14:nvContentPartPr>
              <p14:xfrm>
                <a:off x="7992223" y="4670174"/>
                <a:ext cx="210240" cy="7005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79BD5C0-6641-43CE-95C9-A43C4C03FA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83583" y="4661174"/>
                  <a:ext cx="22788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FA7B9F49-2937-4D02-93E1-27E53E5AF056}"/>
                    </a:ext>
                  </a:extLst>
                </p14:cNvPr>
                <p14:cNvContentPartPr/>
                <p14:nvPr/>
              </p14:nvContentPartPr>
              <p14:xfrm>
                <a:off x="8284183" y="4482614"/>
                <a:ext cx="111960" cy="195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FA7B9F49-2937-4D02-93E1-27E53E5AF0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75183" y="4473614"/>
                  <a:ext cx="1296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607EBC86-92DD-4C2F-B9A5-C89AB624363C}"/>
                  </a:ext>
                </a:extLst>
              </p14:cNvPr>
              <p14:cNvContentPartPr/>
              <p14:nvPr/>
            </p14:nvContentPartPr>
            <p14:xfrm>
              <a:off x="8452303" y="4956734"/>
              <a:ext cx="59760" cy="13464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607EBC86-92DD-4C2F-B9A5-C89AB624363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43663" y="4947734"/>
                <a:ext cx="774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Ryhmä 54">
            <a:extLst>
              <a:ext uri="{FF2B5EF4-FFF2-40B4-BE49-F238E27FC236}">
                <a16:creationId xmlns:a16="http://schemas.microsoft.com/office/drawing/2014/main" id="{7A511D09-405D-4A1C-A72E-8B0FDA92297F}"/>
              </a:ext>
            </a:extLst>
          </p:cNvPr>
          <p:cNvGrpSpPr/>
          <p:nvPr/>
        </p:nvGrpSpPr>
        <p:grpSpPr>
          <a:xfrm>
            <a:off x="8773783" y="4738934"/>
            <a:ext cx="1984680" cy="792360"/>
            <a:chOff x="8773783" y="4738934"/>
            <a:chExt cx="1984680" cy="79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92B9C54B-2F7D-4C2F-93E3-04A8CA377C1C}"/>
                    </a:ext>
                  </a:extLst>
                </p14:cNvPr>
                <p14:cNvContentPartPr/>
                <p14:nvPr/>
              </p14:nvContentPartPr>
              <p14:xfrm>
                <a:off x="8773783" y="4738934"/>
                <a:ext cx="137880" cy="6091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92B9C54B-2F7D-4C2F-93E3-04A8CA377C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64783" y="4730294"/>
                  <a:ext cx="1555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149C964C-FD5F-4911-8A97-B5B6B6D92815}"/>
                    </a:ext>
                  </a:extLst>
                </p14:cNvPr>
                <p14:cNvContentPartPr/>
                <p14:nvPr/>
              </p14:nvContentPartPr>
              <p14:xfrm>
                <a:off x="8986183" y="5295134"/>
                <a:ext cx="120240" cy="1760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149C964C-FD5F-4911-8A97-B5B6B6D928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77543" y="5286134"/>
                  <a:ext cx="13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169134E9-62E0-4B5A-97B2-172468854881}"/>
                    </a:ext>
                  </a:extLst>
                </p14:cNvPr>
                <p14:cNvContentPartPr/>
                <p14:nvPr/>
              </p14:nvContentPartPr>
              <p14:xfrm>
                <a:off x="9269863" y="4830014"/>
                <a:ext cx="276120" cy="7012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169134E9-62E0-4B5A-97B2-1724688548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60863" y="4821374"/>
                  <a:ext cx="29376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E4CF9D17-0B55-4404-8D0D-09A1B79A1B9B}"/>
                    </a:ext>
                  </a:extLst>
                </p14:cNvPr>
                <p14:cNvContentPartPr/>
                <p14:nvPr/>
              </p14:nvContentPartPr>
              <p14:xfrm>
                <a:off x="9744343" y="5123054"/>
                <a:ext cx="232920" cy="111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E4CF9D17-0B55-4404-8D0D-09A1B79A1B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35343" y="5114054"/>
                  <a:ext cx="250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E7A1F00F-EF59-4F72-8764-7C19DD07FBC4}"/>
                    </a:ext>
                  </a:extLst>
                </p14:cNvPr>
                <p14:cNvContentPartPr/>
                <p14:nvPr/>
              </p14:nvContentPartPr>
              <p14:xfrm>
                <a:off x="9710143" y="5276774"/>
                <a:ext cx="292680" cy="306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E7A1F00F-EF59-4F72-8764-7C19DD07FB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01143" y="5268134"/>
                  <a:ext cx="310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147F07E-5616-4154-871B-E9F00866312F}"/>
                    </a:ext>
                  </a:extLst>
                </p14:cNvPr>
                <p14:cNvContentPartPr/>
                <p14:nvPr/>
              </p14:nvContentPartPr>
              <p14:xfrm>
                <a:off x="10304143" y="4903094"/>
                <a:ext cx="394560" cy="5288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147F07E-5616-4154-871B-E9F0086631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95143" y="4894094"/>
                  <a:ext cx="4122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FEC2F666-422E-4B87-B066-B35981E6B076}"/>
                    </a:ext>
                  </a:extLst>
                </p14:cNvPr>
                <p14:cNvContentPartPr/>
                <p14:nvPr/>
              </p14:nvContentPartPr>
              <p14:xfrm>
                <a:off x="10245103" y="4881494"/>
                <a:ext cx="513360" cy="5443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FEC2F666-422E-4B87-B066-B35981E6B0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36103" y="4872494"/>
                  <a:ext cx="531000" cy="56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A26CA7AB-ACF1-42A5-8153-759137ACB429}"/>
              </a:ext>
            </a:extLst>
          </p:cNvPr>
          <p:cNvGrpSpPr/>
          <p:nvPr/>
        </p:nvGrpSpPr>
        <p:grpSpPr>
          <a:xfrm>
            <a:off x="7595143" y="5683214"/>
            <a:ext cx="965520" cy="752400"/>
            <a:chOff x="7595143" y="5683214"/>
            <a:chExt cx="96552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1AE30070-28D7-4EB6-9FC7-A6358F615E1E}"/>
                    </a:ext>
                  </a:extLst>
                </p14:cNvPr>
                <p14:cNvContentPartPr/>
                <p14:nvPr/>
              </p14:nvContentPartPr>
              <p14:xfrm>
                <a:off x="7621783" y="5683214"/>
                <a:ext cx="322560" cy="7524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1AE30070-28D7-4EB6-9FC7-A6358F615E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12783" y="5674574"/>
                  <a:ext cx="3402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9B2EA380-795D-41B5-8C9A-63868B620D6A}"/>
                    </a:ext>
                  </a:extLst>
                </p14:cNvPr>
                <p14:cNvContentPartPr/>
                <p14:nvPr/>
              </p14:nvContentPartPr>
              <p14:xfrm>
                <a:off x="7595143" y="5776814"/>
                <a:ext cx="486720" cy="4554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9B2EA380-795D-41B5-8C9A-63868B620D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86503" y="5767814"/>
                  <a:ext cx="5043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37DC467-7AD5-42D5-9FD2-F70A0FDF909A}"/>
                    </a:ext>
                  </a:extLst>
                </p14:cNvPr>
                <p14:cNvContentPartPr/>
                <p14:nvPr/>
              </p14:nvContentPartPr>
              <p14:xfrm>
                <a:off x="8210383" y="5853494"/>
                <a:ext cx="350280" cy="2494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37DC467-7AD5-42D5-9FD2-F70A0FDF90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1743" y="5844494"/>
                  <a:ext cx="367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85DD3CED-70EE-4496-A83D-7BA1A63359D6}"/>
                    </a:ext>
                  </a:extLst>
                </p14:cNvPr>
                <p14:cNvContentPartPr/>
                <p14:nvPr/>
              </p14:nvContentPartPr>
              <p14:xfrm>
                <a:off x="8210383" y="6167774"/>
                <a:ext cx="306360" cy="1252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85DD3CED-70EE-4496-A83D-7BA1A63359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01383" y="6158774"/>
                  <a:ext cx="3240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3A9A9C85-D0AE-402F-98B9-792E825C8ED1}"/>
              </a:ext>
            </a:extLst>
          </p:cNvPr>
          <p:cNvGrpSpPr/>
          <p:nvPr/>
        </p:nvGrpSpPr>
        <p:grpSpPr>
          <a:xfrm>
            <a:off x="8936863" y="5700494"/>
            <a:ext cx="992160" cy="841680"/>
            <a:chOff x="8936863" y="5700494"/>
            <a:chExt cx="992160" cy="84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0406E269-1595-4C6B-A8AE-80EA56EBABCC}"/>
                    </a:ext>
                  </a:extLst>
                </p14:cNvPr>
                <p14:cNvContentPartPr/>
                <p14:nvPr/>
              </p14:nvContentPartPr>
              <p14:xfrm>
                <a:off x="8936863" y="5700494"/>
                <a:ext cx="281520" cy="6418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0406E269-1595-4C6B-A8AE-80EA56EBAB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27863" y="5691854"/>
                  <a:ext cx="29916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2D53844-69C7-4819-8A4F-1420E69240FC}"/>
                    </a:ext>
                  </a:extLst>
                </p14:cNvPr>
                <p14:cNvContentPartPr/>
                <p14:nvPr/>
              </p14:nvContentPartPr>
              <p14:xfrm>
                <a:off x="9322423" y="6199454"/>
                <a:ext cx="85320" cy="1375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2D53844-69C7-4819-8A4F-1420E69240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13783" y="6190454"/>
                  <a:ext cx="10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6347279F-2252-4EB2-9396-79642E6F0E90}"/>
                    </a:ext>
                  </a:extLst>
                </p14:cNvPr>
                <p14:cNvContentPartPr/>
                <p14:nvPr/>
              </p14:nvContentPartPr>
              <p14:xfrm>
                <a:off x="9643183" y="5762774"/>
                <a:ext cx="285840" cy="7794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6347279F-2252-4EB2-9396-79642E6F0E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34543" y="5754134"/>
                  <a:ext cx="303480" cy="79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Ryhmä 84">
            <a:extLst>
              <a:ext uri="{FF2B5EF4-FFF2-40B4-BE49-F238E27FC236}">
                <a16:creationId xmlns:a16="http://schemas.microsoft.com/office/drawing/2014/main" id="{53E6460D-CEC1-4CAE-92DC-2C4C2F27D538}"/>
              </a:ext>
            </a:extLst>
          </p:cNvPr>
          <p:cNvGrpSpPr/>
          <p:nvPr/>
        </p:nvGrpSpPr>
        <p:grpSpPr>
          <a:xfrm>
            <a:off x="3768343" y="5660534"/>
            <a:ext cx="2912040" cy="1222200"/>
            <a:chOff x="3768343" y="5660534"/>
            <a:chExt cx="2912040" cy="12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C9D3F571-E3B8-4DEF-B736-E459CBF258A7}"/>
                    </a:ext>
                  </a:extLst>
                </p14:cNvPr>
                <p14:cNvContentPartPr/>
                <p14:nvPr/>
              </p14:nvContentPartPr>
              <p14:xfrm>
                <a:off x="3768343" y="5660534"/>
                <a:ext cx="337680" cy="6940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C9D3F571-E3B8-4DEF-B736-E459CBF258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59703" y="5651894"/>
                  <a:ext cx="35532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5966756A-68AE-4E2F-8736-5D6D1E46F688}"/>
                    </a:ext>
                  </a:extLst>
                </p14:cNvPr>
                <p14:cNvContentPartPr/>
                <p14:nvPr/>
              </p14:nvContentPartPr>
              <p14:xfrm>
                <a:off x="4120423" y="6030974"/>
                <a:ext cx="268920" cy="3225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5966756A-68AE-4E2F-8736-5D6D1E46F6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11783" y="6022334"/>
                  <a:ext cx="286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16214266-6DA0-4689-96FB-B662EBC7169F}"/>
                    </a:ext>
                  </a:extLst>
                </p14:cNvPr>
                <p14:cNvContentPartPr/>
                <p14:nvPr/>
              </p14:nvContentPartPr>
              <p14:xfrm>
                <a:off x="4467463" y="6020894"/>
                <a:ext cx="147960" cy="3801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16214266-6DA0-4689-96FB-B662EBC716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8463" y="6012254"/>
                  <a:ext cx="165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6D685102-0C56-44BA-A8CB-CEDE9B2E0D11}"/>
                    </a:ext>
                  </a:extLst>
                </p14:cNvPr>
                <p14:cNvContentPartPr/>
                <p14:nvPr/>
              </p14:nvContentPartPr>
              <p14:xfrm>
                <a:off x="4804783" y="5898134"/>
                <a:ext cx="18000" cy="4482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6D685102-0C56-44BA-A8CB-CEDE9B2E0D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6143" y="5889494"/>
                  <a:ext cx="35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CF70173C-10F3-4D49-9FA2-568B06262B5B}"/>
                    </a:ext>
                  </a:extLst>
                </p14:cNvPr>
                <p14:cNvContentPartPr/>
                <p14:nvPr/>
              </p14:nvContentPartPr>
              <p14:xfrm>
                <a:off x="4684183" y="6163094"/>
                <a:ext cx="214560" cy="90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CF70173C-10F3-4D49-9FA2-568B06262B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5183" y="6154454"/>
                  <a:ext cx="232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4528385-197B-40BF-9139-027921981149}"/>
                    </a:ext>
                  </a:extLst>
                </p14:cNvPr>
                <p14:cNvContentPartPr/>
                <p14:nvPr/>
              </p14:nvContentPartPr>
              <p14:xfrm>
                <a:off x="4985863" y="6047174"/>
                <a:ext cx="202320" cy="3286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4528385-197B-40BF-9139-0279219811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76863" y="6038174"/>
                  <a:ext cx="219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2DA2DB2B-04FE-467D-AF0F-77E408C357CE}"/>
                    </a:ext>
                  </a:extLst>
                </p14:cNvPr>
                <p14:cNvContentPartPr/>
                <p14:nvPr/>
              </p14:nvContentPartPr>
              <p14:xfrm>
                <a:off x="5291863" y="6052574"/>
                <a:ext cx="130320" cy="2790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2DA2DB2B-04FE-467D-AF0F-77E408C357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83223" y="6043934"/>
                  <a:ext cx="147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72FC128B-ED52-49F7-B203-3ABC4B8958B8}"/>
                    </a:ext>
                  </a:extLst>
                </p14:cNvPr>
                <p14:cNvContentPartPr/>
                <p14:nvPr/>
              </p14:nvContentPartPr>
              <p14:xfrm>
                <a:off x="5510023" y="6055814"/>
                <a:ext cx="87480" cy="3078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72FC128B-ED52-49F7-B203-3ABC4B8958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01023" y="6046814"/>
                  <a:ext cx="105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40B44AB-C2CF-4D94-B01C-64B24C603F09}"/>
                    </a:ext>
                  </a:extLst>
                </p14:cNvPr>
                <p14:cNvContentPartPr/>
                <p14:nvPr/>
              </p14:nvContentPartPr>
              <p14:xfrm>
                <a:off x="5843023" y="6103694"/>
                <a:ext cx="36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40B44AB-C2CF-4D94-B01C-64B24C603F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34383" y="60950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2F1C0208-0241-4176-A43F-8233A4AEF633}"/>
                    </a:ext>
                  </a:extLst>
                </p14:cNvPr>
                <p14:cNvContentPartPr/>
                <p14:nvPr/>
              </p14:nvContentPartPr>
              <p14:xfrm>
                <a:off x="5823223" y="6271814"/>
                <a:ext cx="360" cy="3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2F1C0208-0241-4176-A43F-8233A4AEF6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4223" y="62631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DA81AAC-311A-42CD-9322-884D475417B6}"/>
                    </a:ext>
                  </a:extLst>
                </p14:cNvPr>
                <p14:cNvContentPartPr/>
                <p14:nvPr/>
              </p14:nvContentPartPr>
              <p14:xfrm>
                <a:off x="4348303" y="6507614"/>
                <a:ext cx="184680" cy="3751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DA81AAC-311A-42CD-9322-884D475417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39303" y="6498614"/>
                  <a:ext cx="2023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61BCBD6-B7D9-4DE4-9458-AC0E7FE4870F}"/>
                    </a:ext>
                  </a:extLst>
                </p14:cNvPr>
                <p14:cNvContentPartPr/>
                <p14:nvPr/>
              </p14:nvContentPartPr>
              <p14:xfrm>
                <a:off x="4340383" y="6548050"/>
                <a:ext cx="279720" cy="3067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61BCBD6-B7D9-4DE4-9458-AC0E7FE487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31383" y="6539410"/>
                  <a:ext cx="297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3C53D1B2-9433-4007-B3F1-3D33727AD6FC}"/>
                    </a:ext>
                  </a:extLst>
                </p14:cNvPr>
                <p14:cNvContentPartPr/>
                <p14:nvPr/>
              </p14:nvContentPartPr>
              <p14:xfrm>
                <a:off x="4763383" y="6598450"/>
                <a:ext cx="198000" cy="14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3C53D1B2-9433-4007-B3F1-3D33727AD6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54383" y="6589450"/>
                  <a:ext cx="215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5091B3A6-DD9B-4B64-BB44-FF30B71D9003}"/>
                    </a:ext>
                  </a:extLst>
                </p14:cNvPr>
                <p14:cNvContentPartPr/>
                <p14:nvPr/>
              </p14:nvContentPartPr>
              <p14:xfrm>
                <a:off x="4750063" y="6693130"/>
                <a:ext cx="228600" cy="140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5091B3A6-DD9B-4B64-BB44-FF30B71D90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41063" y="6684130"/>
                  <a:ext cx="246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805FF62F-2F35-4958-AD13-495599042C06}"/>
                    </a:ext>
                  </a:extLst>
                </p14:cNvPr>
                <p14:cNvContentPartPr/>
                <p14:nvPr/>
              </p14:nvContentPartPr>
              <p14:xfrm>
                <a:off x="5267023" y="6419890"/>
                <a:ext cx="171720" cy="4086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805FF62F-2F35-4958-AD13-495599042C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58383" y="6410890"/>
                  <a:ext cx="189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423AA59-45AF-40A4-8CDE-0511238318A8}"/>
                    </a:ext>
                  </a:extLst>
                </p14:cNvPr>
                <p14:cNvContentPartPr/>
                <p14:nvPr/>
              </p14:nvContentPartPr>
              <p14:xfrm>
                <a:off x="5558263" y="6714730"/>
                <a:ext cx="48960" cy="889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423AA59-45AF-40A4-8CDE-0511238318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49263" y="6706090"/>
                  <a:ext cx="66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1B186603-0829-4946-B7E7-BB93A10D356A}"/>
                    </a:ext>
                  </a:extLst>
                </p14:cNvPr>
                <p14:cNvContentPartPr/>
                <p14:nvPr/>
              </p14:nvContentPartPr>
              <p14:xfrm>
                <a:off x="5707303" y="6408010"/>
                <a:ext cx="212040" cy="4107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1B186603-0829-4946-B7E7-BB93A10D35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98303" y="6399370"/>
                  <a:ext cx="229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E54C270-E7D7-4388-8D75-DA87390C0155}"/>
                    </a:ext>
                  </a:extLst>
                </p14:cNvPr>
                <p14:cNvContentPartPr/>
                <p14:nvPr/>
              </p14:nvContentPartPr>
              <p14:xfrm>
                <a:off x="6049663" y="6541930"/>
                <a:ext cx="149760" cy="2919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E54C270-E7D7-4388-8D75-DA87390C01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1023" y="6532930"/>
                  <a:ext cx="167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00517D86-B4DF-44F0-8EBA-F9153787CD46}"/>
                    </a:ext>
                  </a:extLst>
                </p14:cNvPr>
                <p14:cNvContentPartPr/>
                <p14:nvPr/>
              </p14:nvContentPartPr>
              <p14:xfrm>
                <a:off x="6318943" y="6567850"/>
                <a:ext cx="361440" cy="1879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00517D86-B4DF-44F0-8EBA-F9153787CD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10303" y="6559210"/>
                  <a:ext cx="379080" cy="20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01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6DB7CF-145F-6AD3-6E75-E57D0F4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Sivun pituuden ratkaiseminen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B150F-71E7-6AAD-C038-C86FBAAC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501"/>
            <a:ext cx="10515600" cy="4351338"/>
          </a:xfrm>
        </p:spPr>
        <p:txBody>
          <a:bodyPr/>
          <a:lstStyle/>
          <a:p>
            <a:r>
              <a:rPr lang="fi-FI" dirty="0"/>
              <a:t>Laske sivun x pituus.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FDD4B1-FB81-1D33-E655-E7A2CAA6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7" y="2482018"/>
            <a:ext cx="4190294" cy="137985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DE4813B-6E21-6411-3577-5E0A7D453601}"/>
              </a:ext>
            </a:extLst>
          </p:cNvPr>
          <p:cNvSpPr txBox="1"/>
          <p:nvPr/>
        </p:nvSpPr>
        <p:spPr>
          <a:xfrm>
            <a:off x="400957" y="3943780"/>
            <a:ext cx="468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Vaiheet:</a:t>
            </a:r>
          </a:p>
          <a:p>
            <a:pPr marL="342900" indent="-342900">
              <a:buAutoNum type="arabicPeriod"/>
            </a:pPr>
            <a:r>
              <a:rPr lang="fi-FI" dirty="0"/>
              <a:t>Tunnista kateetit ja hypotenuusa</a:t>
            </a:r>
          </a:p>
          <a:p>
            <a:pPr marL="342900" indent="-342900">
              <a:buAutoNum type="arabicPeriod"/>
            </a:pPr>
            <a:r>
              <a:rPr lang="fi-FI" dirty="0"/>
              <a:t>Tunnista, mitä </a:t>
            </a:r>
            <a:r>
              <a:rPr lang="fi-FI" dirty="0" err="1"/>
              <a:t>trig</a:t>
            </a:r>
            <a:r>
              <a:rPr lang="fi-FI" dirty="0"/>
              <a:t>. funktiota tule käyttää.</a:t>
            </a:r>
          </a:p>
          <a:p>
            <a:pPr marL="342900" indent="-342900">
              <a:buAutoNum type="arabicPeriod"/>
            </a:pPr>
            <a:r>
              <a:rPr lang="fi-FI" dirty="0"/>
              <a:t>Muodosta yhtälö ja ratkaise.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FC91F975-6E28-4DC2-83EB-BBEDAECF6492}"/>
              </a:ext>
            </a:extLst>
          </p:cNvPr>
          <p:cNvGrpSpPr/>
          <p:nvPr/>
        </p:nvGrpSpPr>
        <p:grpSpPr>
          <a:xfrm>
            <a:off x="218743" y="2712134"/>
            <a:ext cx="2102400" cy="961560"/>
            <a:chOff x="218743" y="2712134"/>
            <a:chExt cx="2102400" cy="9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5FC8A264-1CDA-4E3E-80C2-45E1F7BF2506}"/>
                    </a:ext>
                  </a:extLst>
                </p14:cNvPr>
                <p14:cNvContentPartPr/>
                <p14:nvPr/>
              </p14:nvContentPartPr>
              <p14:xfrm>
                <a:off x="1009303" y="3069254"/>
                <a:ext cx="767160" cy="6044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5FC8A264-1CDA-4E3E-80C2-45E1F7BF25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303" y="3060614"/>
                  <a:ext cx="7848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AA2B09C8-000F-4019-BF64-F60F768F8BB8}"/>
                    </a:ext>
                  </a:extLst>
                </p14:cNvPr>
                <p14:cNvContentPartPr/>
                <p14:nvPr/>
              </p14:nvContentPartPr>
              <p14:xfrm>
                <a:off x="1337263" y="2879174"/>
                <a:ext cx="963000" cy="579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AA2B09C8-000F-4019-BF64-F60F768F8B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8623" y="2870534"/>
                  <a:ext cx="9806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80A07ADE-C27C-476A-AF71-19EE7FC939B2}"/>
                    </a:ext>
                  </a:extLst>
                </p14:cNvPr>
                <p14:cNvContentPartPr/>
                <p14:nvPr/>
              </p14:nvContentPartPr>
              <p14:xfrm>
                <a:off x="2066983" y="2837774"/>
                <a:ext cx="254160" cy="2556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80A07ADE-C27C-476A-AF71-19EE7FC939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58343" y="2828774"/>
                  <a:ext cx="271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F346EC9-B347-4D87-BB4A-FE23D7AF66C0}"/>
                    </a:ext>
                  </a:extLst>
                </p14:cNvPr>
                <p14:cNvContentPartPr/>
                <p14:nvPr/>
              </p14:nvContentPartPr>
              <p14:xfrm>
                <a:off x="1232503" y="3026414"/>
                <a:ext cx="109080" cy="4035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F346EC9-B347-4D87-BB4A-FE23D7AF66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3863" y="3017414"/>
                  <a:ext cx="126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FF96E55-5D78-4278-846B-1D65C55854DF}"/>
                    </a:ext>
                  </a:extLst>
                </p14:cNvPr>
                <p14:cNvContentPartPr/>
                <p14:nvPr/>
              </p14:nvContentPartPr>
              <p14:xfrm>
                <a:off x="218743" y="2712134"/>
                <a:ext cx="1144440" cy="5119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FF96E55-5D78-4278-846B-1D65C55854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103" y="2703134"/>
                  <a:ext cx="116208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1BB92EB3-3FEA-4F71-9B62-0DA688457F7B}"/>
              </a:ext>
            </a:extLst>
          </p:cNvPr>
          <p:cNvGrpSpPr/>
          <p:nvPr/>
        </p:nvGrpSpPr>
        <p:grpSpPr>
          <a:xfrm>
            <a:off x="10655503" y="2049014"/>
            <a:ext cx="855720" cy="1358640"/>
            <a:chOff x="10655503" y="2049014"/>
            <a:chExt cx="855720" cy="13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437D53AE-B1BD-47A8-88EB-1C70A34B04EC}"/>
                    </a:ext>
                  </a:extLst>
                </p14:cNvPr>
                <p14:cNvContentPartPr/>
                <p14:nvPr/>
              </p14:nvContentPartPr>
              <p14:xfrm>
                <a:off x="10655503" y="2049014"/>
                <a:ext cx="17280" cy="13586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437D53AE-B1BD-47A8-88EB-1C70A34B04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46863" y="2040014"/>
                  <a:ext cx="34920" cy="13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17AE22B8-9B14-4559-9920-48220B063B22}"/>
                    </a:ext>
                  </a:extLst>
                </p14:cNvPr>
                <p14:cNvContentPartPr/>
                <p14:nvPr/>
              </p14:nvContentPartPr>
              <p14:xfrm>
                <a:off x="10881223" y="2796374"/>
                <a:ext cx="67680" cy="1191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17AE22B8-9B14-4559-9920-48220B063B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72583" y="2787734"/>
                  <a:ext cx="85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D6335C79-7E8F-4C99-B480-B3AAB6798F4C}"/>
                    </a:ext>
                  </a:extLst>
                </p14:cNvPr>
                <p14:cNvContentPartPr/>
                <p14:nvPr/>
              </p14:nvContentPartPr>
              <p14:xfrm>
                <a:off x="11204143" y="2612774"/>
                <a:ext cx="266400" cy="3816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D6335C79-7E8F-4C99-B480-B3AAB6798F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95143" y="2603774"/>
                  <a:ext cx="284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A8D89BE0-343E-40F6-8DAB-ECC869358517}"/>
                    </a:ext>
                  </a:extLst>
                </p14:cNvPr>
                <p14:cNvContentPartPr/>
                <p14:nvPr/>
              </p14:nvContentPartPr>
              <p14:xfrm>
                <a:off x="11229343" y="2620334"/>
                <a:ext cx="281880" cy="4186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A8D89BE0-343E-40F6-8DAB-ECC8693585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20343" y="2611694"/>
                  <a:ext cx="29952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06BB59BA-3785-48A1-85DA-A9716D0805D5}"/>
              </a:ext>
            </a:extLst>
          </p:cNvPr>
          <p:cNvGrpSpPr/>
          <p:nvPr/>
        </p:nvGrpSpPr>
        <p:grpSpPr>
          <a:xfrm>
            <a:off x="10623823" y="3516734"/>
            <a:ext cx="1922760" cy="836640"/>
            <a:chOff x="10623823" y="3516734"/>
            <a:chExt cx="1922760" cy="8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9F0439D9-99BD-45D1-9332-47DF4CD0C898}"/>
                    </a:ext>
                  </a:extLst>
                </p14:cNvPr>
                <p14:cNvContentPartPr/>
                <p14:nvPr/>
              </p14:nvContentPartPr>
              <p14:xfrm>
                <a:off x="10623823" y="3516734"/>
                <a:ext cx="92880" cy="8366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9F0439D9-99BD-45D1-9332-47DF4CD0C8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4823" y="3507734"/>
                  <a:ext cx="11052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F0E909E-711D-46B4-8635-45E16A9990A6}"/>
                    </a:ext>
                  </a:extLst>
                </p14:cNvPr>
                <p14:cNvContentPartPr/>
                <p14:nvPr/>
              </p14:nvContentPartPr>
              <p14:xfrm>
                <a:off x="10906063" y="3809054"/>
                <a:ext cx="60120" cy="1044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F0E909E-711D-46B4-8635-45E16A9990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97063" y="3800054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6BB88C84-B1B7-49E3-A055-C531FBD1390B}"/>
                    </a:ext>
                  </a:extLst>
                </p14:cNvPr>
                <p14:cNvContentPartPr/>
                <p14:nvPr/>
              </p14:nvContentPartPr>
              <p14:xfrm>
                <a:off x="10841983" y="4154294"/>
                <a:ext cx="35280" cy="986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6BB88C84-B1B7-49E3-A055-C531FBD1390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32983" y="4145654"/>
                  <a:ext cx="52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F55C70C-CD0E-444A-9D75-9B16C8C3553C}"/>
                    </a:ext>
                  </a:extLst>
                </p14:cNvPr>
                <p14:cNvContentPartPr/>
                <p14:nvPr/>
              </p14:nvContentPartPr>
              <p14:xfrm>
                <a:off x="11134663" y="3808334"/>
                <a:ext cx="181440" cy="4507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F55C70C-CD0E-444A-9D75-9B16C8C355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26023" y="3799334"/>
                  <a:ext cx="1990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3D7B293E-C07B-4F04-A221-F521578327FC}"/>
                    </a:ext>
                  </a:extLst>
                </p14:cNvPr>
                <p14:cNvContentPartPr/>
                <p14:nvPr/>
              </p14:nvContentPartPr>
              <p14:xfrm>
                <a:off x="11408623" y="3851174"/>
                <a:ext cx="200880" cy="3841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3D7B293E-C07B-4F04-A221-F521578327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99983" y="3842534"/>
                  <a:ext cx="2185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B311B42B-3101-4E40-A97B-F424D2EBFDE7}"/>
                    </a:ext>
                  </a:extLst>
                </p14:cNvPr>
                <p14:cNvContentPartPr/>
                <p14:nvPr/>
              </p14:nvContentPartPr>
              <p14:xfrm>
                <a:off x="11691223" y="3833894"/>
                <a:ext cx="173880" cy="4050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B311B42B-3101-4E40-A97B-F424D2EBFD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82223" y="3824894"/>
                  <a:ext cx="191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8B455B08-EB42-4FB0-B832-AEC40707C773}"/>
                    </a:ext>
                  </a:extLst>
                </p14:cNvPr>
                <p14:cNvContentPartPr/>
                <p14:nvPr/>
              </p14:nvContentPartPr>
              <p14:xfrm>
                <a:off x="11974903" y="3792134"/>
                <a:ext cx="153720" cy="4842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8B455B08-EB42-4FB0-B832-AEC40707C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66263" y="3783494"/>
                  <a:ext cx="1713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5547EDA7-525F-459F-8B58-B77FBA2496BB}"/>
                    </a:ext>
                  </a:extLst>
                </p14:cNvPr>
                <p14:cNvContentPartPr/>
                <p14:nvPr/>
              </p14:nvContentPartPr>
              <p14:xfrm>
                <a:off x="12005503" y="4086254"/>
                <a:ext cx="194400" cy="90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5547EDA7-525F-459F-8B58-B77FBA2496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996863" y="4077254"/>
                  <a:ext cx="212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9E4DD97F-725D-4C79-B634-7BAAF0EB42ED}"/>
                    </a:ext>
                  </a:extLst>
                </p14:cNvPr>
                <p14:cNvContentPartPr/>
                <p14:nvPr/>
              </p14:nvContentPartPr>
              <p14:xfrm>
                <a:off x="12221503" y="3872774"/>
                <a:ext cx="149760" cy="4665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9E4DD97F-725D-4C79-B634-7BAAF0EB42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212503" y="3863774"/>
                  <a:ext cx="167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0F42775-2C20-4CF6-88DE-60679551AEFC}"/>
                    </a:ext>
                  </a:extLst>
                </p14:cNvPr>
                <p14:cNvContentPartPr/>
                <p14:nvPr/>
              </p14:nvContentPartPr>
              <p14:xfrm>
                <a:off x="12478543" y="3713294"/>
                <a:ext cx="68040" cy="1576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0F42775-2C20-4CF6-88DE-60679551AE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469903" y="3704294"/>
                  <a:ext cx="856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C28293FE-A609-4AB6-BC24-54F921D33078}"/>
              </a:ext>
            </a:extLst>
          </p:cNvPr>
          <p:cNvGrpSpPr/>
          <p:nvPr/>
        </p:nvGrpSpPr>
        <p:grpSpPr>
          <a:xfrm>
            <a:off x="5533063" y="2145854"/>
            <a:ext cx="4330800" cy="3272040"/>
            <a:chOff x="5533063" y="2145854"/>
            <a:chExt cx="4330800" cy="32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A4B335D1-75EF-4C84-B298-ECF9B2C429A7}"/>
                    </a:ext>
                  </a:extLst>
                </p14:cNvPr>
                <p14:cNvContentPartPr/>
                <p14:nvPr/>
              </p14:nvContentPartPr>
              <p14:xfrm>
                <a:off x="5654383" y="2410454"/>
                <a:ext cx="304560" cy="4644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A4B335D1-75EF-4C84-B298-ECF9B2C429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45383" y="2401454"/>
                  <a:ext cx="3222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3560BFD-9947-437B-8172-F89EEF1A019C}"/>
                    </a:ext>
                  </a:extLst>
                </p14:cNvPr>
                <p14:cNvContentPartPr/>
                <p14:nvPr/>
              </p14:nvContentPartPr>
              <p14:xfrm>
                <a:off x="6118783" y="2479214"/>
                <a:ext cx="219960" cy="397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3560BFD-9947-437B-8172-F89EEF1A01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10143" y="2470574"/>
                  <a:ext cx="237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AB67758-9901-43A2-86D0-93B2A0ADAF61}"/>
                    </a:ext>
                  </a:extLst>
                </p14:cNvPr>
                <p14:cNvContentPartPr/>
                <p14:nvPr/>
              </p14:nvContentPartPr>
              <p14:xfrm>
                <a:off x="6497503" y="2431334"/>
                <a:ext cx="241560" cy="4669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AB67758-9901-43A2-86D0-93B2A0ADAF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8863" y="2422694"/>
                  <a:ext cx="259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B43B1CC-43EF-4040-987B-3D653125E8C3}"/>
                    </a:ext>
                  </a:extLst>
                </p14:cNvPr>
                <p14:cNvContentPartPr/>
                <p14:nvPr/>
              </p14:nvContentPartPr>
              <p14:xfrm>
                <a:off x="6971623" y="2374454"/>
                <a:ext cx="195480" cy="520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B43B1CC-43EF-4040-987B-3D653125E8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62623" y="2365814"/>
                  <a:ext cx="213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80A76DFE-790F-466B-8154-9A52D39F281F}"/>
                    </a:ext>
                  </a:extLst>
                </p14:cNvPr>
                <p14:cNvContentPartPr/>
                <p14:nvPr/>
              </p14:nvContentPartPr>
              <p14:xfrm>
                <a:off x="7005463" y="2666054"/>
                <a:ext cx="293400" cy="1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80A76DFE-790F-466B-8154-9A52D39F28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96823" y="2657054"/>
                  <a:ext cx="311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7818141-08E8-4C97-B2D7-C672CAC06C59}"/>
                    </a:ext>
                  </a:extLst>
                </p14:cNvPr>
                <p14:cNvContentPartPr/>
                <p14:nvPr/>
              </p14:nvContentPartPr>
              <p14:xfrm>
                <a:off x="7389943" y="2394614"/>
                <a:ext cx="189000" cy="5158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7818141-08E8-4C97-B2D7-C672CAC06C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80943" y="2385614"/>
                  <a:ext cx="2066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FDD27BD1-1967-4E78-A139-46CEC1DBDC55}"/>
                    </a:ext>
                  </a:extLst>
                </p14:cNvPr>
                <p14:cNvContentPartPr/>
                <p14:nvPr/>
              </p14:nvContentPartPr>
              <p14:xfrm>
                <a:off x="7785943" y="2277974"/>
                <a:ext cx="92520" cy="1641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FDD27BD1-1967-4E78-A139-46CEC1DBDC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7303" y="2268974"/>
                  <a:ext cx="110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E08983D3-47C8-4E4D-9DD5-A97CC93BC84B}"/>
                    </a:ext>
                  </a:extLst>
                </p14:cNvPr>
                <p14:cNvContentPartPr/>
                <p14:nvPr/>
              </p14:nvContentPartPr>
              <p14:xfrm>
                <a:off x="8136223" y="2651654"/>
                <a:ext cx="191880" cy="57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E08983D3-47C8-4E4D-9DD5-A97CC93BC8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7223" y="2643014"/>
                  <a:ext cx="20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C88B9E25-6897-4C69-A51E-1C4075AE71EA}"/>
                    </a:ext>
                  </a:extLst>
                </p14:cNvPr>
                <p14:cNvContentPartPr/>
                <p14:nvPr/>
              </p14:nvContentPartPr>
              <p14:xfrm>
                <a:off x="8077543" y="2802134"/>
                <a:ext cx="240840" cy="648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C88B9E25-6897-4C69-A51E-1C4075AE71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68543" y="2793494"/>
                  <a:ext cx="258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8C1D19BB-B46E-46F7-A332-279416E380E8}"/>
                    </a:ext>
                  </a:extLst>
                </p14:cNvPr>
                <p14:cNvContentPartPr/>
                <p14:nvPr/>
              </p14:nvContentPartPr>
              <p14:xfrm>
                <a:off x="8634463" y="2733734"/>
                <a:ext cx="1229400" cy="781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8C1D19BB-B46E-46F7-A332-279416E380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25463" y="2724734"/>
                  <a:ext cx="1247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0DEDF479-3771-4C89-8CE9-20B6717BC867}"/>
                    </a:ext>
                  </a:extLst>
                </p14:cNvPr>
                <p14:cNvContentPartPr/>
                <p14:nvPr/>
              </p14:nvContentPartPr>
              <p14:xfrm>
                <a:off x="8947303" y="2145854"/>
                <a:ext cx="299880" cy="5335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0DEDF479-3771-4C89-8CE9-20B6717BC8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38663" y="2137214"/>
                  <a:ext cx="3175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1D7B3207-5CF1-495F-AF50-E69C2C1497E3}"/>
                    </a:ext>
                  </a:extLst>
                </p14:cNvPr>
                <p14:cNvContentPartPr/>
                <p14:nvPr/>
              </p14:nvContentPartPr>
              <p14:xfrm>
                <a:off x="9364903" y="2543294"/>
                <a:ext cx="115920" cy="1612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1D7B3207-5CF1-495F-AF50-E69C2C1497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56263" y="2534654"/>
                  <a:ext cx="13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07D438A4-900D-4BD9-A1FB-DE17700A0267}"/>
                    </a:ext>
                  </a:extLst>
                </p14:cNvPr>
                <p14:cNvContentPartPr/>
                <p14:nvPr/>
              </p14:nvContentPartPr>
              <p14:xfrm>
                <a:off x="9606823" y="2157374"/>
                <a:ext cx="246600" cy="5158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07D438A4-900D-4BD9-A1FB-DE17700A02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98183" y="2148734"/>
                  <a:ext cx="2642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B69F75AB-F7B3-40B9-9F1A-58D67C57C4A5}"/>
                    </a:ext>
                  </a:extLst>
                </p14:cNvPr>
                <p14:cNvContentPartPr/>
                <p14:nvPr/>
              </p14:nvContentPartPr>
              <p14:xfrm>
                <a:off x="9117223" y="2925614"/>
                <a:ext cx="255600" cy="2869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B69F75AB-F7B3-40B9-9F1A-58D67C57C4A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08583" y="2916974"/>
                  <a:ext cx="273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3C734A11-6EE9-4BB7-8D5D-4FFB86E3E1C3}"/>
                    </a:ext>
                  </a:extLst>
                </p14:cNvPr>
                <p14:cNvContentPartPr/>
                <p14:nvPr/>
              </p14:nvContentPartPr>
              <p14:xfrm>
                <a:off x="9165463" y="2951534"/>
                <a:ext cx="251280" cy="2502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3C734A11-6EE9-4BB7-8D5D-4FFB86E3E1C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56463" y="2942894"/>
                  <a:ext cx="268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F81B109C-80B0-4DF9-BBA7-28032FB49E0F}"/>
                    </a:ext>
                  </a:extLst>
                </p14:cNvPr>
                <p14:cNvContentPartPr/>
                <p14:nvPr/>
              </p14:nvContentPartPr>
              <p14:xfrm>
                <a:off x="9068983" y="2285534"/>
                <a:ext cx="33120" cy="1332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F81B109C-80B0-4DF9-BBA7-28032FB49E0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60343" y="2276894"/>
                  <a:ext cx="5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EC76DB5-5126-4875-84FA-9ACD56FA36E1}"/>
                    </a:ext>
                  </a:extLst>
                </p14:cNvPr>
                <p14:cNvContentPartPr/>
                <p14:nvPr/>
              </p14:nvContentPartPr>
              <p14:xfrm>
                <a:off x="5598223" y="3329894"/>
                <a:ext cx="216720" cy="5576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EC76DB5-5126-4875-84FA-9ACD56FA36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89223" y="3321254"/>
                  <a:ext cx="2343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F9311F9-300F-4DDE-BBE1-1140796DEF32}"/>
                    </a:ext>
                  </a:extLst>
                </p14:cNvPr>
                <p14:cNvContentPartPr/>
                <p14:nvPr/>
              </p14:nvContentPartPr>
              <p14:xfrm>
                <a:off x="5533063" y="3390734"/>
                <a:ext cx="469080" cy="423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F9311F9-300F-4DDE-BBE1-1140796DEF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24423" y="3381734"/>
                  <a:ext cx="4867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3D91A00F-92FF-4FE4-9349-520E1EFCE612}"/>
                    </a:ext>
                  </a:extLst>
                </p14:cNvPr>
                <p14:cNvContentPartPr/>
                <p14:nvPr/>
              </p14:nvContentPartPr>
              <p14:xfrm>
                <a:off x="6057583" y="3474614"/>
                <a:ext cx="300960" cy="4784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3D91A00F-92FF-4FE4-9349-520E1EFCE6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48583" y="3465614"/>
                  <a:ext cx="3186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08E555A0-7FBA-43FC-9F08-59F017876E9B}"/>
                    </a:ext>
                  </a:extLst>
                </p14:cNvPr>
                <p14:cNvContentPartPr/>
                <p14:nvPr/>
              </p14:nvContentPartPr>
              <p14:xfrm>
                <a:off x="6475183" y="3527534"/>
                <a:ext cx="270360" cy="4021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08E555A0-7FBA-43FC-9F08-59F017876E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66543" y="3518534"/>
                  <a:ext cx="288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CD879468-32BD-4C6C-8911-AB1591FA2EBE}"/>
                    </a:ext>
                  </a:extLst>
                </p14:cNvPr>
                <p14:cNvContentPartPr/>
                <p14:nvPr/>
              </p14:nvContentPartPr>
              <p14:xfrm>
                <a:off x="5920423" y="3588374"/>
                <a:ext cx="47160" cy="745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CD879468-32BD-4C6C-8911-AB1591FA2E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11423" y="3579734"/>
                  <a:ext cx="64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3DF293F9-C8F1-4E50-85C2-E788C6865DF9}"/>
                    </a:ext>
                  </a:extLst>
                </p14:cNvPr>
                <p14:cNvContentPartPr/>
                <p14:nvPr/>
              </p14:nvContentPartPr>
              <p14:xfrm>
                <a:off x="6851743" y="3577214"/>
                <a:ext cx="195120" cy="4338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3DF293F9-C8F1-4E50-85C2-E788C6865D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43103" y="3568214"/>
                  <a:ext cx="212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D84761E-15A5-4684-8F56-8DD20C3C63D6}"/>
                    </a:ext>
                  </a:extLst>
                </p14:cNvPr>
                <p14:cNvContentPartPr/>
                <p14:nvPr/>
              </p14:nvContentPartPr>
              <p14:xfrm>
                <a:off x="7197343" y="3527894"/>
                <a:ext cx="276480" cy="5580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D84761E-15A5-4684-8F56-8DD20C3C63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8343" y="3519254"/>
                  <a:ext cx="29412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C85DA99A-D355-4CC6-947A-226FBBB18215}"/>
                    </a:ext>
                  </a:extLst>
                </p14:cNvPr>
                <p14:cNvContentPartPr/>
                <p14:nvPr/>
              </p14:nvContentPartPr>
              <p14:xfrm>
                <a:off x="7259983" y="3860174"/>
                <a:ext cx="333720" cy="54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C85DA99A-D355-4CC6-947A-226FBBB182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0983" y="3851174"/>
                  <a:ext cx="351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2E1951F4-6CAE-4C55-9117-B5B4667A670A}"/>
                    </a:ext>
                  </a:extLst>
                </p14:cNvPr>
                <p14:cNvContentPartPr/>
                <p14:nvPr/>
              </p14:nvContentPartPr>
              <p14:xfrm>
                <a:off x="7596223" y="3590534"/>
                <a:ext cx="261000" cy="5785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2E1951F4-6CAE-4C55-9117-B5B4667A670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7583" y="3581894"/>
                  <a:ext cx="2786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D83A57A0-2502-4886-A478-C7180032923E}"/>
                    </a:ext>
                  </a:extLst>
                </p14:cNvPr>
                <p14:cNvContentPartPr/>
                <p14:nvPr/>
              </p14:nvContentPartPr>
              <p14:xfrm>
                <a:off x="7932463" y="3468854"/>
                <a:ext cx="149040" cy="2152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D83A57A0-2502-4886-A478-C718003292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23463" y="3460214"/>
                  <a:ext cx="166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A9BD1D8C-3A34-48FF-B1A6-379FE31A1CD5}"/>
                    </a:ext>
                  </a:extLst>
                </p14:cNvPr>
                <p14:cNvContentPartPr/>
                <p14:nvPr/>
              </p14:nvContentPartPr>
              <p14:xfrm>
                <a:off x="8205343" y="3817694"/>
                <a:ext cx="185400" cy="342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A9BD1D8C-3A34-48FF-B1A6-379FE31A1C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6703" y="3808694"/>
                  <a:ext cx="203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43EA3209-082B-47C5-A4E1-D6C1651446AB}"/>
                    </a:ext>
                  </a:extLst>
                </p14:cNvPr>
                <p14:cNvContentPartPr/>
                <p14:nvPr/>
              </p14:nvContentPartPr>
              <p14:xfrm>
                <a:off x="8229103" y="3978254"/>
                <a:ext cx="273960" cy="1728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43EA3209-082B-47C5-A4E1-D6C1651446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20103" y="3969254"/>
                  <a:ext cx="291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BBB1CE45-949C-4609-9159-EDBB947549CB}"/>
                    </a:ext>
                  </a:extLst>
                </p14:cNvPr>
                <p14:cNvContentPartPr/>
                <p14:nvPr/>
              </p14:nvContentPartPr>
              <p14:xfrm>
                <a:off x="8814103" y="3536534"/>
                <a:ext cx="302400" cy="5576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BBB1CE45-949C-4609-9159-EDBB947549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05463" y="3527534"/>
                  <a:ext cx="320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543F0308-9374-4CA5-9E3F-10D33F4C8060}"/>
                    </a:ext>
                  </a:extLst>
                </p14:cNvPr>
                <p14:cNvContentPartPr/>
                <p14:nvPr/>
              </p14:nvContentPartPr>
              <p14:xfrm>
                <a:off x="9140263" y="4003454"/>
                <a:ext cx="127080" cy="1922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543F0308-9374-4CA5-9E3F-10D33F4C806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31623" y="3994814"/>
                  <a:ext cx="144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30045426-A085-4647-9FE4-D42E85256FD0}"/>
                    </a:ext>
                  </a:extLst>
                </p14:cNvPr>
                <p14:cNvContentPartPr/>
                <p14:nvPr/>
              </p14:nvContentPartPr>
              <p14:xfrm>
                <a:off x="9325303" y="3550574"/>
                <a:ext cx="344160" cy="6397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30045426-A085-4647-9FE4-D42E85256F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16663" y="3541574"/>
                  <a:ext cx="36180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29622081-19F1-4D0C-9E83-4D7DBA2E3953}"/>
                    </a:ext>
                  </a:extLst>
                </p14:cNvPr>
                <p14:cNvContentPartPr/>
                <p14:nvPr/>
              </p14:nvContentPartPr>
              <p14:xfrm>
                <a:off x="6766063" y="4404134"/>
                <a:ext cx="252000" cy="7650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29622081-19F1-4D0C-9E83-4D7DBA2E395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57063" y="4395494"/>
                  <a:ext cx="26964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396CF016-43B8-4066-AE3E-93387CCC2684}"/>
                    </a:ext>
                  </a:extLst>
                </p14:cNvPr>
                <p14:cNvContentPartPr/>
                <p14:nvPr/>
              </p14:nvContentPartPr>
              <p14:xfrm>
                <a:off x="6760303" y="4604294"/>
                <a:ext cx="518040" cy="3682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396CF016-43B8-4066-AE3E-93387CCC26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51303" y="4595654"/>
                  <a:ext cx="535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0256A87B-CF9C-4DD9-B5D8-684E68C5D035}"/>
                    </a:ext>
                  </a:extLst>
                </p14:cNvPr>
                <p14:cNvContentPartPr/>
                <p14:nvPr/>
              </p14:nvContentPartPr>
              <p14:xfrm>
                <a:off x="7361143" y="4769534"/>
                <a:ext cx="339120" cy="2520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0256A87B-CF9C-4DD9-B5D8-684E68C5D03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52143" y="4760534"/>
                  <a:ext cx="35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98A3B19A-B9EB-4F6A-9FE1-0777033FCF29}"/>
                    </a:ext>
                  </a:extLst>
                </p14:cNvPr>
                <p14:cNvContentPartPr/>
                <p14:nvPr/>
              </p14:nvContentPartPr>
              <p14:xfrm>
                <a:off x="7284103" y="4891934"/>
                <a:ext cx="347040" cy="169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98A3B19A-B9EB-4F6A-9FE1-0777033FCF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75463" y="4882934"/>
                  <a:ext cx="364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29404B05-2B95-47EA-B705-A4F66A42741A}"/>
                    </a:ext>
                  </a:extLst>
                </p14:cNvPr>
                <p14:cNvContentPartPr/>
                <p14:nvPr/>
              </p14:nvContentPartPr>
              <p14:xfrm>
                <a:off x="8086543" y="4351934"/>
                <a:ext cx="268200" cy="4478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29404B05-2B95-47EA-B705-A4F66A42741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7903" y="4342934"/>
                  <a:ext cx="2858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6C838988-80B9-4722-B2A0-F5DEF3B8DD71}"/>
                    </a:ext>
                  </a:extLst>
                </p14:cNvPr>
                <p14:cNvContentPartPr/>
                <p14:nvPr/>
              </p14:nvContentPartPr>
              <p14:xfrm>
                <a:off x="8433943" y="4683854"/>
                <a:ext cx="65880" cy="1094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6C838988-80B9-4722-B2A0-F5DEF3B8DD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25303" y="4674854"/>
                  <a:ext cx="83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F0AE17FD-F7DE-49EF-B9EF-6192F37A721D}"/>
                    </a:ext>
                  </a:extLst>
                </p14:cNvPr>
                <p14:cNvContentPartPr/>
                <p14:nvPr/>
              </p14:nvContentPartPr>
              <p14:xfrm>
                <a:off x="8625823" y="4400174"/>
                <a:ext cx="216360" cy="401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F0AE17FD-F7DE-49EF-B9EF-6192F37A72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16823" y="4391174"/>
                  <a:ext cx="234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035F2CD7-6089-4EAE-B32E-3C0EE74A19D3}"/>
                    </a:ext>
                  </a:extLst>
                </p14:cNvPr>
                <p14:cNvContentPartPr/>
                <p14:nvPr/>
              </p14:nvContentPartPr>
              <p14:xfrm>
                <a:off x="7828783" y="4847294"/>
                <a:ext cx="1523880" cy="496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035F2CD7-6089-4EAE-B32E-3C0EE74A19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20143" y="4838654"/>
                  <a:ext cx="1541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83C13E7F-9B0D-476A-8DE1-A555DCCEE4A7}"/>
                    </a:ext>
                  </a:extLst>
                </p14:cNvPr>
                <p14:cNvContentPartPr/>
                <p14:nvPr/>
              </p14:nvContentPartPr>
              <p14:xfrm>
                <a:off x="7877383" y="4958534"/>
                <a:ext cx="194400" cy="3884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83C13E7F-9B0D-476A-8DE1-A555DCCEE4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68383" y="4949894"/>
                  <a:ext cx="2120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7B478C54-7517-43F3-882F-508723FF9C35}"/>
                    </a:ext>
                  </a:extLst>
                </p14:cNvPr>
                <p14:cNvContentPartPr/>
                <p14:nvPr/>
              </p14:nvContentPartPr>
              <p14:xfrm>
                <a:off x="8188783" y="4963214"/>
                <a:ext cx="227880" cy="3672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7B478C54-7517-43F3-882F-508723FF9C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79783" y="4954574"/>
                  <a:ext cx="245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E0F6082-92CA-4932-AEF5-421A3E4B7EFD}"/>
                    </a:ext>
                  </a:extLst>
                </p14:cNvPr>
                <p14:cNvContentPartPr/>
                <p14:nvPr/>
              </p14:nvContentPartPr>
              <p14:xfrm>
                <a:off x="8539063" y="4920374"/>
                <a:ext cx="198720" cy="4975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E0F6082-92CA-4932-AEF5-421A3E4B7EF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30423" y="4911374"/>
                  <a:ext cx="2163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584D78F-69C2-43DE-8411-839DDF3C835D}"/>
                    </a:ext>
                  </a:extLst>
                </p14:cNvPr>
                <p14:cNvContentPartPr/>
                <p14:nvPr/>
              </p14:nvContentPartPr>
              <p14:xfrm>
                <a:off x="8824903" y="4967894"/>
                <a:ext cx="181800" cy="3924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584D78F-69C2-43DE-8411-839DDF3C83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16263" y="4959254"/>
                  <a:ext cx="1994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0A7E1DA-8322-41BD-A1EA-2ACD2004AB2D}"/>
                    </a:ext>
                  </a:extLst>
                </p14:cNvPr>
                <p14:cNvContentPartPr/>
                <p14:nvPr/>
              </p14:nvContentPartPr>
              <p14:xfrm>
                <a:off x="8845783" y="5156174"/>
                <a:ext cx="289080" cy="7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0A7E1DA-8322-41BD-A1EA-2ACD2004AB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36783" y="5147534"/>
                  <a:ext cx="306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D53E160A-517E-45FD-AA86-B86E87AC6955}"/>
                    </a:ext>
                  </a:extLst>
                </p14:cNvPr>
                <p14:cNvContentPartPr/>
                <p14:nvPr/>
              </p14:nvContentPartPr>
              <p14:xfrm>
                <a:off x="9145663" y="5020814"/>
                <a:ext cx="147960" cy="3794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D53E160A-517E-45FD-AA86-B86E87AC69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37023" y="5012174"/>
                  <a:ext cx="1656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12C89D0B-62D8-49A9-9008-A75F30D6A6B7}"/>
                    </a:ext>
                  </a:extLst>
                </p14:cNvPr>
                <p14:cNvContentPartPr/>
                <p14:nvPr/>
              </p14:nvContentPartPr>
              <p14:xfrm>
                <a:off x="9399823" y="4946654"/>
                <a:ext cx="110520" cy="1483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12C89D0B-62D8-49A9-9008-A75F30D6A6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91183" y="4937654"/>
                  <a:ext cx="1281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251D625D-50A9-44DE-97DF-46EE32CCD042}"/>
              </a:ext>
            </a:extLst>
          </p:cNvPr>
          <p:cNvGrpSpPr/>
          <p:nvPr/>
        </p:nvGrpSpPr>
        <p:grpSpPr>
          <a:xfrm>
            <a:off x="10988143" y="5361014"/>
            <a:ext cx="707400" cy="680760"/>
            <a:chOff x="10988143" y="5361014"/>
            <a:chExt cx="707400" cy="6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0659B4B0-9D04-44B6-AFF6-E266A4CA6848}"/>
                    </a:ext>
                  </a:extLst>
                </p14:cNvPr>
                <p14:cNvContentPartPr/>
                <p14:nvPr/>
              </p14:nvContentPartPr>
              <p14:xfrm>
                <a:off x="10988143" y="5448134"/>
                <a:ext cx="232560" cy="5425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0659B4B0-9D04-44B6-AFF6-E266A4CA68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79503" y="5439494"/>
                  <a:ext cx="2502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5C347618-2636-4DF7-B958-C27B3859B8FA}"/>
                    </a:ext>
                  </a:extLst>
                </p14:cNvPr>
                <p14:cNvContentPartPr/>
                <p14:nvPr/>
              </p14:nvContentPartPr>
              <p14:xfrm>
                <a:off x="11426983" y="5361014"/>
                <a:ext cx="268560" cy="6807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5C347618-2636-4DF7-B958-C27B3859B8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17983" y="5352374"/>
                  <a:ext cx="286200" cy="69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A0433D7B-F1EA-44A7-826F-11E9AE8DC67D}"/>
              </a:ext>
            </a:extLst>
          </p:cNvPr>
          <p:cNvGrpSpPr/>
          <p:nvPr/>
        </p:nvGrpSpPr>
        <p:grpSpPr>
          <a:xfrm>
            <a:off x="5814583" y="5384414"/>
            <a:ext cx="4939920" cy="1472760"/>
            <a:chOff x="5814583" y="5384414"/>
            <a:chExt cx="4939920" cy="14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72EB1F72-67EE-4D6A-A76F-BD705BBFDFF1}"/>
                    </a:ext>
                  </a:extLst>
                </p14:cNvPr>
                <p14:cNvContentPartPr/>
                <p14:nvPr/>
              </p14:nvContentPartPr>
              <p14:xfrm>
                <a:off x="6869023" y="5384414"/>
                <a:ext cx="298800" cy="7063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72EB1F72-67EE-4D6A-A76F-BD705BBFDF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60023" y="5375414"/>
                  <a:ext cx="31644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552095B5-266E-4CB4-A62F-A53E535ADECF}"/>
                    </a:ext>
                  </a:extLst>
                </p14:cNvPr>
                <p14:cNvContentPartPr/>
                <p14:nvPr/>
              </p14:nvContentPartPr>
              <p14:xfrm>
                <a:off x="6905383" y="5510054"/>
                <a:ext cx="511920" cy="4330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552095B5-266E-4CB4-A62F-A53E535ADE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96383" y="5501414"/>
                  <a:ext cx="529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A999EBA-BBE1-4A34-81D9-2E38A3D2E36F}"/>
                    </a:ext>
                  </a:extLst>
                </p14:cNvPr>
                <p14:cNvContentPartPr/>
                <p14:nvPr/>
              </p14:nvContentPartPr>
              <p14:xfrm>
                <a:off x="7539703" y="5742254"/>
                <a:ext cx="263520" cy="72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A999EBA-BBE1-4A34-81D9-2E38A3D2E3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31063" y="5733254"/>
                  <a:ext cx="28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DD1BADFE-8D5A-4851-8D8D-37BBA21A8779}"/>
                    </a:ext>
                  </a:extLst>
                </p14:cNvPr>
                <p14:cNvContentPartPr/>
                <p14:nvPr/>
              </p14:nvContentPartPr>
              <p14:xfrm>
                <a:off x="7518463" y="5894534"/>
                <a:ext cx="295200" cy="223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DD1BADFE-8D5A-4851-8D8D-37BBA21A87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09823" y="5885894"/>
                  <a:ext cx="312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F09ED6BA-A2B8-4D7D-B3E1-9A438095A8B8}"/>
                    </a:ext>
                  </a:extLst>
                </p14:cNvPr>
                <p14:cNvContentPartPr/>
                <p14:nvPr/>
              </p14:nvContentPartPr>
              <p14:xfrm>
                <a:off x="8075383" y="5559374"/>
                <a:ext cx="235080" cy="4690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F09ED6BA-A2B8-4D7D-B3E1-9A438095A8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6383" y="5550734"/>
                  <a:ext cx="2527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5370B973-0942-43B9-BBE4-A1609A7526C6}"/>
                    </a:ext>
                  </a:extLst>
                </p14:cNvPr>
                <p14:cNvContentPartPr/>
                <p14:nvPr/>
              </p14:nvContentPartPr>
              <p14:xfrm>
                <a:off x="8433583" y="5493494"/>
                <a:ext cx="182160" cy="5432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5370B973-0942-43B9-BBE4-A1609A7526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24943" y="5484854"/>
                  <a:ext cx="1998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02EE25DA-8FA8-4E3C-A577-FEA8BF4866B6}"/>
                    </a:ext>
                  </a:extLst>
                </p14:cNvPr>
                <p14:cNvContentPartPr/>
                <p14:nvPr/>
              </p14:nvContentPartPr>
              <p14:xfrm>
                <a:off x="8715103" y="6003254"/>
                <a:ext cx="100440" cy="1317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02EE25DA-8FA8-4E3C-A577-FEA8BF4866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06103" y="5994614"/>
                  <a:ext cx="118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377BE80-B580-409B-8788-4DDE32AB3C14}"/>
                    </a:ext>
                  </a:extLst>
                </p14:cNvPr>
                <p14:cNvContentPartPr/>
                <p14:nvPr/>
              </p14:nvContentPartPr>
              <p14:xfrm>
                <a:off x="8994103" y="5532734"/>
                <a:ext cx="226440" cy="5623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377BE80-B580-409B-8788-4DDE32AB3C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85103" y="5524094"/>
                  <a:ext cx="2440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D96680E5-3BE5-43E7-98AC-DB9A5B59C45D}"/>
                    </a:ext>
                  </a:extLst>
                </p14:cNvPr>
                <p14:cNvContentPartPr/>
                <p14:nvPr/>
              </p14:nvContentPartPr>
              <p14:xfrm>
                <a:off x="9350863" y="5526254"/>
                <a:ext cx="171360" cy="56772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D96680E5-3BE5-43E7-98AC-DB9A5B59C4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41863" y="5517254"/>
                  <a:ext cx="1890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9C6F25B5-B4FB-4E53-A62F-3CAFE04D37C2}"/>
                    </a:ext>
                  </a:extLst>
                </p14:cNvPr>
                <p14:cNvContentPartPr/>
                <p14:nvPr/>
              </p14:nvContentPartPr>
              <p14:xfrm>
                <a:off x="9634543" y="5512574"/>
                <a:ext cx="167040" cy="56448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9C6F25B5-B4FB-4E53-A62F-3CAFE04D37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25903" y="5503574"/>
                  <a:ext cx="1846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B5849B5D-A3CE-4812-A8D0-5B45138D83D0}"/>
                    </a:ext>
                  </a:extLst>
                </p14:cNvPr>
                <p14:cNvContentPartPr/>
                <p14:nvPr/>
              </p14:nvContentPartPr>
              <p14:xfrm>
                <a:off x="9950623" y="6067694"/>
                <a:ext cx="360" cy="3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B5849B5D-A3CE-4812-A8D0-5B45138D83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41623" y="60586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A740E794-4605-4E25-83D1-4745F89FCBD6}"/>
                    </a:ext>
                  </a:extLst>
                </p14:cNvPr>
                <p14:cNvContentPartPr/>
                <p14:nvPr/>
              </p14:nvContentPartPr>
              <p14:xfrm>
                <a:off x="10109383" y="6089294"/>
                <a:ext cx="219240" cy="468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A740E794-4605-4E25-83D1-4745F89FCB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00743" y="6080654"/>
                  <a:ext cx="23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E645BC0F-D4D3-44DE-AD33-57F198A57606}"/>
                    </a:ext>
                  </a:extLst>
                </p14:cNvPr>
                <p14:cNvContentPartPr/>
                <p14:nvPr/>
              </p14:nvContentPartPr>
              <p14:xfrm>
                <a:off x="10468663" y="5585294"/>
                <a:ext cx="241200" cy="19044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E645BC0F-D4D3-44DE-AD33-57F198A576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60023" y="5576294"/>
                  <a:ext cx="258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3051B70D-C479-4F21-80C8-013AA32DA7F3}"/>
                    </a:ext>
                  </a:extLst>
                </p14:cNvPr>
                <p14:cNvContentPartPr/>
                <p14:nvPr/>
              </p14:nvContentPartPr>
              <p14:xfrm>
                <a:off x="10488463" y="5785094"/>
                <a:ext cx="266040" cy="1879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3051B70D-C479-4F21-80C8-013AA32DA7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79463" y="5776094"/>
                  <a:ext cx="283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E77F3423-98B4-4EE6-8DEC-822A2909BDA5}"/>
                    </a:ext>
                  </a:extLst>
                </p14:cNvPr>
                <p14:cNvContentPartPr/>
                <p14:nvPr/>
              </p14:nvContentPartPr>
              <p14:xfrm>
                <a:off x="5814583" y="6157694"/>
                <a:ext cx="375840" cy="6868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E77F3423-98B4-4EE6-8DEC-822A2909BDA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05583" y="6148694"/>
                  <a:ext cx="39348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802FE503-B4C9-4DC6-997E-1B98AF7EAE69}"/>
                    </a:ext>
                  </a:extLst>
                </p14:cNvPr>
                <p14:cNvContentPartPr/>
                <p14:nvPr/>
              </p14:nvContentPartPr>
              <p14:xfrm>
                <a:off x="6289063" y="6439214"/>
                <a:ext cx="30600" cy="2844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802FE503-B4C9-4DC6-997E-1B98AF7EAE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80063" y="6430214"/>
                  <a:ext cx="48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DFBE41E1-F62E-493F-A6B7-DA8B8151C783}"/>
                    </a:ext>
                  </a:extLst>
                </p14:cNvPr>
                <p14:cNvContentPartPr/>
                <p14:nvPr/>
              </p14:nvContentPartPr>
              <p14:xfrm>
                <a:off x="6471943" y="6241574"/>
                <a:ext cx="363960" cy="6156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DFBE41E1-F62E-493F-A6B7-DA8B8151C7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62943" y="6232934"/>
                  <a:ext cx="38160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D7149AED-09D2-45E4-8D5F-A3B93D856380}"/>
                    </a:ext>
                  </a:extLst>
                </p14:cNvPr>
                <p14:cNvContentPartPr/>
                <p14:nvPr/>
              </p14:nvContentPartPr>
              <p14:xfrm>
                <a:off x="6860023" y="6256612"/>
                <a:ext cx="299880" cy="5673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D7149AED-09D2-45E4-8D5F-A3B93D8563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51023" y="6247972"/>
                  <a:ext cx="3175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D0FEC789-4630-48AD-8C53-076764BF660C}"/>
                    </a:ext>
                  </a:extLst>
                </p14:cNvPr>
                <p14:cNvContentPartPr/>
                <p14:nvPr/>
              </p14:nvContentPartPr>
              <p14:xfrm>
                <a:off x="7301743" y="6429052"/>
                <a:ext cx="173160" cy="3546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D0FEC789-4630-48AD-8C53-076764BF66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93103" y="6420052"/>
                  <a:ext cx="190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3FE87088-5122-4E99-9185-B1D494AAEC18}"/>
                    </a:ext>
                  </a:extLst>
                </p14:cNvPr>
                <p14:cNvContentPartPr/>
                <p14:nvPr/>
              </p14:nvContentPartPr>
              <p14:xfrm>
                <a:off x="7720783" y="6440212"/>
                <a:ext cx="477000" cy="3603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3FE87088-5122-4E99-9185-B1D494AAEC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12143" y="6431572"/>
                  <a:ext cx="494640" cy="37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40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D14296-574D-8DCC-D484-5AF562A1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Kulman asteluvun ratkaiseminen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156BBE2-3130-F07D-CF29-D97E01B8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1" y="1488741"/>
            <a:ext cx="2823015" cy="230974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691BABA-7177-9808-3EEB-3A0B6058A3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4306" y="4209082"/>
            <a:ext cx="7153774" cy="185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800" dirty="0"/>
              <a:t>Vaiheet:</a:t>
            </a:r>
          </a:p>
          <a:p>
            <a:pPr marL="342900" indent="-342900">
              <a:buAutoNum type="arabicPeriod"/>
            </a:pPr>
            <a:r>
              <a:rPr lang="fi-FI" sz="1800" dirty="0"/>
              <a:t>Tunnista kateetit ja hypotenuusa</a:t>
            </a:r>
          </a:p>
          <a:p>
            <a:pPr marL="342900" indent="-342900">
              <a:buAutoNum type="arabicPeriod"/>
            </a:pPr>
            <a:r>
              <a:rPr lang="fi-FI" sz="1800" dirty="0"/>
              <a:t>Tunnista, mitä </a:t>
            </a:r>
            <a:r>
              <a:rPr lang="fi-FI" sz="1800" dirty="0" err="1"/>
              <a:t>trig</a:t>
            </a:r>
            <a:r>
              <a:rPr lang="fi-FI" sz="1800" dirty="0"/>
              <a:t>. funktiota tule käyttää.</a:t>
            </a:r>
          </a:p>
          <a:p>
            <a:pPr marL="342900" indent="-342900">
              <a:buAutoNum type="arabicPeriod"/>
            </a:pPr>
            <a:r>
              <a:rPr lang="fi-FI" sz="1800" dirty="0"/>
              <a:t>Muodosta yhtälö</a:t>
            </a:r>
          </a:p>
          <a:p>
            <a:pPr marL="342900" indent="-342900">
              <a:buAutoNum type="arabicPeriod"/>
            </a:pPr>
            <a:r>
              <a:rPr lang="fi-FI" sz="1800" dirty="0"/>
              <a:t>Ratkaise kulma laskimella. (</a:t>
            </a:r>
            <a:r>
              <a:rPr lang="fi-FI" sz="1800" dirty="0" err="1"/>
              <a:t>arcsin</a:t>
            </a:r>
            <a:r>
              <a:rPr lang="fi-FI" sz="1800" dirty="0"/>
              <a:t>, </a:t>
            </a:r>
            <a:r>
              <a:rPr lang="fi-FI" sz="1800" dirty="0" err="1"/>
              <a:t>arccos</a:t>
            </a:r>
            <a:r>
              <a:rPr lang="fi-FI" sz="1800" dirty="0"/>
              <a:t> tai </a:t>
            </a:r>
            <a:r>
              <a:rPr lang="fi-FI" sz="1800" dirty="0" err="1"/>
              <a:t>arctan</a:t>
            </a:r>
            <a:r>
              <a:rPr lang="fi-FI" sz="1800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BC0B27CF-2069-462B-A1B5-A23633CBD641}"/>
                  </a:ext>
                </a:extLst>
              </p14:cNvPr>
              <p14:cNvContentPartPr/>
              <p14:nvPr/>
            </p14:nvContentPartPr>
            <p14:xfrm>
              <a:off x="2273263" y="2043614"/>
              <a:ext cx="4680" cy="1332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BC0B27CF-2069-462B-A1B5-A23633CBD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4623" y="2034614"/>
                <a:ext cx="223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Ryhmä 10">
            <a:extLst>
              <a:ext uri="{FF2B5EF4-FFF2-40B4-BE49-F238E27FC236}">
                <a16:creationId xmlns:a16="http://schemas.microsoft.com/office/drawing/2014/main" id="{4CCDD9E3-4A5D-444C-A81F-6AB927E3E146}"/>
              </a:ext>
            </a:extLst>
          </p:cNvPr>
          <p:cNvGrpSpPr/>
          <p:nvPr/>
        </p:nvGrpSpPr>
        <p:grpSpPr>
          <a:xfrm>
            <a:off x="968623" y="1998614"/>
            <a:ext cx="2390760" cy="1689480"/>
            <a:chOff x="968623" y="1998614"/>
            <a:chExt cx="2390760" cy="168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A7A1239B-3618-4C32-A437-F02BEE33402B}"/>
                    </a:ext>
                  </a:extLst>
                </p14:cNvPr>
                <p14:cNvContentPartPr/>
                <p14:nvPr/>
              </p14:nvContentPartPr>
              <p14:xfrm>
                <a:off x="1962943" y="2417654"/>
                <a:ext cx="360" cy="3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A7A1239B-3618-4C32-A437-F02BEE3340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4303" y="2409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6FAF9694-CD7B-44D7-A3A1-9FCF795FCD6E}"/>
                    </a:ext>
                  </a:extLst>
                </p14:cNvPr>
                <p14:cNvContentPartPr/>
                <p14:nvPr/>
              </p14:nvContentPartPr>
              <p14:xfrm>
                <a:off x="1647583" y="1998614"/>
                <a:ext cx="529920" cy="57780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6FAF9694-CD7B-44D7-A3A1-9FCF795FCD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38583" y="1989614"/>
                  <a:ext cx="5475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710DAB6B-2FB1-49AA-AE50-FE74FFEEC244}"/>
                    </a:ext>
                  </a:extLst>
                </p14:cNvPr>
                <p14:cNvContentPartPr/>
                <p14:nvPr/>
              </p14:nvContentPartPr>
              <p14:xfrm>
                <a:off x="2009023" y="2365094"/>
                <a:ext cx="514440" cy="13230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710DAB6B-2FB1-49AA-AE50-FE74FFEEC2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0023" y="2356454"/>
                  <a:ext cx="532080" cy="13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C46CF237-04AB-48C5-877D-B80F6663DD0B}"/>
                    </a:ext>
                  </a:extLst>
                </p14:cNvPr>
                <p14:cNvContentPartPr/>
                <p14:nvPr/>
              </p14:nvContentPartPr>
              <p14:xfrm>
                <a:off x="968623" y="2610614"/>
                <a:ext cx="864000" cy="5738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C46CF237-04AB-48C5-877D-B80F6663DD0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9623" y="2601974"/>
                  <a:ext cx="8816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8A83254A-9C7B-4727-84DD-AA6EE8BE404D}"/>
                    </a:ext>
                  </a:extLst>
                </p14:cNvPr>
                <p14:cNvContentPartPr/>
                <p14:nvPr/>
              </p14:nvContentPartPr>
              <p14:xfrm>
                <a:off x="2413663" y="2473814"/>
                <a:ext cx="945720" cy="6156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8A83254A-9C7B-4727-84DD-AA6EE8BE40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5023" y="2464814"/>
                  <a:ext cx="963360" cy="63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D8973A75-7D40-4FCE-8688-825EAD5C5187}"/>
              </a:ext>
            </a:extLst>
          </p:cNvPr>
          <p:cNvGrpSpPr/>
          <p:nvPr/>
        </p:nvGrpSpPr>
        <p:grpSpPr>
          <a:xfrm>
            <a:off x="5456383" y="1948574"/>
            <a:ext cx="2492280" cy="582840"/>
            <a:chOff x="5456383" y="1948574"/>
            <a:chExt cx="249228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04ACB4AD-0A67-4BE4-B971-96CDA20683EB}"/>
                    </a:ext>
                  </a:extLst>
                </p14:cNvPr>
                <p14:cNvContentPartPr/>
                <p14:nvPr/>
              </p14:nvContentPartPr>
              <p14:xfrm>
                <a:off x="5456383" y="1948574"/>
                <a:ext cx="380880" cy="5295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04ACB4AD-0A67-4BE4-B971-96CDA20683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47383" y="1939934"/>
                  <a:ext cx="3985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3C3D9B84-9E04-459F-BA5A-53C3DA945EF4}"/>
                    </a:ext>
                  </a:extLst>
                </p14:cNvPr>
                <p14:cNvContentPartPr/>
                <p14:nvPr/>
              </p14:nvContentPartPr>
              <p14:xfrm>
                <a:off x="6013303" y="2014094"/>
                <a:ext cx="238680" cy="4258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3C3D9B84-9E04-459F-BA5A-53C3DA945E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4303" y="2005454"/>
                  <a:ext cx="2563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72BEA7CD-74BC-4480-AF38-FFCE758148DF}"/>
                    </a:ext>
                  </a:extLst>
                </p14:cNvPr>
                <p14:cNvContentPartPr/>
                <p14:nvPr/>
              </p14:nvContentPartPr>
              <p14:xfrm>
                <a:off x="6424063" y="1970534"/>
                <a:ext cx="288360" cy="5360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72BEA7CD-74BC-4480-AF38-FFCE758148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15063" y="1961894"/>
                  <a:ext cx="3060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190847F-0C0A-43A6-9F4D-9A54897ECB1E}"/>
                    </a:ext>
                  </a:extLst>
                </p14:cNvPr>
                <p14:cNvContentPartPr/>
                <p14:nvPr/>
              </p14:nvContentPartPr>
              <p14:xfrm>
                <a:off x="6828703" y="2100134"/>
                <a:ext cx="478440" cy="4312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190847F-0C0A-43A6-9F4D-9A54897ECB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19703" y="2091494"/>
                  <a:ext cx="4960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B8826697-07BF-4DD8-874E-BE8FA69D8033}"/>
                    </a:ext>
                  </a:extLst>
                </p14:cNvPr>
                <p14:cNvContentPartPr/>
                <p14:nvPr/>
              </p14:nvContentPartPr>
              <p14:xfrm>
                <a:off x="7627183" y="2256374"/>
                <a:ext cx="302760" cy="201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B8826697-07BF-4DD8-874E-BE8FA69D80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8183" y="2247734"/>
                  <a:ext cx="32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36725DD-A3F0-4A83-8BF5-EE42FB03C993}"/>
                    </a:ext>
                  </a:extLst>
                </p14:cNvPr>
                <p14:cNvContentPartPr/>
                <p14:nvPr/>
              </p14:nvContentPartPr>
              <p14:xfrm>
                <a:off x="7680463" y="2469494"/>
                <a:ext cx="268200" cy="54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36725DD-A3F0-4A83-8BF5-EE42FB03C9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71463" y="2460494"/>
                  <a:ext cx="2858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5CD864F2-BA63-4B45-BA54-952CD28DDBAB}"/>
              </a:ext>
            </a:extLst>
          </p:cNvPr>
          <p:cNvGrpSpPr/>
          <p:nvPr/>
        </p:nvGrpSpPr>
        <p:grpSpPr>
          <a:xfrm>
            <a:off x="8332063" y="1713494"/>
            <a:ext cx="1270440" cy="1337400"/>
            <a:chOff x="8332063" y="1713494"/>
            <a:chExt cx="1270440" cy="13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EEC79D7-7F3D-474F-97C6-3A82AD076A29}"/>
                    </a:ext>
                  </a:extLst>
                </p14:cNvPr>
                <p14:cNvContentPartPr/>
                <p14:nvPr/>
              </p14:nvContentPartPr>
              <p14:xfrm>
                <a:off x="8414863" y="1721054"/>
                <a:ext cx="267120" cy="2746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EEC79D7-7F3D-474F-97C6-3A82AD076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06223" y="1712054"/>
                  <a:ext cx="284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095FA310-519A-4FD0-92F0-87422AA57E80}"/>
                    </a:ext>
                  </a:extLst>
                </p14:cNvPr>
                <p14:cNvContentPartPr/>
                <p14:nvPr/>
              </p14:nvContentPartPr>
              <p14:xfrm>
                <a:off x="8667583" y="1713494"/>
                <a:ext cx="62280" cy="4298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095FA310-519A-4FD0-92F0-87422AA57E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58943" y="1704854"/>
                  <a:ext cx="799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D3927931-4940-4EBC-9469-77D2D7DE9FC1}"/>
                    </a:ext>
                  </a:extLst>
                </p14:cNvPr>
                <p14:cNvContentPartPr/>
                <p14:nvPr/>
              </p14:nvContentPartPr>
              <p14:xfrm>
                <a:off x="8940823" y="2100134"/>
                <a:ext cx="36000" cy="1404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D3927931-4940-4EBC-9469-77D2D7DE9F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2183" y="2091494"/>
                  <a:ext cx="53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7CA2D224-A0D6-489F-8A39-BBDE22537DF5}"/>
                    </a:ext>
                  </a:extLst>
                </p14:cNvPr>
                <p14:cNvContentPartPr/>
                <p14:nvPr/>
              </p14:nvContentPartPr>
              <p14:xfrm>
                <a:off x="9099223" y="1718534"/>
                <a:ext cx="503280" cy="4334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7CA2D224-A0D6-489F-8A39-BBDE22537D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90223" y="1709534"/>
                  <a:ext cx="5209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C8D7F67-FD75-4BDA-AB61-994061D52D16}"/>
                    </a:ext>
                  </a:extLst>
                </p14:cNvPr>
                <p14:cNvContentPartPr/>
                <p14:nvPr/>
              </p14:nvContentPartPr>
              <p14:xfrm>
                <a:off x="8332063" y="2361854"/>
                <a:ext cx="1206720" cy="1029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C8D7F67-FD75-4BDA-AB61-994061D52D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23423" y="2352854"/>
                  <a:ext cx="1224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E701797-BA92-438C-93E4-EC8BFA9E6495}"/>
                    </a:ext>
                  </a:extLst>
                </p14:cNvPr>
                <p14:cNvContentPartPr/>
                <p14:nvPr/>
              </p14:nvContentPartPr>
              <p14:xfrm>
                <a:off x="8606023" y="2521334"/>
                <a:ext cx="201600" cy="4698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E701797-BA92-438C-93E4-EC8BFA9E64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97383" y="2512694"/>
                  <a:ext cx="2192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B82451B8-669B-404F-841D-FD257DB281BE}"/>
                    </a:ext>
                  </a:extLst>
                </p14:cNvPr>
                <p14:cNvContentPartPr/>
                <p14:nvPr/>
              </p14:nvContentPartPr>
              <p14:xfrm>
                <a:off x="8605303" y="2789894"/>
                <a:ext cx="273960" cy="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B82451B8-669B-404F-841D-FD257DB281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96303" y="2780894"/>
                  <a:ext cx="29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9B5A0B37-F5F4-4BAE-A125-B84799373AC7}"/>
                    </a:ext>
                  </a:extLst>
                </p14:cNvPr>
                <p14:cNvContentPartPr/>
                <p14:nvPr/>
              </p14:nvContentPartPr>
              <p14:xfrm>
                <a:off x="9038383" y="2909414"/>
                <a:ext cx="35640" cy="1407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9B5A0B37-F5F4-4BAE-A125-B84799373A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29743" y="2900774"/>
                  <a:ext cx="53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5BDC5A3A-FF9B-4D24-8F5F-D1E2FB62DDD4}"/>
                    </a:ext>
                  </a:extLst>
                </p14:cNvPr>
                <p14:cNvContentPartPr/>
                <p14:nvPr/>
              </p14:nvContentPartPr>
              <p14:xfrm>
                <a:off x="9238183" y="2652374"/>
                <a:ext cx="258480" cy="3985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5BDC5A3A-FF9B-4D24-8F5F-D1E2FB62DD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29543" y="2643374"/>
                  <a:ext cx="27612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1277CABF-9D95-4AEE-A95D-8A4E1175C107}"/>
              </a:ext>
            </a:extLst>
          </p:cNvPr>
          <p:cNvGrpSpPr/>
          <p:nvPr/>
        </p:nvGrpSpPr>
        <p:grpSpPr>
          <a:xfrm>
            <a:off x="6213103" y="3300734"/>
            <a:ext cx="5234400" cy="1755720"/>
            <a:chOff x="6213103" y="3300734"/>
            <a:chExt cx="5234400" cy="175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529E52B-B9E7-48C0-A55F-D288A72C6B80}"/>
                    </a:ext>
                  </a:extLst>
                </p14:cNvPr>
                <p14:cNvContentPartPr/>
                <p14:nvPr/>
              </p14:nvContentPartPr>
              <p14:xfrm>
                <a:off x="6213103" y="3683054"/>
                <a:ext cx="372960" cy="4478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529E52B-B9E7-48C0-A55F-D288A72C6B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4463" y="3674054"/>
                  <a:ext cx="3906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0193D9D9-4020-4C45-836F-2F1E767B0536}"/>
                    </a:ext>
                  </a:extLst>
                </p14:cNvPr>
                <p14:cNvContentPartPr/>
                <p14:nvPr/>
              </p14:nvContentPartPr>
              <p14:xfrm>
                <a:off x="6800263" y="3870254"/>
                <a:ext cx="375120" cy="216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0193D9D9-4020-4C45-836F-2F1E767B05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91623" y="3861614"/>
                  <a:ext cx="392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10B6E84-DF1D-430F-AE3D-9A28F88826F1}"/>
                    </a:ext>
                  </a:extLst>
                </p14:cNvPr>
                <p14:cNvContentPartPr/>
                <p14:nvPr/>
              </p14:nvContentPartPr>
              <p14:xfrm>
                <a:off x="6811423" y="4040534"/>
                <a:ext cx="294480" cy="79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10B6E84-DF1D-430F-AE3D-9A28F88826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2783" y="4031534"/>
                  <a:ext cx="312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E7396B6-312F-45A3-B30D-6208EDF14E5A}"/>
                    </a:ext>
                  </a:extLst>
                </p14:cNvPr>
                <p14:cNvContentPartPr/>
                <p14:nvPr/>
              </p14:nvContentPartPr>
              <p14:xfrm>
                <a:off x="7454743" y="3696014"/>
                <a:ext cx="276840" cy="4687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E7396B6-312F-45A3-B30D-6208EDF14E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46103" y="3687014"/>
                  <a:ext cx="294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33168208-FAF2-4B9C-946A-DC6BCB8072C3}"/>
                    </a:ext>
                  </a:extLst>
                </p14:cNvPr>
                <p14:cNvContentPartPr/>
                <p14:nvPr/>
              </p14:nvContentPartPr>
              <p14:xfrm>
                <a:off x="7861183" y="3728774"/>
                <a:ext cx="222480" cy="3463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33168208-FAF2-4B9C-946A-DC6BCB8072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52183" y="3719774"/>
                  <a:ext cx="240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3CF7FDAC-DB3D-409E-A625-79AC093DD2C9}"/>
                    </a:ext>
                  </a:extLst>
                </p14:cNvPr>
                <p14:cNvContentPartPr/>
                <p14:nvPr/>
              </p14:nvContentPartPr>
              <p14:xfrm>
                <a:off x="8147383" y="3756854"/>
                <a:ext cx="228600" cy="4478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3CF7FDAC-DB3D-409E-A625-79AC093DD2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38743" y="3747854"/>
                  <a:ext cx="2462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A6016FF-35A4-43A2-BC5A-66207EA8BCD8}"/>
                    </a:ext>
                  </a:extLst>
                </p14:cNvPr>
                <p14:cNvContentPartPr/>
                <p14:nvPr/>
              </p14:nvContentPartPr>
              <p14:xfrm>
                <a:off x="8483263" y="3761174"/>
                <a:ext cx="252000" cy="4521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A6016FF-35A4-43A2-BC5A-66207EA8BC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74623" y="3752534"/>
                  <a:ext cx="2696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0946FAA-D77F-4D5A-BDBE-35B6A3F5D3D8}"/>
                    </a:ext>
                  </a:extLst>
                </p14:cNvPr>
                <p14:cNvContentPartPr/>
                <p14:nvPr/>
              </p14:nvContentPartPr>
              <p14:xfrm>
                <a:off x="8853703" y="3798974"/>
                <a:ext cx="247680" cy="4471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0946FAA-D77F-4D5A-BDBE-35B6A3F5D3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45063" y="3790334"/>
                  <a:ext cx="265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C3CCB821-81CB-463C-8BAC-AC0867A0C24D}"/>
                    </a:ext>
                  </a:extLst>
                </p14:cNvPr>
                <p14:cNvContentPartPr/>
                <p14:nvPr/>
              </p14:nvContentPartPr>
              <p14:xfrm>
                <a:off x="9214063" y="3781694"/>
                <a:ext cx="239760" cy="6476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C3CCB821-81CB-463C-8BAC-AC0867A0C2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05063" y="3773054"/>
                  <a:ext cx="25740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7B95621-B9AF-493B-A58D-4FAD4C8D9329}"/>
                    </a:ext>
                  </a:extLst>
                </p14:cNvPr>
                <p14:cNvContentPartPr/>
                <p14:nvPr/>
              </p14:nvContentPartPr>
              <p14:xfrm>
                <a:off x="9538063" y="3370214"/>
                <a:ext cx="309240" cy="13647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7B95621-B9AF-493B-A58D-4FAD4C8D93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29063" y="3361214"/>
                  <a:ext cx="326880" cy="13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B5B5AB3-4B8B-478E-B923-0FD95CEAA02B}"/>
                    </a:ext>
                  </a:extLst>
                </p14:cNvPr>
                <p14:cNvContentPartPr/>
                <p14:nvPr/>
              </p14:nvContentPartPr>
              <p14:xfrm>
                <a:off x="9922183" y="3442934"/>
                <a:ext cx="271800" cy="3214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B5B5AB3-4B8B-478E-B923-0FD95CEAA0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13183" y="3434294"/>
                  <a:ext cx="289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6472AFA-E6A0-4E60-B215-297F51487891}"/>
                    </a:ext>
                  </a:extLst>
                </p14:cNvPr>
                <p14:cNvContentPartPr/>
                <p14:nvPr/>
              </p14:nvContentPartPr>
              <p14:xfrm>
                <a:off x="10196503" y="3469934"/>
                <a:ext cx="4320" cy="4240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6472AFA-E6A0-4E60-B215-297F514878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87863" y="3461294"/>
                  <a:ext cx="219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EEE068D-5F76-4C4E-95F7-39F4862807C9}"/>
                    </a:ext>
                  </a:extLst>
                </p14:cNvPr>
                <p14:cNvContentPartPr/>
                <p14:nvPr/>
              </p14:nvContentPartPr>
              <p14:xfrm>
                <a:off x="10456783" y="3843614"/>
                <a:ext cx="61920" cy="1184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EEE068D-5F76-4C4E-95F7-39F4862807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48143" y="3834974"/>
                  <a:ext cx="79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6EACC938-6573-46A6-82E3-937BEB00A467}"/>
                    </a:ext>
                  </a:extLst>
                </p14:cNvPr>
                <p14:cNvContentPartPr/>
                <p14:nvPr/>
              </p14:nvContentPartPr>
              <p14:xfrm>
                <a:off x="10577383" y="3478934"/>
                <a:ext cx="473040" cy="3776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6EACC938-6573-46A6-82E3-937BEB00A4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68383" y="3470294"/>
                  <a:ext cx="4906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7698D82C-774A-4E95-9225-50C1BC8F93F5}"/>
                    </a:ext>
                  </a:extLst>
                </p14:cNvPr>
                <p14:cNvContentPartPr/>
                <p14:nvPr/>
              </p14:nvContentPartPr>
              <p14:xfrm>
                <a:off x="9796903" y="4077254"/>
                <a:ext cx="1292400" cy="9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7698D82C-774A-4E95-9225-50C1BC8F93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88263" y="4068254"/>
                  <a:ext cx="1310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2BE9677-9B23-4E3E-944A-507104BC1126}"/>
                    </a:ext>
                  </a:extLst>
                </p14:cNvPr>
                <p14:cNvContentPartPr/>
                <p14:nvPr/>
              </p14:nvContentPartPr>
              <p14:xfrm>
                <a:off x="9961423" y="4122614"/>
                <a:ext cx="300960" cy="5198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2BE9677-9B23-4E3E-944A-507104BC11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52783" y="4113614"/>
                  <a:ext cx="3186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B52A2999-4A16-43D0-A42F-A49229A8A137}"/>
                    </a:ext>
                  </a:extLst>
                </p14:cNvPr>
                <p14:cNvContentPartPr/>
                <p14:nvPr/>
              </p14:nvContentPartPr>
              <p14:xfrm>
                <a:off x="10057543" y="4427174"/>
                <a:ext cx="295920" cy="154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B52A2999-4A16-43D0-A42F-A49229A8A1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48543" y="4418174"/>
                  <a:ext cx="313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39BB14AF-33EF-41A6-9E52-B8616CBD058A}"/>
                    </a:ext>
                  </a:extLst>
                </p14:cNvPr>
                <p14:cNvContentPartPr/>
                <p14:nvPr/>
              </p14:nvContentPartPr>
              <p14:xfrm>
                <a:off x="10505383" y="4545614"/>
                <a:ext cx="79200" cy="177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39BB14AF-33EF-41A6-9E52-B8616CBD05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96743" y="4536614"/>
                  <a:ext cx="96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1513571-3158-4496-BD74-DE9480CEA508}"/>
                    </a:ext>
                  </a:extLst>
                </p14:cNvPr>
                <p14:cNvContentPartPr/>
                <p14:nvPr/>
              </p14:nvContentPartPr>
              <p14:xfrm>
                <a:off x="10732543" y="4256534"/>
                <a:ext cx="245160" cy="5040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1513571-3158-4496-BD74-DE9480CEA5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543" y="4247894"/>
                  <a:ext cx="2628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CB4144E-AD56-489F-B158-58A9432D1A94}"/>
                    </a:ext>
                  </a:extLst>
                </p14:cNvPr>
                <p14:cNvContentPartPr/>
                <p14:nvPr/>
              </p14:nvContentPartPr>
              <p14:xfrm>
                <a:off x="11041783" y="3300734"/>
                <a:ext cx="405720" cy="17557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CB4144E-AD56-489F-B158-58A9432D1A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32783" y="3292094"/>
                  <a:ext cx="423360" cy="177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72B12194-724B-4598-BCAB-EBE4303914F2}"/>
                  </a:ext>
                </a:extLst>
              </p14:cNvPr>
              <p14:cNvContentPartPr/>
              <p14:nvPr/>
            </p14:nvContentPartPr>
            <p14:xfrm>
              <a:off x="6259183" y="5260934"/>
              <a:ext cx="577080" cy="47556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72B12194-724B-4598-BCAB-EBE4303914F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50543" y="5252294"/>
                <a:ext cx="59472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4DABA399-22F6-41DF-86E5-6C958ADF55F0}"/>
              </a:ext>
            </a:extLst>
          </p:cNvPr>
          <p:cNvGrpSpPr/>
          <p:nvPr/>
        </p:nvGrpSpPr>
        <p:grpSpPr>
          <a:xfrm>
            <a:off x="6932023" y="5172374"/>
            <a:ext cx="1636560" cy="871560"/>
            <a:chOff x="6932023" y="5172374"/>
            <a:chExt cx="163656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A92883E3-47EB-4955-AD9F-72BD78D482AA}"/>
                    </a:ext>
                  </a:extLst>
                </p14:cNvPr>
                <p14:cNvContentPartPr/>
                <p14:nvPr/>
              </p14:nvContentPartPr>
              <p14:xfrm>
                <a:off x="6957583" y="5299814"/>
                <a:ext cx="292320" cy="1544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A92883E3-47EB-4955-AD9F-72BD78D482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48943" y="5291174"/>
                  <a:ext cx="30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C14B8719-B552-4EAB-8F5D-D657D088B11E}"/>
                    </a:ext>
                  </a:extLst>
                </p14:cNvPr>
                <p14:cNvContentPartPr/>
                <p14:nvPr/>
              </p14:nvContentPartPr>
              <p14:xfrm>
                <a:off x="6932023" y="5506814"/>
                <a:ext cx="317880" cy="1724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C14B8719-B552-4EAB-8F5D-D657D088B1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23383" y="5497814"/>
                  <a:ext cx="335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C8C7C42-E800-4F9C-AD5C-66A8DF84A864}"/>
                    </a:ext>
                  </a:extLst>
                </p14:cNvPr>
                <p14:cNvContentPartPr/>
                <p14:nvPr/>
              </p14:nvContentPartPr>
              <p14:xfrm>
                <a:off x="7586143" y="5234294"/>
                <a:ext cx="279000" cy="6580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C8C7C42-E800-4F9C-AD5C-66A8DF84A8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77503" y="5225654"/>
                  <a:ext cx="29664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BD3E261-FA14-4AA2-A0A2-85AF29378B27}"/>
                    </a:ext>
                  </a:extLst>
                </p14:cNvPr>
                <p14:cNvContentPartPr/>
                <p14:nvPr/>
              </p14:nvContentPartPr>
              <p14:xfrm>
                <a:off x="7987183" y="5281094"/>
                <a:ext cx="286200" cy="7628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BD3E261-FA14-4AA2-A0A2-85AF29378B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78183" y="5272094"/>
                  <a:ext cx="30384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CE81CE3B-847F-43A2-8586-D1758FA3CB0A}"/>
                    </a:ext>
                  </a:extLst>
                </p14:cNvPr>
                <p14:cNvContentPartPr/>
                <p14:nvPr/>
              </p14:nvContentPartPr>
              <p14:xfrm>
                <a:off x="8405143" y="5172374"/>
                <a:ext cx="163440" cy="2624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CE81CE3B-847F-43A2-8586-D1758FA3CB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96503" y="5163734"/>
                  <a:ext cx="181080" cy="2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05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08DFD-7AE8-1996-81B1-FE1CF9CC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Trigonometristen funktioiden tarkat arvot.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EBFB5E-6BD4-7A50-EF4E-0662691F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Maolista löytyy tarkat arvot trigonometrisien funktioiden tarkoille arvoille.</a:t>
            </a:r>
          </a:p>
          <a:p>
            <a:pPr lvl="1"/>
            <a:r>
              <a:rPr lang="fi-FI" dirty="0"/>
              <a:t>MAOL -&gt; Numeerisia taulukoita -&gt;Trigonometristen funktioiden tarkat arvot</a:t>
            </a:r>
          </a:p>
          <a:p>
            <a:r>
              <a:rPr lang="fi-FI" dirty="0"/>
              <a:t>Tarkkoja arvoja tarvitaan, kun tehtävässä vaaditaan tarkkaa vastausta.</a:t>
            </a:r>
          </a:p>
          <a:p>
            <a:r>
              <a:rPr lang="fi-FI" dirty="0"/>
              <a:t>Esim. Suorakulmaisen kolmion hypotenuusan pituus on 4, ja terävä kulma on 30 astetta. Laske vastaisen kateetin pituus.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43A8F9B0-5373-4FCC-9005-1DEFE487BD31}"/>
                  </a:ext>
                </a:extLst>
              </p14:cNvPr>
              <p14:cNvContentPartPr/>
              <p14:nvPr/>
            </p14:nvContentPartPr>
            <p14:xfrm>
              <a:off x="7361143" y="4314134"/>
              <a:ext cx="540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43A8F9B0-5373-4FCC-9005-1DEFE487BD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503" y="4305134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560E408B-75C7-432B-99A2-1F60663C949D}"/>
                  </a:ext>
                </a:extLst>
              </p14:cNvPr>
              <p14:cNvContentPartPr/>
              <p14:nvPr/>
            </p14:nvContentPartPr>
            <p14:xfrm>
              <a:off x="6078463" y="4275254"/>
              <a:ext cx="360" cy="36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560E408B-75C7-432B-99A2-1F60663C94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9823" y="426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Ryhmä 8">
            <a:extLst>
              <a:ext uri="{FF2B5EF4-FFF2-40B4-BE49-F238E27FC236}">
                <a16:creationId xmlns:a16="http://schemas.microsoft.com/office/drawing/2014/main" id="{83B8107B-175F-4344-9B49-7B795030833F}"/>
              </a:ext>
            </a:extLst>
          </p:cNvPr>
          <p:cNvGrpSpPr/>
          <p:nvPr/>
        </p:nvGrpSpPr>
        <p:grpSpPr>
          <a:xfrm>
            <a:off x="6361159" y="4274281"/>
            <a:ext cx="360" cy="360"/>
            <a:chOff x="6323263" y="4262294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160D2937-8383-496F-952F-D870AA18FDAB}"/>
                    </a:ext>
                  </a:extLst>
                </p14:cNvPr>
                <p14:cNvContentPartPr/>
                <p14:nvPr/>
              </p14:nvContentPartPr>
              <p14:xfrm>
                <a:off x="6323263" y="4262294"/>
                <a:ext cx="360" cy="3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160D2937-8383-496F-952F-D870AA18FD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4263" y="42532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CA25A462-A368-4FFE-BDF3-D8D01C091863}"/>
                    </a:ext>
                  </a:extLst>
                </p14:cNvPr>
                <p14:cNvContentPartPr/>
                <p14:nvPr/>
              </p14:nvContentPartPr>
              <p14:xfrm>
                <a:off x="6323263" y="4262294"/>
                <a:ext cx="360" cy="3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CA25A462-A368-4FFE-BDF3-D8D01C0918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263" y="42532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CCA34465-F805-477E-AE9D-99C6B7D4AA77}"/>
                  </a:ext>
                </a:extLst>
              </p14:cNvPr>
              <p14:cNvContentPartPr/>
              <p14:nvPr/>
            </p14:nvContentPartPr>
            <p14:xfrm>
              <a:off x="6361783" y="4236734"/>
              <a:ext cx="5400" cy="36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CCA34465-F805-477E-AE9D-99C6B7D4AA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3143" y="4227734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B5AA82ED-12F9-4B6A-8B6A-7B49CBBB7D32}"/>
                  </a:ext>
                </a:extLst>
              </p14:cNvPr>
              <p14:cNvContentPartPr/>
              <p14:nvPr/>
            </p14:nvContentPartPr>
            <p14:xfrm>
              <a:off x="6129583" y="4391534"/>
              <a:ext cx="360" cy="3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B5AA82ED-12F9-4B6A-8B6A-7B49CBBB7D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0943" y="438253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Ryhmä 22">
            <a:extLst>
              <a:ext uri="{FF2B5EF4-FFF2-40B4-BE49-F238E27FC236}">
                <a16:creationId xmlns:a16="http://schemas.microsoft.com/office/drawing/2014/main" id="{B12C4EAE-B1A5-4E1E-A305-35DF2925F55D}"/>
              </a:ext>
            </a:extLst>
          </p:cNvPr>
          <p:cNvGrpSpPr/>
          <p:nvPr/>
        </p:nvGrpSpPr>
        <p:grpSpPr>
          <a:xfrm>
            <a:off x="1393063" y="4604294"/>
            <a:ext cx="1584720" cy="928080"/>
            <a:chOff x="1393063" y="4604294"/>
            <a:chExt cx="158472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8408664-9360-48A9-BF3C-3597524EE12C}"/>
                    </a:ext>
                  </a:extLst>
                </p14:cNvPr>
                <p14:cNvContentPartPr/>
                <p14:nvPr/>
              </p14:nvContentPartPr>
              <p14:xfrm>
                <a:off x="1393063" y="4604294"/>
                <a:ext cx="1365840" cy="9280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8408664-9360-48A9-BF3C-3597524EE1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4423" y="4595294"/>
                  <a:ext cx="1383480" cy="9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65EB7383-D33A-4C02-8652-3A71EDA38588}"/>
                    </a:ext>
                  </a:extLst>
                </p14:cNvPr>
                <p14:cNvContentPartPr/>
                <p14:nvPr/>
              </p14:nvContentPartPr>
              <p14:xfrm>
                <a:off x="2423743" y="5319254"/>
                <a:ext cx="324000" cy="1627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65EB7383-D33A-4C02-8652-3A71EDA385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4743" y="5310614"/>
                  <a:ext cx="341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3810B3C-445B-4D26-B5C9-39C0282477DE}"/>
                    </a:ext>
                  </a:extLst>
                </p14:cNvPr>
                <p14:cNvContentPartPr/>
                <p14:nvPr/>
              </p14:nvContentPartPr>
              <p14:xfrm>
                <a:off x="1687183" y="4673774"/>
                <a:ext cx="155880" cy="2610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3810B3C-445B-4D26-B5C9-39C0282477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78543" y="4665134"/>
                  <a:ext cx="173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08CCFB8-4FB4-4E89-93EB-E946C2E76A87}"/>
                    </a:ext>
                  </a:extLst>
                </p14:cNvPr>
                <p14:cNvContentPartPr/>
                <p14:nvPr/>
              </p14:nvContentPartPr>
              <p14:xfrm>
                <a:off x="1789783" y="4704374"/>
                <a:ext cx="26640" cy="4024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08CCFB8-4FB4-4E89-93EB-E946C2E76A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0783" y="4695374"/>
                  <a:ext cx="442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803E386-032D-4CCB-9B8F-02CF9704B43E}"/>
                    </a:ext>
                  </a:extLst>
                </p14:cNvPr>
                <p14:cNvContentPartPr/>
                <p14:nvPr/>
              </p14:nvContentPartPr>
              <p14:xfrm>
                <a:off x="2781583" y="4903094"/>
                <a:ext cx="196200" cy="200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803E386-032D-4CCB-9B8F-02CF9704B4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2583" y="4894094"/>
                  <a:ext cx="213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27A1AD3D-EB34-4418-B69C-C50F92F120F8}"/>
                    </a:ext>
                  </a:extLst>
                </p14:cNvPr>
                <p14:cNvContentPartPr/>
                <p14:nvPr/>
              </p14:nvContentPartPr>
              <p14:xfrm>
                <a:off x="2811103" y="4886894"/>
                <a:ext cx="135000" cy="1684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27A1AD3D-EB34-4418-B69C-C50F92F120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2463" y="4878254"/>
                  <a:ext cx="152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F6C3FEE-1841-4D42-B370-3237EC0F8E30}"/>
                    </a:ext>
                  </a:extLst>
                </p14:cNvPr>
                <p14:cNvContentPartPr/>
                <p14:nvPr/>
              </p14:nvContentPartPr>
              <p14:xfrm>
                <a:off x="1698343" y="5202974"/>
                <a:ext cx="45360" cy="252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F6C3FEE-1841-4D42-B370-3237EC0F8E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89703" y="5194334"/>
                  <a:ext cx="63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43BA1F95-5904-4635-AA1A-195513F64151}"/>
                    </a:ext>
                  </a:extLst>
                </p14:cNvPr>
                <p14:cNvContentPartPr/>
                <p14:nvPr/>
              </p14:nvContentPartPr>
              <p14:xfrm>
                <a:off x="1829383" y="5208734"/>
                <a:ext cx="152640" cy="2584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43BA1F95-5904-4635-AA1A-195513F641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0383" y="5199734"/>
                  <a:ext cx="170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DFBD252E-5F90-44D1-87AA-BE81E57718BE}"/>
                    </a:ext>
                  </a:extLst>
                </p14:cNvPr>
                <p14:cNvContentPartPr/>
                <p14:nvPr/>
              </p14:nvContentPartPr>
              <p14:xfrm>
                <a:off x="2065543" y="5184974"/>
                <a:ext cx="115200" cy="189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DFBD252E-5F90-44D1-87AA-BE81E57718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56543" y="5175974"/>
                  <a:ext cx="132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51E7D254-8616-438B-A291-62E52CB311B5}"/>
                    </a:ext>
                  </a:extLst>
                </p14:cNvPr>
                <p14:cNvContentPartPr/>
                <p14:nvPr/>
              </p14:nvContentPartPr>
              <p14:xfrm>
                <a:off x="2160943" y="5028734"/>
                <a:ext cx="76680" cy="1674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51E7D254-8616-438B-A291-62E52CB311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1943" y="5019734"/>
                  <a:ext cx="943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98F5DD67-0A88-4386-92CC-1B763B97D99D}"/>
                  </a:ext>
                </a:extLst>
              </p14:cNvPr>
              <p14:cNvContentPartPr/>
              <p14:nvPr/>
            </p14:nvContentPartPr>
            <p14:xfrm>
              <a:off x="6244423" y="4629134"/>
              <a:ext cx="194040" cy="36108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98F5DD67-0A88-4386-92CC-1B763B97D9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35423" y="4620134"/>
                <a:ext cx="21168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D25E390F-1028-49B9-B331-9C2661E26D09}"/>
              </a:ext>
            </a:extLst>
          </p:cNvPr>
          <p:cNvGrpSpPr/>
          <p:nvPr/>
        </p:nvGrpSpPr>
        <p:grpSpPr>
          <a:xfrm>
            <a:off x="6631063" y="4437254"/>
            <a:ext cx="1227960" cy="608400"/>
            <a:chOff x="6631063" y="4437254"/>
            <a:chExt cx="122796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CA583896-9382-4013-9DAC-839C8D75D1C8}"/>
                    </a:ext>
                  </a:extLst>
                </p14:cNvPr>
                <p14:cNvContentPartPr/>
                <p14:nvPr/>
              </p14:nvContentPartPr>
              <p14:xfrm>
                <a:off x="6631063" y="4716254"/>
                <a:ext cx="39600" cy="2379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CA583896-9382-4013-9DAC-839C8D75D1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22423" y="4707614"/>
                  <a:ext cx="57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58818184-D7D4-4724-97A2-E29A33337F62}"/>
                    </a:ext>
                  </a:extLst>
                </p14:cNvPr>
                <p14:cNvContentPartPr/>
                <p14:nvPr/>
              </p14:nvContentPartPr>
              <p14:xfrm>
                <a:off x="6651943" y="4516454"/>
                <a:ext cx="360" cy="3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58818184-D7D4-4724-97A2-E29A33337F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2943" y="45078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A50E48A2-ACFD-4077-AED5-443966E613E7}"/>
                    </a:ext>
                  </a:extLst>
                </p14:cNvPr>
                <p14:cNvContentPartPr/>
                <p14:nvPr/>
              </p14:nvContentPartPr>
              <p14:xfrm>
                <a:off x="6829783" y="4704014"/>
                <a:ext cx="208440" cy="2746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A50E48A2-ACFD-4077-AED5-443966E613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0783" y="4695014"/>
                  <a:ext cx="226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DC6EA83C-0D16-4E01-95B7-226BC76EF1A9}"/>
                    </a:ext>
                  </a:extLst>
                </p14:cNvPr>
                <p14:cNvContentPartPr/>
                <p14:nvPr/>
              </p14:nvContentPartPr>
              <p14:xfrm>
                <a:off x="7176463" y="4570094"/>
                <a:ext cx="206280" cy="4755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DC6EA83C-0D16-4E01-95B7-226BC76EF1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823" y="4561454"/>
                  <a:ext cx="2239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960C6170-6289-4C75-AD15-1B545F18E5BF}"/>
                    </a:ext>
                  </a:extLst>
                </p14:cNvPr>
                <p14:cNvContentPartPr/>
                <p14:nvPr/>
              </p14:nvContentPartPr>
              <p14:xfrm>
                <a:off x="7512343" y="4612934"/>
                <a:ext cx="231480" cy="4086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960C6170-6289-4C75-AD15-1B545F18E5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03343" y="4603934"/>
                  <a:ext cx="249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7BA83FC-01C6-41B3-BEFF-7FA69997F28C}"/>
                    </a:ext>
                  </a:extLst>
                </p14:cNvPr>
                <p14:cNvContentPartPr/>
                <p14:nvPr/>
              </p14:nvContentPartPr>
              <p14:xfrm>
                <a:off x="7780543" y="4437254"/>
                <a:ext cx="78480" cy="1461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7BA83FC-01C6-41B3-BEFF-7FA69997F2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71543" y="4428254"/>
                  <a:ext cx="96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12195F09-1BEB-498C-8929-1DB31B67786E}"/>
              </a:ext>
            </a:extLst>
          </p:cNvPr>
          <p:cNvGrpSpPr/>
          <p:nvPr/>
        </p:nvGrpSpPr>
        <p:grpSpPr>
          <a:xfrm>
            <a:off x="8051263" y="4722014"/>
            <a:ext cx="232560" cy="118440"/>
            <a:chOff x="8051263" y="4722014"/>
            <a:chExt cx="23256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8F92DB58-95CB-4081-BB16-0A2888C3A16D}"/>
                    </a:ext>
                  </a:extLst>
                </p14:cNvPr>
                <p14:cNvContentPartPr/>
                <p14:nvPr/>
              </p14:nvContentPartPr>
              <p14:xfrm>
                <a:off x="8119303" y="4722014"/>
                <a:ext cx="164520" cy="129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8F92DB58-95CB-4081-BB16-0A2888C3A1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0663" y="4713014"/>
                  <a:ext cx="182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62D18DC0-F88F-443A-9BE7-96BDF7F547C7}"/>
                    </a:ext>
                  </a:extLst>
                </p14:cNvPr>
                <p14:cNvContentPartPr/>
                <p14:nvPr/>
              </p14:nvContentPartPr>
              <p14:xfrm>
                <a:off x="8051263" y="4824614"/>
                <a:ext cx="220320" cy="158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62D18DC0-F88F-443A-9BE7-96BDF7F547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2263" y="4815974"/>
                  <a:ext cx="2379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C4F25743-F03C-4D9D-A914-A5B1559A71B9}"/>
              </a:ext>
            </a:extLst>
          </p:cNvPr>
          <p:cNvGrpSpPr/>
          <p:nvPr/>
        </p:nvGrpSpPr>
        <p:grpSpPr>
          <a:xfrm>
            <a:off x="8690263" y="4378214"/>
            <a:ext cx="342360" cy="297000"/>
            <a:chOff x="8690263" y="4378214"/>
            <a:chExt cx="34236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1B4A87E-6B78-42A8-869D-87588A1A1F99}"/>
                    </a:ext>
                  </a:extLst>
                </p14:cNvPr>
                <p14:cNvContentPartPr/>
                <p14:nvPr/>
              </p14:nvContentPartPr>
              <p14:xfrm>
                <a:off x="8690263" y="4378214"/>
                <a:ext cx="342360" cy="2970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1B4A87E-6B78-42A8-869D-87588A1A1F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1263" y="4369214"/>
                  <a:ext cx="360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844A0442-1284-4D8B-B325-533B3498982C}"/>
                    </a:ext>
                  </a:extLst>
                </p14:cNvPr>
                <p14:cNvContentPartPr/>
                <p14:nvPr/>
              </p14:nvContentPartPr>
              <p14:xfrm>
                <a:off x="8701063" y="4393334"/>
                <a:ext cx="283320" cy="2700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844A0442-1284-4D8B-B325-533B349898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92423" y="4384334"/>
                  <a:ext cx="30096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41611903-9D10-4F38-9583-FE5622F1BE06}"/>
              </a:ext>
            </a:extLst>
          </p:cNvPr>
          <p:cNvGrpSpPr/>
          <p:nvPr/>
        </p:nvGrpSpPr>
        <p:grpSpPr>
          <a:xfrm>
            <a:off x="8468503" y="4834334"/>
            <a:ext cx="734760" cy="683640"/>
            <a:chOff x="8468503" y="4834334"/>
            <a:chExt cx="73476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246C2B9A-E603-4862-9E5F-31FB9BF6AA58}"/>
                    </a:ext>
                  </a:extLst>
                </p14:cNvPr>
                <p14:cNvContentPartPr/>
                <p14:nvPr/>
              </p14:nvContentPartPr>
              <p14:xfrm>
                <a:off x="8468503" y="4834334"/>
                <a:ext cx="734760" cy="262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246C2B9A-E603-4862-9E5F-31FB9BF6AA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9503" y="4825694"/>
                  <a:ext cx="752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1DDA064-B5EF-41DD-8EC8-BBEF082E8531}"/>
                    </a:ext>
                  </a:extLst>
                </p14:cNvPr>
                <p14:cNvContentPartPr/>
                <p14:nvPr/>
              </p14:nvContentPartPr>
              <p14:xfrm>
                <a:off x="8662903" y="4917134"/>
                <a:ext cx="210240" cy="2354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1DDA064-B5EF-41DD-8EC8-BBEF082E85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53903" y="4908494"/>
                  <a:ext cx="227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DB49793D-BAC0-4F9B-9386-CCD753709AD3}"/>
                    </a:ext>
                  </a:extLst>
                </p14:cNvPr>
                <p14:cNvContentPartPr/>
                <p14:nvPr/>
              </p14:nvContentPartPr>
              <p14:xfrm>
                <a:off x="8840383" y="4950614"/>
                <a:ext cx="47880" cy="5673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DB49793D-BAC0-4F9B-9386-CCD753709A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31383" y="4941974"/>
                  <a:ext cx="6552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F392A152-0A1A-4233-A9D1-ADCE38C7E04C}"/>
              </a:ext>
            </a:extLst>
          </p:cNvPr>
          <p:cNvGrpSpPr/>
          <p:nvPr/>
        </p:nvGrpSpPr>
        <p:grpSpPr>
          <a:xfrm>
            <a:off x="9505663" y="4290374"/>
            <a:ext cx="1136520" cy="994320"/>
            <a:chOff x="9505663" y="4290374"/>
            <a:chExt cx="1136520" cy="9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81E52908-02E8-4F92-85E3-83ABD770F917}"/>
                    </a:ext>
                  </a:extLst>
                </p14:cNvPr>
                <p14:cNvContentPartPr/>
                <p14:nvPr/>
              </p14:nvContentPartPr>
              <p14:xfrm>
                <a:off x="9505663" y="4770614"/>
                <a:ext cx="218520" cy="338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81E52908-02E8-4F92-85E3-83ABD770F9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97023" y="4761974"/>
                  <a:ext cx="236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7599F11-2AFE-4A14-89A6-4C7BAF8CA47F}"/>
                    </a:ext>
                  </a:extLst>
                </p14:cNvPr>
                <p14:cNvContentPartPr/>
                <p14:nvPr/>
              </p14:nvContentPartPr>
              <p14:xfrm>
                <a:off x="9506743" y="4904174"/>
                <a:ext cx="291600" cy="39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7599F11-2AFE-4A14-89A6-4C7BAF8CA4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97743" y="4895174"/>
                  <a:ext cx="309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7EB2C042-8A89-40B2-8F9C-C2E6071DFCC5}"/>
                    </a:ext>
                  </a:extLst>
                </p14:cNvPr>
                <p14:cNvContentPartPr/>
                <p14:nvPr/>
              </p14:nvContentPartPr>
              <p14:xfrm>
                <a:off x="10175983" y="4290374"/>
                <a:ext cx="113400" cy="3657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7EB2C042-8A89-40B2-8F9C-C2E6071DFC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66983" y="4281734"/>
                  <a:ext cx="131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63D9D160-9343-41AC-A812-91D8EF6430C9}"/>
                    </a:ext>
                  </a:extLst>
                </p14:cNvPr>
                <p14:cNvContentPartPr/>
                <p14:nvPr/>
              </p14:nvContentPartPr>
              <p14:xfrm>
                <a:off x="10050703" y="4772054"/>
                <a:ext cx="531360" cy="194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63D9D160-9343-41AC-A812-91D8EF6430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42063" y="4763054"/>
                  <a:ext cx="549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DBF82EC4-2FC7-402C-ACBF-2889751C3FFE}"/>
                    </a:ext>
                  </a:extLst>
                </p14:cNvPr>
                <p14:cNvContentPartPr/>
                <p14:nvPr/>
              </p14:nvContentPartPr>
              <p14:xfrm>
                <a:off x="10167343" y="4905974"/>
                <a:ext cx="474840" cy="3787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DBF82EC4-2FC7-402C-ACBF-2889751C3FF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58703" y="4897334"/>
                  <a:ext cx="49248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E8ADEBED-A1C9-4BA6-8455-421388F78A3D}"/>
              </a:ext>
            </a:extLst>
          </p:cNvPr>
          <p:cNvGrpSpPr/>
          <p:nvPr/>
        </p:nvGrpSpPr>
        <p:grpSpPr>
          <a:xfrm>
            <a:off x="7444303" y="5794094"/>
            <a:ext cx="1003680" cy="587160"/>
            <a:chOff x="7444303" y="5794094"/>
            <a:chExt cx="10036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94F766DA-C932-4B79-BEF5-5E095515024C}"/>
                    </a:ext>
                  </a:extLst>
                </p14:cNvPr>
                <p14:cNvContentPartPr/>
                <p14:nvPr/>
              </p14:nvContentPartPr>
              <p14:xfrm>
                <a:off x="7444303" y="5794094"/>
                <a:ext cx="294480" cy="5871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94F766DA-C932-4B79-BEF5-5E09551502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35303" y="5785454"/>
                  <a:ext cx="312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62AAE096-5549-408D-9530-D4F5B5F90A00}"/>
                    </a:ext>
                  </a:extLst>
                </p14:cNvPr>
                <p14:cNvContentPartPr/>
                <p14:nvPr/>
              </p14:nvContentPartPr>
              <p14:xfrm>
                <a:off x="7451503" y="5841974"/>
                <a:ext cx="494640" cy="2865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62AAE096-5549-408D-9530-D4F5B5F90A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42503" y="5833334"/>
                  <a:ext cx="512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ACBF2C5B-A842-453F-A46D-973D1172D69A}"/>
                    </a:ext>
                  </a:extLst>
                </p14:cNvPr>
                <p14:cNvContentPartPr/>
                <p14:nvPr/>
              </p14:nvContentPartPr>
              <p14:xfrm>
                <a:off x="8040823" y="5994614"/>
                <a:ext cx="407160" cy="194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ACBF2C5B-A842-453F-A46D-973D1172D6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32183" y="5985974"/>
                  <a:ext cx="42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159A0F65-2FFE-44E6-BB01-22A58F754646}"/>
                    </a:ext>
                  </a:extLst>
                </p14:cNvPr>
                <p14:cNvContentPartPr/>
                <p14:nvPr/>
              </p14:nvContentPartPr>
              <p14:xfrm>
                <a:off x="8084383" y="6141494"/>
                <a:ext cx="347040" cy="72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159A0F65-2FFE-44E6-BB01-22A58F7546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75743" y="6132494"/>
                  <a:ext cx="3646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32C9CCE1-0971-4450-9D15-56B4EEB4E856}"/>
                  </a:ext>
                </a:extLst>
              </p14:cNvPr>
              <p14:cNvContentPartPr/>
              <p14:nvPr/>
            </p14:nvContentPartPr>
            <p14:xfrm>
              <a:off x="8696023" y="5767094"/>
              <a:ext cx="624240" cy="51516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32C9CCE1-0971-4450-9D15-56B4EEB4E85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687023" y="5758094"/>
                <a:ext cx="641880" cy="5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24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B443E6-7B7B-ACCB-AC24-93450E46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tietää mitä kaavaa pitää hyödyntää?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8D3AC54-06BD-89B8-0D17-3125C7232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579" y="1761423"/>
            <a:ext cx="9514765" cy="4071485"/>
          </a:xfrm>
        </p:spPr>
      </p:pic>
    </p:spTree>
    <p:extLst>
      <p:ext uri="{BB962C8B-B14F-4D97-AF65-F5344CB8AC3E}">
        <p14:creationId xmlns:p14="http://schemas.microsoft.com/office/powerpoint/2010/main" val="21803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36114-1A41-C6BF-99C1-E440C942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5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7D4E6D-BA4D-E3C7-95EF-47110385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1894"/>
            <a:ext cx="7830643" cy="1219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44547DDF-F9A0-4EA7-AF36-FE3AEE77A7CB}"/>
                  </a:ext>
                </a:extLst>
              </p14:cNvPr>
              <p14:cNvContentPartPr/>
              <p14:nvPr/>
            </p14:nvContentPartPr>
            <p14:xfrm>
              <a:off x="8185183" y="6016574"/>
              <a:ext cx="36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44547DDF-F9A0-4EA7-AF36-FE3AEE77A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183" y="600757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uva 9">
            <a:extLst>
              <a:ext uri="{FF2B5EF4-FFF2-40B4-BE49-F238E27FC236}">
                <a16:creationId xmlns:a16="http://schemas.microsoft.com/office/drawing/2014/main" id="{90D29F14-9541-4C66-BC71-C8D8E0198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182" y="2597457"/>
            <a:ext cx="4305901" cy="33818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67695445-A502-4A51-BD95-62F59F5E3F21}"/>
                  </a:ext>
                </a:extLst>
              </p14:cNvPr>
              <p14:cNvContentPartPr/>
              <p14:nvPr/>
            </p14:nvContentPartPr>
            <p14:xfrm>
              <a:off x="2782480" y="5038467"/>
              <a:ext cx="291600" cy="7344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67695445-A502-4A51-BD95-62F59F5E3F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3480" y="5029467"/>
                <a:ext cx="309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76A278FA-EF95-4991-B558-E377F23F0A95}"/>
                  </a:ext>
                </a:extLst>
              </p14:cNvPr>
              <p14:cNvContentPartPr/>
              <p14:nvPr/>
            </p14:nvContentPartPr>
            <p14:xfrm>
              <a:off x="2785360" y="4823907"/>
              <a:ext cx="193680" cy="1551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76A278FA-EF95-4991-B558-E377F23F0A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6360" y="4815267"/>
                <a:ext cx="211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3790770F-F168-4DB8-965D-0D116C541405}"/>
                  </a:ext>
                </a:extLst>
              </p14:cNvPr>
              <p14:cNvContentPartPr/>
              <p14:nvPr/>
            </p14:nvContentPartPr>
            <p14:xfrm>
              <a:off x="3212320" y="3739587"/>
              <a:ext cx="225720" cy="38520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3790770F-F168-4DB8-965D-0D116C541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3680" y="3730587"/>
                <a:ext cx="243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19192B3E-063C-4C30-A667-DBA1D2A2C062}"/>
                  </a:ext>
                </a:extLst>
              </p14:cNvPr>
              <p14:cNvContentPartPr/>
              <p14:nvPr/>
            </p14:nvContentPartPr>
            <p14:xfrm>
              <a:off x="2208280" y="2631867"/>
              <a:ext cx="241560" cy="28584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19192B3E-063C-4C30-A667-DBA1D2A2C0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9280" y="2623227"/>
                <a:ext cx="25920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Ryhmä 19">
            <a:extLst>
              <a:ext uri="{FF2B5EF4-FFF2-40B4-BE49-F238E27FC236}">
                <a16:creationId xmlns:a16="http://schemas.microsoft.com/office/drawing/2014/main" id="{EB1EF2D0-5720-4A5B-A9F9-60675723A7AA}"/>
              </a:ext>
            </a:extLst>
          </p:cNvPr>
          <p:cNvGrpSpPr/>
          <p:nvPr/>
        </p:nvGrpSpPr>
        <p:grpSpPr>
          <a:xfrm>
            <a:off x="4216000" y="4174467"/>
            <a:ext cx="176400" cy="264600"/>
            <a:chOff x="4216000" y="4174467"/>
            <a:chExt cx="17640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52661D8D-9988-47E5-AF31-AA3B27158FDE}"/>
                    </a:ext>
                  </a:extLst>
                </p14:cNvPr>
                <p14:cNvContentPartPr/>
                <p14:nvPr/>
              </p14:nvContentPartPr>
              <p14:xfrm>
                <a:off x="4216000" y="4184187"/>
                <a:ext cx="176400" cy="18504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52661D8D-9988-47E5-AF31-AA3B27158F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7000" y="4175187"/>
                  <a:ext cx="194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A00B0F02-8065-4E71-8754-55230BC9CF5A}"/>
                    </a:ext>
                  </a:extLst>
                </p14:cNvPr>
                <p14:cNvContentPartPr/>
                <p14:nvPr/>
              </p14:nvContentPartPr>
              <p14:xfrm>
                <a:off x="4380520" y="4174467"/>
                <a:ext cx="11160" cy="264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A00B0F02-8065-4E71-8754-55230BC9CF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1520" y="4165467"/>
                  <a:ext cx="2880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69B4BE68-864B-49EB-A09E-3F82EFF635A2}"/>
                  </a:ext>
                </a:extLst>
              </p14:cNvPr>
              <p14:cNvContentPartPr/>
              <p14:nvPr/>
            </p14:nvContentPartPr>
            <p14:xfrm>
              <a:off x="3746920" y="5353107"/>
              <a:ext cx="360" cy="3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69B4BE68-864B-49EB-A09E-3F82EFF635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8280" y="53441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Ryhmä 25">
            <a:extLst>
              <a:ext uri="{FF2B5EF4-FFF2-40B4-BE49-F238E27FC236}">
                <a16:creationId xmlns:a16="http://schemas.microsoft.com/office/drawing/2014/main" id="{75B60EE6-C321-4A07-8B87-7865DACC008E}"/>
              </a:ext>
            </a:extLst>
          </p:cNvPr>
          <p:cNvGrpSpPr/>
          <p:nvPr/>
        </p:nvGrpSpPr>
        <p:grpSpPr>
          <a:xfrm>
            <a:off x="3015040" y="2961267"/>
            <a:ext cx="436680" cy="2686680"/>
            <a:chOff x="3015040" y="2961267"/>
            <a:chExt cx="436680" cy="268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39F0CAE-CCFC-4B4F-B3CA-FFD8AE770B4D}"/>
                    </a:ext>
                  </a:extLst>
                </p14:cNvPr>
                <p14:cNvContentPartPr/>
                <p14:nvPr/>
              </p14:nvContentPartPr>
              <p14:xfrm>
                <a:off x="3015040" y="2961267"/>
                <a:ext cx="95040" cy="25462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39F0CAE-CCFC-4B4F-B3CA-FFD8AE770B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6040" y="2952627"/>
                  <a:ext cx="112680" cy="25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23EE636-C161-4B3A-9620-EAAEDD0CD86F}"/>
                    </a:ext>
                  </a:extLst>
                </p14:cNvPr>
                <p14:cNvContentPartPr/>
                <p14:nvPr/>
              </p14:nvContentPartPr>
              <p14:xfrm>
                <a:off x="3251560" y="5568387"/>
                <a:ext cx="24120" cy="79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23EE636-C161-4B3A-9620-EAAEDD0CD8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2560" y="5559387"/>
                  <a:ext cx="41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D79E958C-0CA3-461A-A5F3-5A8DB32BD69D}"/>
                    </a:ext>
                  </a:extLst>
                </p14:cNvPr>
                <p14:cNvContentPartPr/>
                <p14:nvPr/>
              </p14:nvContentPartPr>
              <p14:xfrm>
                <a:off x="3078760" y="5197947"/>
                <a:ext cx="298440" cy="1893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D79E958C-0CA3-461A-A5F3-5A8DB32BD6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69760" y="5189307"/>
                  <a:ext cx="31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5C96E51-4962-47DD-93DB-C99D3606E5DC}"/>
                    </a:ext>
                  </a:extLst>
                </p14:cNvPr>
                <p14:cNvContentPartPr/>
                <p14:nvPr/>
              </p14:nvContentPartPr>
              <p14:xfrm>
                <a:off x="3241120" y="4942707"/>
                <a:ext cx="70920" cy="2833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5C96E51-4962-47DD-93DB-C99D3606E5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32120" y="4934067"/>
                  <a:ext cx="88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7CA780C-5E86-4CE0-A0D7-B967F365B0F5}"/>
                    </a:ext>
                  </a:extLst>
                </p14:cNvPr>
                <p14:cNvContentPartPr/>
                <p14:nvPr/>
              </p14:nvContentPartPr>
              <p14:xfrm>
                <a:off x="3313480" y="4933707"/>
                <a:ext cx="138240" cy="2347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7CA780C-5E86-4CE0-A0D7-B967F365B0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04480" y="4924707"/>
                  <a:ext cx="155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E6AA640-394E-4011-88FA-DEC4472081AB}"/>
                    </a:ext>
                  </a:extLst>
                </p14:cNvPr>
                <p14:cNvContentPartPr/>
                <p14:nvPr/>
              </p14:nvContentPartPr>
              <p14:xfrm>
                <a:off x="3147520" y="4714467"/>
                <a:ext cx="139680" cy="1742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E6AA640-394E-4011-88FA-DEC4472081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38520" y="4705827"/>
                  <a:ext cx="1573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E41B4096-8736-4774-A35C-DF95CFECFA49}"/>
              </a:ext>
            </a:extLst>
          </p:cNvPr>
          <p:cNvGrpSpPr/>
          <p:nvPr/>
        </p:nvGrpSpPr>
        <p:grpSpPr>
          <a:xfrm>
            <a:off x="6407680" y="2187627"/>
            <a:ext cx="2997360" cy="1099800"/>
            <a:chOff x="6407680" y="2187627"/>
            <a:chExt cx="2997360" cy="10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1D743DD-F41F-4340-BD03-BBBB2B875EF1}"/>
                    </a:ext>
                  </a:extLst>
                </p14:cNvPr>
                <p14:cNvContentPartPr/>
                <p14:nvPr/>
              </p14:nvContentPartPr>
              <p14:xfrm>
                <a:off x="6502000" y="2417307"/>
                <a:ext cx="261360" cy="3895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1D743DD-F41F-4340-BD03-BBBB2B875E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3000" y="2408667"/>
                  <a:ext cx="27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56ADBC8B-3A7E-41CD-A8FC-F51F3D47C909}"/>
                    </a:ext>
                  </a:extLst>
                </p14:cNvPr>
                <p14:cNvContentPartPr/>
                <p14:nvPr/>
              </p14:nvContentPartPr>
              <p14:xfrm>
                <a:off x="6407680" y="2514147"/>
                <a:ext cx="255240" cy="316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56ADBC8B-3A7E-41CD-A8FC-F51F3D47C9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98680" y="2505147"/>
                  <a:ext cx="27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F6192DF5-BDB8-4487-91E0-B1C08B0C79BD}"/>
                    </a:ext>
                  </a:extLst>
                </p14:cNvPr>
                <p14:cNvContentPartPr/>
                <p14:nvPr/>
              </p14:nvContentPartPr>
              <p14:xfrm>
                <a:off x="6864160" y="2498667"/>
                <a:ext cx="266400" cy="2458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F6192DF5-BDB8-4487-91E0-B1C08B0C79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5520" y="2490027"/>
                  <a:ext cx="284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742ACCFA-9896-41B4-BF41-EC32BD9A841D}"/>
                    </a:ext>
                  </a:extLst>
                </p14:cNvPr>
                <p14:cNvContentPartPr/>
                <p14:nvPr/>
              </p14:nvContentPartPr>
              <p14:xfrm>
                <a:off x="7252600" y="2461227"/>
                <a:ext cx="285120" cy="2800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742ACCFA-9896-41B4-BF41-EC32BD9A84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43960" y="2452587"/>
                  <a:ext cx="302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86D07D6-FE29-462B-93BF-AF1262C54E08}"/>
                    </a:ext>
                  </a:extLst>
                </p14:cNvPr>
                <p14:cNvContentPartPr/>
                <p14:nvPr/>
              </p14:nvContentPartPr>
              <p14:xfrm>
                <a:off x="7826080" y="2531427"/>
                <a:ext cx="268920" cy="2624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86D07D6-FE29-462B-93BF-AF1262C54E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7080" y="2522427"/>
                  <a:ext cx="286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A8977BB-DD4B-4048-BEB8-5471EE7FF3A5}"/>
                    </a:ext>
                  </a:extLst>
                </p14:cNvPr>
                <p14:cNvContentPartPr/>
                <p14:nvPr/>
              </p14:nvContentPartPr>
              <p14:xfrm>
                <a:off x="8300560" y="2597307"/>
                <a:ext cx="239760" cy="43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A8977BB-DD4B-4048-BEB8-5471EE7FF3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91920" y="2588307"/>
                  <a:ext cx="257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E8B1AE30-B736-49D1-80C0-1C81729F0FC0}"/>
                    </a:ext>
                  </a:extLst>
                </p14:cNvPr>
                <p14:cNvContentPartPr/>
                <p14:nvPr/>
              </p14:nvContentPartPr>
              <p14:xfrm>
                <a:off x="8326480" y="2728707"/>
                <a:ext cx="274680" cy="172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E8B1AE30-B736-49D1-80C0-1C81729F0F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17480" y="2719707"/>
                  <a:ext cx="29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3B4A78F-C3F2-4200-9F4E-E3B2A7514292}"/>
                    </a:ext>
                  </a:extLst>
                </p14:cNvPr>
                <p14:cNvContentPartPr/>
                <p14:nvPr/>
              </p14:nvContentPartPr>
              <p14:xfrm>
                <a:off x="8837320" y="2187627"/>
                <a:ext cx="329760" cy="3920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3B4A78F-C3F2-4200-9F4E-E3B2A75142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28680" y="2178627"/>
                  <a:ext cx="3474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E5F64FB1-514B-41D8-8C0D-A546A5968A11}"/>
                    </a:ext>
                  </a:extLst>
                </p14:cNvPr>
                <p14:cNvContentPartPr/>
                <p14:nvPr/>
              </p14:nvContentPartPr>
              <p14:xfrm>
                <a:off x="8803480" y="2659587"/>
                <a:ext cx="601560" cy="104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E5F64FB1-514B-41D8-8C0D-A546A5968A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94480" y="2650587"/>
                  <a:ext cx="619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B59DF92-C69C-4654-A938-A7D8F350B82B}"/>
                    </a:ext>
                  </a:extLst>
                </p14:cNvPr>
                <p14:cNvContentPartPr/>
                <p14:nvPr/>
              </p14:nvContentPartPr>
              <p14:xfrm>
                <a:off x="9065560" y="2792067"/>
                <a:ext cx="216720" cy="495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B59DF92-C69C-4654-A938-A7D8F350B8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56560" y="2783067"/>
                  <a:ext cx="23436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73E5DADC-7D52-482B-BDE6-4DA6611DB57D}"/>
              </a:ext>
            </a:extLst>
          </p:cNvPr>
          <p:cNvGrpSpPr/>
          <p:nvPr/>
        </p:nvGrpSpPr>
        <p:grpSpPr>
          <a:xfrm>
            <a:off x="7377880" y="3172587"/>
            <a:ext cx="3660840" cy="1200600"/>
            <a:chOff x="7377880" y="3172587"/>
            <a:chExt cx="3660840" cy="12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9091EEA-B2DD-416B-859E-3B584FD37306}"/>
                    </a:ext>
                  </a:extLst>
                </p14:cNvPr>
                <p14:cNvContentPartPr/>
                <p14:nvPr/>
              </p14:nvContentPartPr>
              <p14:xfrm>
                <a:off x="7377880" y="3543387"/>
                <a:ext cx="344880" cy="2862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9091EEA-B2DD-416B-859E-3B584FD373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9240" y="3534747"/>
                  <a:ext cx="36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0D6F984-728F-4F74-9964-0E1157BE812B}"/>
                    </a:ext>
                  </a:extLst>
                </p14:cNvPr>
                <p14:cNvContentPartPr/>
                <p14:nvPr/>
              </p14:nvContentPartPr>
              <p14:xfrm>
                <a:off x="7900240" y="3657867"/>
                <a:ext cx="234720" cy="201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0D6F984-728F-4F74-9964-0E1157BE81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91600" y="3648867"/>
                  <a:ext cx="252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31C19F82-8A90-49F4-B7C6-FED80EE18F2A}"/>
                    </a:ext>
                  </a:extLst>
                </p14:cNvPr>
                <p14:cNvContentPartPr/>
                <p14:nvPr/>
              </p14:nvContentPartPr>
              <p14:xfrm>
                <a:off x="7961800" y="3773787"/>
                <a:ext cx="224640" cy="79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31C19F82-8A90-49F4-B7C6-FED80EE18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53160" y="3764787"/>
                  <a:ext cx="242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1D260F15-9459-478E-824E-E2AC5B0525C9}"/>
                    </a:ext>
                  </a:extLst>
                </p14:cNvPr>
                <p14:cNvContentPartPr/>
                <p14:nvPr/>
              </p14:nvContentPartPr>
              <p14:xfrm>
                <a:off x="8365360" y="3585507"/>
                <a:ext cx="246600" cy="2361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1D260F15-9459-478E-824E-E2AC5B0525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56360" y="3576507"/>
                  <a:ext cx="26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F9A9F56-4F5A-44AC-9353-A221F35CE6B0}"/>
                    </a:ext>
                  </a:extLst>
                </p14:cNvPr>
                <p14:cNvContentPartPr/>
                <p14:nvPr/>
              </p14:nvContentPartPr>
              <p14:xfrm>
                <a:off x="8714920" y="3575427"/>
                <a:ext cx="393480" cy="2167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F9A9F56-4F5A-44AC-9353-A221F35CE6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06280" y="3566787"/>
                  <a:ext cx="411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C0FAE68-3F06-4262-B975-40BB90E5BEE8}"/>
                    </a:ext>
                  </a:extLst>
                </p14:cNvPr>
                <p14:cNvContentPartPr/>
                <p14:nvPr/>
              </p14:nvContentPartPr>
              <p14:xfrm>
                <a:off x="9297400" y="3463467"/>
                <a:ext cx="28800" cy="3355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C0FAE68-3F06-4262-B975-40BB90E5BE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8760" y="3454467"/>
                  <a:ext cx="46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3BA03F0-DB31-4596-AB97-066002C9786E}"/>
                    </a:ext>
                  </a:extLst>
                </p14:cNvPr>
                <p14:cNvContentPartPr/>
                <p14:nvPr/>
              </p14:nvContentPartPr>
              <p14:xfrm>
                <a:off x="9208120" y="3617547"/>
                <a:ext cx="177120" cy="136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3BA03F0-DB31-4596-AB97-066002C978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99480" y="3608547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4ABF2E5-FB2C-4C6C-850B-43820A12F180}"/>
                    </a:ext>
                  </a:extLst>
                </p14:cNvPr>
                <p14:cNvContentPartPr/>
                <p14:nvPr/>
              </p14:nvContentPartPr>
              <p14:xfrm>
                <a:off x="9413320" y="3565347"/>
                <a:ext cx="185040" cy="2246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4ABF2E5-FB2C-4C6C-850B-43820A12F1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04320" y="3556347"/>
                  <a:ext cx="202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AB9AE490-2ADD-4B25-8E4A-C61C361540F5}"/>
                    </a:ext>
                  </a:extLst>
                </p14:cNvPr>
                <p14:cNvContentPartPr/>
                <p14:nvPr/>
              </p14:nvContentPartPr>
              <p14:xfrm>
                <a:off x="9700240" y="3523227"/>
                <a:ext cx="153000" cy="2923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AB9AE490-2ADD-4B25-8E4A-C61C361540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1600" y="3514587"/>
                  <a:ext cx="170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303574BE-302F-40F5-A678-E6F8391D22F7}"/>
                    </a:ext>
                  </a:extLst>
                </p14:cNvPr>
                <p14:cNvContentPartPr/>
                <p14:nvPr/>
              </p14:nvContentPartPr>
              <p14:xfrm>
                <a:off x="9941080" y="3207147"/>
                <a:ext cx="269280" cy="8236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303574BE-302F-40F5-A678-E6F8391D22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32440" y="3198147"/>
                  <a:ext cx="2869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1AE68132-123C-4C54-8610-08A532F03D58}"/>
                    </a:ext>
                  </a:extLst>
                </p14:cNvPr>
                <p14:cNvContentPartPr/>
                <p14:nvPr/>
              </p14:nvContentPartPr>
              <p14:xfrm>
                <a:off x="10248880" y="3354387"/>
                <a:ext cx="290160" cy="34308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1AE68132-123C-4C54-8610-08A532F03D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9880" y="3345747"/>
                  <a:ext cx="307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C1773256-4288-4731-ADF6-87D87C7AE130}"/>
                    </a:ext>
                  </a:extLst>
                </p14:cNvPr>
                <p14:cNvContentPartPr/>
                <p14:nvPr/>
              </p14:nvContentPartPr>
              <p14:xfrm>
                <a:off x="10171840" y="3776307"/>
                <a:ext cx="531000" cy="18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C1773256-4288-4731-ADF6-87D87C7AE1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62840" y="3767307"/>
                  <a:ext cx="54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99C781F5-D294-4A63-8D16-EF5D2987C625}"/>
                    </a:ext>
                  </a:extLst>
                </p14:cNvPr>
                <p14:cNvContentPartPr/>
                <p14:nvPr/>
              </p14:nvContentPartPr>
              <p14:xfrm>
                <a:off x="10266880" y="3815547"/>
                <a:ext cx="236880" cy="3672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99C781F5-D294-4A63-8D16-EF5D2987C6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57880" y="3806547"/>
                  <a:ext cx="254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20F8099-8F74-4035-9190-76929EB8ECA6}"/>
                    </a:ext>
                  </a:extLst>
                </p14:cNvPr>
                <p14:cNvContentPartPr/>
                <p14:nvPr/>
              </p14:nvContentPartPr>
              <p14:xfrm>
                <a:off x="10787800" y="3172587"/>
                <a:ext cx="250920" cy="12006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20F8099-8F74-4035-9190-76929EB8EC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79160" y="3163947"/>
                  <a:ext cx="268560" cy="12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102FB4F0-927C-4256-8BCF-A91D5ACDBD68}"/>
              </a:ext>
            </a:extLst>
          </p:cNvPr>
          <p:cNvGrpSpPr/>
          <p:nvPr/>
        </p:nvGrpSpPr>
        <p:grpSpPr>
          <a:xfrm>
            <a:off x="5725480" y="4458507"/>
            <a:ext cx="5577480" cy="2430360"/>
            <a:chOff x="5725480" y="4458507"/>
            <a:chExt cx="5577480" cy="24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50EAE0BA-3188-41B1-9CCF-0A9D796C1AE6}"/>
                    </a:ext>
                  </a:extLst>
                </p14:cNvPr>
                <p14:cNvContentPartPr/>
                <p14:nvPr/>
              </p14:nvContentPartPr>
              <p14:xfrm>
                <a:off x="6580480" y="4620147"/>
                <a:ext cx="339840" cy="4989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50EAE0BA-3188-41B1-9CCF-0A9D796C1A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71840" y="4611507"/>
                  <a:ext cx="3574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A59B7C68-059C-4A4C-8E38-7C68C61A6074}"/>
                    </a:ext>
                  </a:extLst>
                </p14:cNvPr>
                <p14:cNvContentPartPr/>
                <p14:nvPr/>
              </p14:nvContentPartPr>
              <p14:xfrm>
                <a:off x="6500920" y="4854147"/>
                <a:ext cx="231840" cy="277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A59B7C68-059C-4A4C-8E38-7C68C61A60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92280" y="4845507"/>
                  <a:ext cx="24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D7670EBA-AA4C-4116-9ADD-0B8981FA663C}"/>
                    </a:ext>
                  </a:extLst>
                </p14:cNvPr>
                <p14:cNvContentPartPr/>
                <p14:nvPr/>
              </p14:nvContentPartPr>
              <p14:xfrm>
                <a:off x="6954160" y="4815627"/>
                <a:ext cx="249840" cy="2563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D7670EBA-AA4C-4116-9ADD-0B8981FA66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45160" y="4806627"/>
                  <a:ext cx="267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219AE69E-EB72-4F31-B888-CFB7155C6927}"/>
                    </a:ext>
                  </a:extLst>
                </p14:cNvPr>
                <p14:cNvContentPartPr/>
                <p14:nvPr/>
              </p14:nvContentPartPr>
              <p14:xfrm>
                <a:off x="7370680" y="4800147"/>
                <a:ext cx="220320" cy="3279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219AE69E-EB72-4F31-B888-CFB7155C69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61680" y="4791507"/>
                  <a:ext cx="237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3C5B511A-06FE-4858-AAAE-828D5A1BAD11}"/>
                    </a:ext>
                  </a:extLst>
                </p14:cNvPr>
                <p14:cNvContentPartPr/>
                <p14:nvPr/>
              </p14:nvContentPartPr>
              <p14:xfrm>
                <a:off x="7763440" y="4495947"/>
                <a:ext cx="7920" cy="8118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3C5B511A-06FE-4858-AAAE-828D5A1BAD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54440" y="4487307"/>
                  <a:ext cx="2556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F5A8D14A-B300-4535-8151-0B5454FBB800}"/>
                    </a:ext>
                  </a:extLst>
                </p14:cNvPr>
                <p14:cNvContentPartPr/>
                <p14:nvPr/>
              </p14:nvContentPartPr>
              <p14:xfrm>
                <a:off x="7812760" y="4527987"/>
                <a:ext cx="215640" cy="4327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F5A8D14A-B300-4535-8151-0B5454FBB8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3760" y="4518987"/>
                  <a:ext cx="233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399C6649-9C1C-475E-8743-76AA2C722400}"/>
                    </a:ext>
                  </a:extLst>
                </p14:cNvPr>
                <p14:cNvContentPartPr/>
                <p14:nvPr/>
              </p14:nvContentPartPr>
              <p14:xfrm>
                <a:off x="8210920" y="4849107"/>
                <a:ext cx="253800" cy="381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399C6649-9C1C-475E-8743-76AA2C7224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02280" y="4840467"/>
                  <a:ext cx="271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A46CB97F-FAEA-4544-825E-79C5202AF969}"/>
                    </a:ext>
                  </a:extLst>
                </p14:cNvPr>
                <p14:cNvContentPartPr/>
                <p14:nvPr/>
              </p14:nvContentPartPr>
              <p14:xfrm>
                <a:off x="8215960" y="4985907"/>
                <a:ext cx="185760" cy="111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A46CB97F-FAEA-4544-825E-79C5202AF9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06960" y="4977267"/>
                  <a:ext cx="20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E9F3E91-9D05-48A0-AB7F-06E6ABAD2409}"/>
                    </a:ext>
                  </a:extLst>
                </p14:cNvPr>
                <p14:cNvContentPartPr/>
                <p14:nvPr/>
              </p14:nvContentPartPr>
              <p14:xfrm>
                <a:off x="8737960" y="4458507"/>
                <a:ext cx="258480" cy="3834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E9F3E91-9D05-48A0-AB7F-06E6ABAD24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28960" y="4449507"/>
                  <a:ext cx="2761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DF81BD69-C33E-47CF-9DE3-8CFD8C45B768}"/>
                    </a:ext>
                  </a:extLst>
                </p14:cNvPr>
                <p14:cNvContentPartPr/>
                <p14:nvPr/>
              </p14:nvContentPartPr>
              <p14:xfrm>
                <a:off x="8901040" y="4552827"/>
                <a:ext cx="10440" cy="4474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DF81BD69-C33E-47CF-9DE3-8CFD8C45B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92040" y="4543827"/>
                  <a:ext cx="280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AF9FFD99-A62F-4EFF-ABE9-A439BE424B1F}"/>
                    </a:ext>
                  </a:extLst>
                </p14:cNvPr>
                <p14:cNvContentPartPr/>
                <p14:nvPr/>
              </p14:nvContentPartPr>
              <p14:xfrm>
                <a:off x="8630680" y="5078067"/>
                <a:ext cx="557280" cy="129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AF9FFD99-A62F-4EFF-ABE9-A439BE424B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21680" y="5069427"/>
                  <a:ext cx="574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24B1B492-A339-4B4D-AC68-BBF04FE5A7C2}"/>
                    </a:ext>
                  </a:extLst>
                </p14:cNvPr>
                <p14:cNvContentPartPr/>
                <p14:nvPr/>
              </p14:nvContentPartPr>
              <p14:xfrm>
                <a:off x="8744440" y="5122707"/>
                <a:ext cx="297720" cy="3452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24B1B492-A339-4B4D-AC68-BBF04FE5A7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35440" y="5114067"/>
                  <a:ext cx="315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DBF7C8E0-560B-4B9A-B437-E2BFF63D6F89}"/>
                    </a:ext>
                  </a:extLst>
                </p14:cNvPr>
                <p14:cNvContentPartPr/>
                <p14:nvPr/>
              </p14:nvContentPartPr>
              <p14:xfrm>
                <a:off x="6997360" y="5490987"/>
                <a:ext cx="215280" cy="5925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DBF7C8E0-560B-4B9A-B437-E2BFF63D6F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88720" y="5482347"/>
                  <a:ext cx="23292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661282D2-CEA8-4881-9030-F25C99294E98}"/>
                    </a:ext>
                  </a:extLst>
                </p14:cNvPr>
                <p14:cNvContentPartPr/>
                <p14:nvPr/>
              </p14:nvContentPartPr>
              <p14:xfrm>
                <a:off x="7087000" y="5494587"/>
                <a:ext cx="303120" cy="4388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661282D2-CEA8-4881-9030-F25C99294E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78000" y="5485587"/>
                  <a:ext cx="320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174BCB3A-DFF0-4DB8-B089-AECDF6414A32}"/>
                    </a:ext>
                  </a:extLst>
                </p14:cNvPr>
                <p14:cNvContentPartPr/>
                <p14:nvPr/>
              </p14:nvContentPartPr>
              <p14:xfrm>
                <a:off x="7673440" y="5755947"/>
                <a:ext cx="322200" cy="34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174BCB3A-DFF0-4DB8-B089-AECDF6414A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4440" y="5746947"/>
                  <a:ext cx="339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C59898EF-47E3-4429-B147-281A9F493284}"/>
                    </a:ext>
                  </a:extLst>
                </p14:cNvPr>
                <p14:cNvContentPartPr/>
                <p14:nvPr/>
              </p14:nvContentPartPr>
              <p14:xfrm>
                <a:off x="7644280" y="5892747"/>
                <a:ext cx="291960" cy="385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C59898EF-47E3-4429-B147-281A9F4932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35640" y="5884107"/>
                  <a:ext cx="309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D5ED5D17-6AB4-4B44-8446-F433B4BF957A}"/>
                    </a:ext>
                  </a:extLst>
                </p14:cNvPr>
                <p14:cNvContentPartPr/>
                <p14:nvPr/>
              </p14:nvContentPartPr>
              <p14:xfrm>
                <a:off x="8221000" y="5713467"/>
                <a:ext cx="319320" cy="2880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D5ED5D17-6AB4-4B44-8446-F433B4BF95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12000" y="5704827"/>
                  <a:ext cx="336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E0D39902-4CD5-41D3-9C4E-51308BB9B112}"/>
                    </a:ext>
                  </a:extLst>
                </p14:cNvPr>
                <p14:cNvContentPartPr/>
                <p14:nvPr/>
              </p14:nvContentPartPr>
              <p14:xfrm>
                <a:off x="8681800" y="5688627"/>
                <a:ext cx="276480" cy="2955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E0D39902-4CD5-41D3-9C4E-51308BB9B1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73160" y="5679627"/>
                  <a:ext cx="294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4E01F1B6-21B6-4438-93DC-F1804D459A61}"/>
                    </a:ext>
                  </a:extLst>
                </p14:cNvPr>
                <p14:cNvContentPartPr/>
                <p14:nvPr/>
              </p14:nvContentPartPr>
              <p14:xfrm>
                <a:off x="8977000" y="5717427"/>
                <a:ext cx="167400" cy="3006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4E01F1B6-21B6-4438-93DC-F1804D459A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68360" y="5708787"/>
                  <a:ext cx="185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7FC8AB0-D1AE-4E48-91DA-A0B3AB66432B}"/>
                    </a:ext>
                  </a:extLst>
                </p14:cNvPr>
                <p14:cNvContentPartPr/>
                <p14:nvPr/>
              </p14:nvContentPartPr>
              <p14:xfrm>
                <a:off x="9373000" y="5558667"/>
                <a:ext cx="17280" cy="4420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7FC8AB0-D1AE-4E48-91DA-A0B3AB6643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64360" y="5549667"/>
                  <a:ext cx="349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FEF733E7-7DC9-4E0E-B784-A2078EDF82FE}"/>
                    </a:ext>
                  </a:extLst>
                </p14:cNvPr>
                <p14:cNvContentPartPr/>
                <p14:nvPr/>
              </p14:nvContentPartPr>
              <p14:xfrm>
                <a:off x="9259960" y="5790147"/>
                <a:ext cx="288360" cy="417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FEF733E7-7DC9-4E0E-B784-A2078EDF82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51320" y="5781147"/>
                  <a:ext cx="306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6C9F1E3-41AF-45E2-88F1-D51A475D2BC9}"/>
                    </a:ext>
                  </a:extLst>
                </p14:cNvPr>
                <p14:cNvContentPartPr/>
                <p14:nvPr/>
              </p14:nvContentPartPr>
              <p14:xfrm>
                <a:off x="9571360" y="5725707"/>
                <a:ext cx="253080" cy="3045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6C9F1E3-41AF-45E2-88F1-D51A475D2B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62360" y="5716707"/>
                  <a:ext cx="270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F07506A4-EB62-45BC-96C2-A7D8C664DE0E}"/>
                    </a:ext>
                  </a:extLst>
                </p14:cNvPr>
                <p14:cNvContentPartPr/>
                <p14:nvPr/>
              </p14:nvContentPartPr>
              <p14:xfrm>
                <a:off x="9961960" y="5683227"/>
                <a:ext cx="194400" cy="4017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F07506A4-EB62-45BC-96C2-A7D8C664DE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3320" y="5674227"/>
                  <a:ext cx="212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E780FF36-7A1D-4369-8EDA-DCE61B170358}"/>
                    </a:ext>
                  </a:extLst>
                </p14:cNvPr>
                <p14:cNvContentPartPr/>
                <p14:nvPr/>
              </p14:nvContentPartPr>
              <p14:xfrm>
                <a:off x="10247800" y="5411067"/>
                <a:ext cx="169200" cy="7718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E780FF36-7A1D-4369-8EDA-DCE61B1703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38800" y="5402427"/>
                  <a:ext cx="18684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C78F4A66-4445-407E-8254-D0C357B524EE}"/>
                    </a:ext>
                  </a:extLst>
                </p14:cNvPr>
                <p14:cNvContentPartPr/>
                <p14:nvPr/>
              </p14:nvContentPartPr>
              <p14:xfrm>
                <a:off x="10663960" y="5348787"/>
                <a:ext cx="221400" cy="2869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C78F4A66-4445-407E-8254-D0C357B524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4960" y="5340147"/>
                  <a:ext cx="239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8FD7BA94-6010-4158-AEBC-490E6010AD18}"/>
                    </a:ext>
                  </a:extLst>
                </p14:cNvPr>
                <p14:cNvContentPartPr/>
                <p14:nvPr/>
              </p14:nvContentPartPr>
              <p14:xfrm>
                <a:off x="10869520" y="5348787"/>
                <a:ext cx="35640" cy="4348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8FD7BA94-6010-4158-AEBC-490E6010AD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60880" y="5340147"/>
                  <a:ext cx="532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7C9EC129-39F2-4F35-A5A4-E6B473AA2BD8}"/>
                    </a:ext>
                  </a:extLst>
                </p14:cNvPr>
                <p14:cNvContentPartPr/>
                <p14:nvPr/>
              </p14:nvContentPartPr>
              <p14:xfrm>
                <a:off x="10502680" y="5820027"/>
                <a:ext cx="581400" cy="162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7C9EC129-39F2-4F35-A5A4-E6B473AA2B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93680" y="5811027"/>
                  <a:ext cx="599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B66A2886-E2E3-4014-AEC9-AD39585761A2}"/>
                    </a:ext>
                  </a:extLst>
                </p14:cNvPr>
                <p14:cNvContentPartPr/>
                <p14:nvPr/>
              </p14:nvContentPartPr>
              <p14:xfrm>
                <a:off x="10617880" y="5856027"/>
                <a:ext cx="388800" cy="3160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B66A2886-E2E3-4014-AEC9-AD39585761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09240" y="5847027"/>
                  <a:ext cx="406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B1E920B-D284-4492-9CD6-5BC6B21FD006}"/>
                    </a:ext>
                  </a:extLst>
                </p14:cNvPr>
                <p14:cNvContentPartPr/>
                <p14:nvPr/>
              </p14:nvContentPartPr>
              <p14:xfrm>
                <a:off x="11182000" y="5371107"/>
                <a:ext cx="120960" cy="9961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B1E920B-D284-4492-9CD6-5BC6B21FD0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73000" y="5362107"/>
                  <a:ext cx="13860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42014006-1F57-46B4-B5DF-984520DAAD51}"/>
                    </a:ext>
                  </a:extLst>
                </p14:cNvPr>
                <p14:cNvContentPartPr/>
                <p14:nvPr/>
              </p14:nvContentPartPr>
              <p14:xfrm>
                <a:off x="5725480" y="6167067"/>
                <a:ext cx="492480" cy="5076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42014006-1F57-46B4-B5DF-984520DAAD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16840" y="6158067"/>
                  <a:ext cx="5101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53142E77-FE18-4271-BD10-6BFE17FB41C1}"/>
                    </a:ext>
                  </a:extLst>
                </p14:cNvPr>
                <p14:cNvContentPartPr/>
                <p14:nvPr/>
              </p14:nvContentPartPr>
              <p14:xfrm>
                <a:off x="6327400" y="6446787"/>
                <a:ext cx="251280" cy="6840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53142E77-FE18-4271-BD10-6BFE17FB41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8400" y="6438147"/>
                  <a:ext cx="268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9159F03D-5A90-4E02-AE97-BD0DB8BB557A}"/>
                    </a:ext>
                  </a:extLst>
                </p14:cNvPr>
                <p14:cNvContentPartPr/>
                <p14:nvPr/>
              </p14:nvContentPartPr>
              <p14:xfrm>
                <a:off x="6468880" y="6309987"/>
                <a:ext cx="40320" cy="3556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9159F03D-5A90-4E02-AE97-BD0DB8BB55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0240" y="6300987"/>
                  <a:ext cx="57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FBD01D2F-990F-477B-80E8-79AF5340DD70}"/>
                    </a:ext>
                  </a:extLst>
                </p14:cNvPr>
                <p14:cNvContentPartPr/>
                <p14:nvPr/>
              </p14:nvContentPartPr>
              <p14:xfrm>
                <a:off x="6733480" y="6180027"/>
                <a:ext cx="111240" cy="65412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FBD01D2F-990F-477B-80E8-79AF5340DD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4840" y="6171387"/>
                  <a:ext cx="12888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9D1B95B4-56A1-4432-8296-B7D8AB746BB9}"/>
                    </a:ext>
                  </a:extLst>
                </p14:cNvPr>
                <p14:cNvContentPartPr/>
                <p14:nvPr/>
              </p14:nvContentPartPr>
              <p14:xfrm>
                <a:off x="6813760" y="6154467"/>
                <a:ext cx="212040" cy="3520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9D1B95B4-56A1-4432-8296-B7D8AB746B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5120" y="6145827"/>
                  <a:ext cx="229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47C09C4A-2650-40C7-B332-6A4B3179550B}"/>
                    </a:ext>
                  </a:extLst>
                </p14:cNvPr>
                <p14:cNvContentPartPr/>
                <p14:nvPr/>
              </p14:nvContentPartPr>
              <p14:xfrm>
                <a:off x="7234960" y="6243027"/>
                <a:ext cx="303480" cy="2354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47C09C4A-2650-40C7-B332-6A4B317955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26320" y="6234387"/>
                  <a:ext cx="32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4C3C87C7-DD81-44B5-8532-45AC7D116EE0}"/>
                    </a:ext>
                  </a:extLst>
                </p14:cNvPr>
                <p14:cNvContentPartPr/>
                <p14:nvPr/>
              </p14:nvContentPartPr>
              <p14:xfrm>
                <a:off x="7242880" y="6483507"/>
                <a:ext cx="363960" cy="1537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4C3C87C7-DD81-44B5-8532-45AC7D116E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33880" y="6474507"/>
                  <a:ext cx="38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258E7ED-306C-4401-875D-F2668875377B}"/>
                    </a:ext>
                  </a:extLst>
                </p14:cNvPr>
                <p14:cNvContentPartPr/>
                <p14:nvPr/>
              </p14:nvContentPartPr>
              <p14:xfrm>
                <a:off x="7834000" y="6246987"/>
                <a:ext cx="226800" cy="5493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258E7ED-306C-4401-875D-F266887537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25360" y="6238347"/>
                  <a:ext cx="2444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8564BEE0-D6BE-4E4D-BC6E-FBA6DB5A7249}"/>
                    </a:ext>
                  </a:extLst>
                </p14:cNvPr>
                <p14:cNvContentPartPr/>
                <p14:nvPr/>
              </p14:nvContentPartPr>
              <p14:xfrm>
                <a:off x="8246560" y="6188667"/>
                <a:ext cx="195120" cy="3834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8564BEE0-D6BE-4E4D-BC6E-FBA6DB5A72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37560" y="6179667"/>
                  <a:ext cx="212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31F3B732-84D9-4A1C-BBAF-73DB74CBEA86}"/>
                    </a:ext>
                  </a:extLst>
                </p14:cNvPr>
                <p14:cNvContentPartPr/>
                <p14:nvPr/>
              </p14:nvContentPartPr>
              <p14:xfrm>
                <a:off x="8384440" y="6223947"/>
                <a:ext cx="77760" cy="6022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31F3B732-84D9-4A1C-BBAF-73DB74CBEA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75440" y="6214947"/>
                  <a:ext cx="954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844E8EC-71EE-432D-B4EF-59DF6EE7F740}"/>
                    </a:ext>
                  </a:extLst>
                </p14:cNvPr>
                <p14:cNvContentPartPr/>
                <p14:nvPr/>
              </p14:nvContentPartPr>
              <p14:xfrm>
                <a:off x="8578840" y="6642627"/>
                <a:ext cx="66240" cy="1411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844E8EC-71EE-432D-B4EF-59DF6EE7F7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70200" y="6633627"/>
                  <a:ext cx="83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A67341FC-3D37-4324-B034-72DA027F7B90}"/>
                    </a:ext>
                  </a:extLst>
                </p14:cNvPr>
                <p14:cNvContentPartPr/>
                <p14:nvPr/>
              </p14:nvContentPartPr>
              <p14:xfrm>
                <a:off x="8790880" y="6244467"/>
                <a:ext cx="156960" cy="3031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A67341FC-3D37-4324-B034-72DA027F7B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81880" y="6235467"/>
                  <a:ext cx="174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A967DB6C-350F-4C18-9DB5-5BDDA3224BF8}"/>
                    </a:ext>
                  </a:extLst>
                </p14:cNvPr>
                <p14:cNvContentPartPr/>
                <p14:nvPr/>
              </p14:nvContentPartPr>
              <p14:xfrm>
                <a:off x="8890960" y="6323667"/>
                <a:ext cx="79200" cy="5652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A967DB6C-350F-4C18-9DB5-5BDDA3224B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82320" y="6314667"/>
                  <a:ext cx="968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31B8A1B-DC7F-424F-9A24-64CC52BF2567}"/>
                    </a:ext>
                  </a:extLst>
                </p14:cNvPr>
                <p14:cNvContentPartPr/>
                <p14:nvPr/>
              </p14:nvContentPartPr>
              <p14:xfrm>
                <a:off x="9198400" y="6232080"/>
                <a:ext cx="140040" cy="1839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31B8A1B-DC7F-424F-9A24-64CC52BF25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89760" y="6223440"/>
                  <a:ext cx="157680" cy="20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039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49A26C-E103-3A0C-D5EE-8111FE5E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6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EA66E4-2B32-2293-A206-4197A967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6778"/>
            <a:ext cx="3955430" cy="214798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F9300A3E-4566-4822-9422-B35E01C0CEA0}"/>
                  </a:ext>
                </a:extLst>
              </p14:cNvPr>
              <p14:cNvContentPartPr/>
              <p14:nvPr/>
            </p14:nvContentPartPr>
            <p14:xfrm>
              <a:off x="5687402" y="2802347"/>
              <a:ext cx="192" cy="1642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F9300A3E-4566-4822-9422-B35E01C0C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2602" y="2794137"/>
                <a:ext cx="9600" cy="1773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E7063F84-95BF-4B42-B97D-7E695804D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158" y="3869267"/>
            <a:ext cx="3350776" cy="27017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8A4922A2-2537-41B8-9153-9701D0B021C1}"/>
                  </a:ext>
                </a:extLst>
              </p14:cNvPr>
              <p14:cNvContentPartPr/>
              <p14:nvPr/>
            </p14:nvContentPartPr>
            <p14:xfrm>
              <a:off x="3132400" y="2487507"/>
              <a:ext cx="43200" cy="105660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8A4922A2-2537-41B8-9153-9701D0B02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3760" y="2478507"/>
                <a:ext cx="6084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6325A85E-D549-496F-8193-114F35510BEA}"/>
                  </a:ext>
                </a:extLst>
              </p14:cNvPr>
              <p14:cNvContentPartPr/>
              <p14:nvPr/>
            </p14:nvContentPartPr>
            <p14:xfrm>
              <a:off x="2982640" y="3338187"/>
              <a:ext cx="173160" cy="18108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6325A85E-D549-496F-8193-114F35510B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4000" y="3329187"/>
                <a:ext cx="1908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Ryhmä 11">
            <a:extLst>
              <a:ext uri="{FF2B5EF4-FFF2-40B4-BE49-F238E27FC236}">
                <a16:creationId xmlns:a16="http://schemas.microsoft.com/office/drawing/2014/main" id="{01DE84B3-8A77-4D8A-BCE5-4A0A69AF59CC}"/>
              </a:ext>
            </a:extLst>
          </p:cNvPr>
          <p:cNvGrpSpPr/>
          <p:nvPr/>
        </p:nvGrpSpPr>
        <p:grpSpPr>
          <a:xfrm>
            <a:off x="2389360" y="3682707"/>
            <a:ext cx="155520" cy="154080"/>
            <a:chOff x="2389360" y="3682707"/>
            <a:chExt cx="15552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FE3196C6-B7B9-429F-96BA-C3A9A89BC547}"/>
                    </a:ext>
                  </a:extLst>
                </p14:cNvPr>
                <p14:cNvContentPartPr/>
                <p14:nvPr/>
              </p14:nvContentPartPr>
              <p14:xfrm>
                <a:off x="2389360" y="3682707"/>
                <a:ext cx="155520" cy="15408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FE3196C6-B7B9-429F-96BA-C3A9A89BC5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0360" y="3674067"/>
                  <a:ext cx="173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A96AD5D-B413-4D1C-82DB-946F178826AB}"/>
                    </a:ext>
                  </a:extLst>
                </p14:cNvPr>
                <p14:cNvContentPartPr/>
                <p14:nvPr/>
              </p14:nvContentPartPr>
              <p14:xfrm>
                <a:off x="2403400" y="3696747"/>
                <a:ext cx="107640" cy="1267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A96AD5D-B413-4D1C-82DB-946F178826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4400" y="3688107"/>
                  <a:ext cx="125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D6D3E9C7-AF6A-48CF-988B-A11124E21B98}"/>
              </a:ext>
            </a:extLst>
          </p:cNvPr>
          <p:cNvGrpSpPr/>
          <p:nvPr/>
        </p:nvGrpSpPr>
        <p:grpSpPr>
          <a:xfrm>
            <a:off x="5687402" y="457837"/>
            <a:ext cx="2706759" cy="1446313"/>
            <a:chOff x="5687402" y="457837"/>
            <a:chExt cx="2706759" cy="14463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D3ECB1B2-4616-46C2-8BAB-6F869F593781}"/>
                    </a:ext>
                  </a:extLst>
                </p14:cNvPr>
                <p14:cNvContentPartPr/>
                <p14:nvPr/>
              </p14:nvContentPartPr>
              <p14:xfrm>
                <a:off x="5983723" y="486119"/>
                <a:ext cx="121861" cy="196327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D3ECB1B2-4616-46C2-8BAB-6F869F5937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74736" y="477130"/>
                  <a:ext cx="139475" cy="2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9B6696AA-D30D-44DE-B560-0B429908B4C6}"/>
                    </a:ext>
                  </a:extLst>
                </p14:cNvPr>
                <p14:cNvContentPartPr/>
                <p14:nvPr/>
              </p14:nvContentPartPr>
              <p14:xfrm>
                <a:off x="6180084" y="538900"/>
                <a:ext cx="124107" cy="158674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9B6696AA-D30D-44DE-B560-0B429908B4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71091" y="529905"/>
                  <a:ext cx="141734" cy="176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16A1955-4932-416A-8B32-CC695483AAA0}"/>
                    </a:ext>
                  </a:extLst>
                </p14:cNvPr>
                <p14:cNvContentPartPr/>
                <p14:nvPr/>
              </p14:nvContentPartPr>
              <p14:xfrm>
                <a:off x="6362033" y="530350"/>
                <a:ext cx="138895" cy="211784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16A1955-4932-416A-8B32-CC695483AA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3037" y="521361"/>
                  <a:ext cx="156527" cy="229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DCC487C-EAC7-4C55-BC63-31C486761322}"/>
                    </a:ext>
                  </a:extLst>
                </p14:cNvPr>
                <p14:cNvContentPartPr/>
                <p14:nvPr/>
              </p14:nvContentPartPr>
              <p14:xfrm>
                <a:off x="6561951" y="515223"/>
                <a:ext cx="187002" cy="247136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DCC487C-EAC7-4C55-BC63-31C4867613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52961" y="506230"/>
                  <a:ext cx="204623" cy="26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95D124D-1387-4EA2-8924-3286F5D02F58}"/>
                    </a:ext>
                  </a:extLst>
                </p14:cNvPr>
                <p14:cNvContentPartPr/>
                <p14:nvPr/>
              </p14:nvContentPartPr>
              <p14:xfrm>
                <a:off x="6794628" y="537091"/>
                <a:ext cx="86107" cy="283475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95D124D-1387-4EA2-8924-3286F5D02F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85659" y="528098"/>
                  <a:ext cx="103687" cy="301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1F038E4-72E0-48BB-91A8-0A29B9F38935}"/>
                    </a:ext>
                  </a:extLst>
                </p14:cNvPr>
                <p14:cNvContentPartPr/>
                <p14:nvPr/>
              </p14:nvContentPartPr>
              <p14:xfrm>
                <a:off x="6951305" y="477239"/>
                <a:ext cx="61960" cy="81228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1F038E4-72E0-48BB-91A8-0A29B9F389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42351" y="468254"/>
                  <a:ext cx="79509" cy="98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D9CD16E-4FBE-45CD-AADD-40CFA2A3F344}"/>
                    </a:ext>
                  </a:extLst>
                </p14:cNvPr>
                <p14:cNvContentPartPr/>
                <p14:nvPr/>
              </p14:nvContentPartPr>
              <p14:xfrm>
                <a:off x="7105550" y="681953"/>
                <a:ext cx="171840" cy="13319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D9CD16E-4FBE-45CD-AADD-40CFA2A3F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96563" y="673190"/>
                  <a:ext cx="189455" cy="30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8EE840F-60ED-49D1-84E9-8C359819795C}"/>
                    </a:ext>
                  </a:extLst>
                </p14:cNvPr>
                <p14:cNvContentPartPr/>
                <p14:nvPr/>
              </p14:nvContentPartPr>
              <p14:xfrm>
                <a:off x="7175933" y="736050"/>
                <a:ext cx="113624" cy="8222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8EE840F-60ED-49D1-84E9-8C35981979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6944" y="727485"/>
                  <a:ext cx="131243" cy="2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84C6CCE-5C12-4227-8009-4A5F5AB27518}"/>
                    </a:ext>
                  </a:extLst>
                </p14:cNvPr>
                <p14:cNvContentPartPr/>
                <p14:nvPr/>
              </p14:nvContentPartPr>
              <p14:xfrm>
                <a:off x="7504075" y="457837"/>
                <a:ext cx="262814" cy="174952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84C6CCE-5C12-4227-8009-4A5F5AB275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95087" y="448856"/>
                  <a:ext cx="280431" cy="192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04B982A8-C737-478E-9C94-32E9CE94E11D}"/>
                    </a:ext>
                  </a:extLst>
                </p14:cNvPr>
                <p14:cNvContentPartPr/>
                <p14:nvPr/>
              </p14:nvContentPartPr>
              <p14:xfrm>
                <a:off x="7515681" y="482502"/>
                <a:ext cx="228746" cy="216881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04B982A8-C737-478E-9C94-32E9CE94E1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06689" y="473510"/>
                  <a:ext cx="246370" cy="23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09508F60-8075-417F-A7F7-AE02585908CE}"/>
                    </a:ext>
                  </a:extLst>
                </p14:cNvPr>
                <p14:cNvContentPartPr/>
                <p14:nvPr/>
              </p14:nvContentPartPr>
              <p14:xfrm>
                <a:off x="7473189" y="761866"/>
                <a:ext cx="569804" cy="20389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09508F60-8075-417F-A7F7-AE02585908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64190" y="752923"/>
                  <a:ext cx="587442" cy="37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C8F7F0A4-360D-429F-A344-D4B2EB78C118}"/>
                    </a:ext>
                  </a:extLst>
                </p14:cNvPr>
                <p14:cNvContentPartPr/>
                <p14:nvPr/>
              </p14:nvContentPartPr>
              <p14:xfrm>
                <a:off x="7440993" y="851644"/>
                <a:ext cx="134402" cy="183831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C8F7F0A4-360D-429F-A344-D4B2EB78C1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32009" y="842650"/>
                  <a:ext cx="152011" cy="201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DCC46B0A-5639-4F32-85EF-7CE9C77D06AC}"/>
                    </a:ext>
                  </a:extLst>
                </p14:cNvPr>
                <p14:cNvContentPartPr/>
                <p14:nvPr/>
              </p14:nvContentPartPr>
              <p14:xfrm>
                <a:off x="7662438" y="1007192"/>
                <a:ext cx="30137" cy="60345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DCC46B0A-5639-4F32-85EF-7CE9C77D06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53469" y="998212"/>
                  <a:ext cx="47717" cy="77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04C8468-B29B-4152-8819-B1A63F506D01}"/>
                    </a:ext>
                  </a:extLst>
                </p14:cNvPr>
                <p14:cNvContentPartPr/>
                <p14:nvPr/>
              </p14:nvContentPartPr>
              <p14:xfrm>
                <a:off x="7719905" y="881241"/>
                <a:ext cx="211711" cy="218854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04C8468-B29B-4152-8819-B1A63F506D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0919" y="872242"/>
                  <a:ext cx="229324" cy="23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B325B4BD-A330-4B9F-9381-0BFB15498E12}"/>
                    </a:ext>
                  </a:extLst>
                </p14:cNvPr>
                <p14:cNvContentPartPr/>
                <p14:nvPr/>
              </p14:nvContentPartPr>
              <p14:xfrm>
                <a:off x="5687402" y="984009"/>
                <a:ext cx="177268" cy="251247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B325B4BD-A330-4B9F-9381-0BFB15498E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78413" y="975023"/>
                  <a:ext cx="194887" cy="268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8BF92F9D-20CB-4157-B660-00D566E46E23}"/>
                    </a:ext>
                  </a:extLst>
                </p14:cNvPr>
                <p14:cNvContentPartPr/>
                <p14:nvPr/>
              </p14:nvContentPartPr>
              <p14:xfrm>
                <a:off x="5943852" y="1006041"/>
                <a:ext cx="161170" cy="216881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8BF92F9D-20CB-4157-B660-00D566E46E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34858" y="997049"/>
                  <a:ext cx="178798" cy="23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C68F0C96-286F-483F-80ED-159B7CE20E29}"/>
                    </a:ext>
                  </a:extLst>
                </p14:cNvPr>
                <p14:cNvContentPartPr/>
                <p14:nvPr/>
              </p14:nvContentPartPr>
              <p14:xfrm>
                <a:off x="6170912" y="1033337"/>
                <a:ext cx="128974" cy="230694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C68F0C96-286F-483F-80ED-159B7CE20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61931" y="1024340"/>
                  <a:ext cx="146578" cy="248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94EB4AA8-A5A5-4F0D-A62F-4855E8AE8D29}"/>
                    </a:ext>
                  </a:extLst>
                </p14:cNvPr>
                <p14:cNvContentPartPr/>
                <p14:nvPr/>
              </p14:nvContentPartPr>
              <p14:xfrm>
                <a:off x="6373825" y="1009330"/>
                <a:ext cx="166225" cy="29071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94EB4AA8-A5A5-4F0D-A62F-4855E8AE8D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64830" y="1000335"/>
                  <a:ext cx="183855" cy="308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F028708-6542-4AF5-A08F-AE645E4EFDB5}"/>
                    </a:ext>
                  </a:extLst>
                </p14:cNvPr>
                <p14:cNvContentPartPr/>
                <p14:nvPr/>
              </p14:nvContentPartPr>
              <p14:xfrm>
                <a:off x="6546227" y="1050602"/>
                <a:ext cx="164914" cy="29071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F028708-6542-4AF5-A08F-AE645E4EFD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37245" y="1041607"/>
                  <a:ext cx="182519" cy="308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C17D5D48-90F1-40BE-B2BA-68EF574E8A14}"/>
                    </a:ext>
                  </a:extLst>
                </p14:cNvPr>
                <p14:cNvContentPartPr/>
                <p14:nvPr/>
              </p14:nvContentPartPr>
              <p14:xfrm>
                <a:off x="6757939" y="1017223"/>
                <a:ext cx="95841" cy="111318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C17D5D48-90F1-40BE-B2BA-68EF574E8A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48965" y="1008246"/>
                  <a:ext cx="113430" cy="128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FB17D7D-A05E-45D9-BF0F-782980601ECE}"/>
                    </a:ext>
                  </a:extLst>
                </p14:cNvPr>
                <p14:cNvContentPartPr/>
                <p14:nvPr/>
              </p14:nvContentPartPr>
              <p14:xfrm>
                <a:off x="6935581" y="1261893"/>
                <a:ext cx="69260" cy="45382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FB17D7D-A05E-45D9-BF0F-782980601E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26609" y="1252960"/>
                  <a:ext cx="86844" cy="62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D611212-FD4D-4DCC-A809-0660CB93B6A7}"/>
                    </a:ext>
                  </a:extLst>
                </p14:cNvPr>
                <p14:cNvContentPartPr/>
                <p14:nvPr/>
              </p14:nvContentPartPr>
              <p14:xfrm>
                <a:off x="7090574" y="1115551"/>
                <a:ext cx="119989" cy="292518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D611212-FD4D-4DCC-A809-0660CB93B6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1593" y="1106556"/>
                  <a:ext cx="137592" cy="310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BEB1801B-9B07-402A-A739-DE3E9AEA50B6}"/>
                    </a:ext>
                  </a:extLst>
                </p14:cNvPr>
                <p14:cNvContentPartPr/>
                <p14:nvPr/>
              </p14:nvContentPartPr>
              <p14:xfrm>
                <a:off x="7272335" y="1386036"/>
                <a:ext cx="51664" cy="65771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BEB1801B-9B07-402A-A739-DE3E9AEA50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63366" y="1377051"/>
                  <a:ext cx="69244" cy="83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C742BEB-B169-46E4-94A0-2ECB716BBA93}"/>
                    </a:ext>
                  </a:extLst>
                </p14:cNvPr>
                <p14:cNvContentPartPr/>
                <p14:nvPr/>
              </p14:nvContentPartPr>
              <p14:xfrm>
                <a:off x="7379033" y="1208782"/>
                <a:ext cx="180825" cy="291203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C742BEB-B169-46E4-94A0-2ECB716BBA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0046" y="1199783"/>
                  <a:ext cx="198440" cy="308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159BDDE6-A12F-4525-B0DF-D3B2D1C58264}"/>
                    </a:ext>
                  </a:extLst>
                </p14:cNvPr>
                <p14:cNvContentPartPr/>
                <p14:nvPr/>
              </p14:nvContentPartPr>
              <p14:xfrm>
                <a:off x="7656448" y="1326677"/>
                <a:ext cx="218263" cy="14963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159BDDE6-A12F-4525-B0DF-D3B2D1C582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47459" y="1317770"/>
                  <a:ext cx="235882" cy="32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60FD9A8-AD17-421B-A19B-A987F560DB23}"/>
                    </a:ext>
                  </a:extLst>
                </p14:cNvPr>
                <p14:cNvContentPartPr/>
                <p14:nvPr/>
              </p14:nvContentPartPr>
              <p14:xfrm>
                <a:off x="7664684" y="1413660"/>
                <a:ext cx="189435" cy="3946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60FD9A8-AD17-421B-A19B-A987F560DB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55680" y="1404692"/>
                  <a:ext cx="207082" cy="2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6AA3867-4309-4D95-941D-4D5CA0EB37B8}"/>
                    </a:ext>
                  </a:extLst>
                </p14:cNvPr>
                <p14:cNvContentPartPr/>
                <p14:nvPr/>
              </p14:nvContentPartPr>
              <p14:xfrm>
                <a:off x="8042433" y="1268634"/>
                <a:ext cx="168096" cy="211455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6AA3867-4309-4D95-941D-4D5CA0EB37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33454" y="1259644"/>
                  <a:ext cx="185696" cy="229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F1D82DF-DCA1-4CFC-A4D6-D49FF39D5F18}"/>
                    </a:ext>
                  </a:extLst>
                </p14:cNvPr>
                <p14:cNvContentPartPr/>
                <p14:nvPr/>
              </p14:nvContentPartPr>
              <p14:xfrm>
                <a:off x="8051792" y="1275047"/>
                <a:ext cx="264873" cy="209482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F1D82DF-DCA1-4CFC-A4D6-D49FF39D5F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42795" y="1266049"/>
                  <a:ext cx="282507" cy="227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5A940F18-D904-488D-9845-73EFB3ABAA6E}"/>
                    </a:ext>
                  </a:extLst>
                </p14:cNvPr>
                <p14:cNvContentPartPr/>
                <p14:nvPr/>
              </p14:nvContentPartPr>
              <p14:xfrm>
                <a:off x="6344250" y="1506891"/>
                <a:ext cx="178017" cy="254042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5A940F18-D904-488D-9845-73EFB3ABAA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5259" y="1497895"/>
                  <a:ext cx="195639" cy="271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18A3EA67-F761-483F-B8CE-D8B4F150DFF3}"/>
                    </a:ext>
                  </a:extLst>
                </p14:cNvPr>
                <p14:cNvContentPartPr/>
                <p14:nvPr/>
              </p14:nvContentPartPr>
              <p14:xfrm>
                <a:off x="6359412" y="1543230"/>
                <a:ext cx="276666" cy="217375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18A3EA67-F761-483F-B8CE-D8B4F150DF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50418" y="1534248"/>
                  <a:ext cx="294295" cy="234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7CCB2F1-AB6D-4157-990D-D9DA3E5525C1}"/>
                    </a:ext>
                  </a:extLst>
                </p14:cNvPr>
                <p14:cNvContentPartPr/>
                <p14:nvPr/>
              </p14:nvContentPartPr>
              <p14:xfrm>
                <a:off x="6699723" y="1647149"/>
                <a:ext cx="164165" cy="11346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7CCB2F1-AB6D-4157-990D-D9DA3E5525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0742" y="1638285"/>
                  <a:ext cx="181767" cy="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4500F74-B0E1-46C3-A312-E47801DEE5EC}"/>
                    </a:ext>
                  </a:extLst>
                </p14:cNvPr>
                <p14:cNvContentPartPr/>
                <p14:nvPr/>
              </p14:nvContentPartPr>
              <p14:xfrm>
                <a:off x="6708708" y="1706507"/>
                <a:ext cx="171653" cy="12003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4500F74-B0E1-46C3-A312-E47801DEE5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99730" y="1697681"/>
                  <a:ext cx="189249" cy="29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DDBBE82-E542-4306-A05A-C05261F3CFB0}"/>
                    </a:ext>
                  </a:extLst>
                </p14:cNvPr>
                <p14:cNvContentPartPr/>
                <p14:nvPr/>
              </p14:nvContentPartPr>
              <p14:xfrm>
                <a:off x="7035353" y="1524485"/>
                <a:ext cx="141328" cy="294163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DDBBE82-E542-4306-A05A-C05261F3CF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26363" y="1515495"/>
                  <a:ext cx="158949" cy="311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7D549CCE-7B77-469E-A856-5E608AD18E2F}"/>
                    </a:ext>
                  </a:extLst>
                </p14:cNvPr>
                <p14:cNvContentPartPr/>
                <p14:nvPr/>
              </p14:nvContentPartPr>
              <p14:xfrm>
                <a:off x="7225351" y="1790366"/>
                <a:ext cx="46236" cy="61825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7D549CCE-7B77-469E-A856-5E608AD18E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6749" y="1781380"/>
                  <a:ext cx="63799" cy="7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4CB21EF6-CE79-4281-9A27-4F4F1C087CD3}"/>
                    </a:ext>
                  </a:extLst>
                </p14:cNvPr>
                <p14:cNvContentPartPr/>
                <p14:nvPr/>
              </p14:nvContentPartPr>
              <p14:xfrm>
                <a:off x="7332610" y="1601438"/>
                <a:ext cx="197485" cy="249931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4CB21EF6-CE79-4281-9A27-4F4F1C087C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23617" y="1592448"/>
                  <a:ext cx="215111" cy="267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458D8B06-6741-41AD-8639-C6A575617BD2}"/>
                    </a:ext>
                  </a:extLst>
                </p14:cNvPr>
                <p14:cNvContentPartPr/>
                <p14:nvPr/>
              </p14:nvContentPartPr>
              <p14:xfrm>
                <a:off x="7568656" y="1591572"/>
                <a:ext cx="105762" cy="1826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458D8B06-6741-41AD-8639-C6A575617B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59663" y="1582582"/>
                  <a:ext cx="123389" cy="200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0ACD369-1473-428D-8337-F7D6D398B655}"/>
                    </a:ext>
                  </a:extLst>
                </p14:cNvPr>
                <p14:cNvContentPartPr/>
                <p14:nvPr/>
              </p14:nvContentPartPr>
              <p14:xfrm>
                <a:off x="7663000" y="1650766"/>
                <a:ext cx="12542" cy="253384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0ACD369-1473-428D-8337-F7D6D398B6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54041" y="1641768"/>
                  <a:ext cx="30101" cy="271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999DB0C7-B046-49D0-968C-CA130A083535}"/>
                    </a:ext>
                  </a:extLst>
                </p14:cNvPr>
                <p14:cNvContentPartPr/>
                <p14:nvPr/>
              </p14:nvContentPartPr>
              <p14:xfrm>
                <a:off x="7770634" y="1658494"/>
                <a:ext cx="118116" cy="211948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999DB0C7-B046-49D0-968C-CA130A0835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61659" y="1649498"/>
                  <a:ext cx="135708" cy="229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1D82758B-715C-4077-BBF8-59D08BC3EEF8}"/>
                    </a:ext>
                  </a:extLst>
                </p14:cNvPr>
                <p14:cNvContentPartPr/>
                <p14:nvPr/>
              </p14:nvContentPartPr>
              <p14:xfrm>
                <a:off x="8030453" y="1653890"/>
                <a:ext cx="142451" cy="248945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1D82758B-715C-4077-BBF8-59D08BC3EE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21460" y="1644896"/>
                  <a:ext cx="160078" cy="266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76FC46D-7A80-4E15-B325-69BA6681FF3B}"/>
                    </a:ext>
                  </a:extLst>
                </p14:cNvPr>
                <p14:cNvContentPartPr/>
                <p14:nvPr/>
              </p14:nvContentPartPr>
              <p14:xfrm>
                <a:off x="8059093" y="1767839"/>
                <a:ext cx="145820" cy="4275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76FC46D-7A80-4E15-B325-69BA6681FF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50114" y="1758933"/>
                  <a:ext cx="163419" cy="21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E2EA6E19-3215-45D7-A843-6AE9F4453530}"/>
                    </a:ext>
                  </a:extLst>
                </p14:cNvPr>
                <p14:cNvContentPartPr/>
                <p14:nvPr/>
              </p14:nvContentPartPr>
              <p14:xfrm>
                <a:off x="8251523" y="1892970"/>
                <a:ext cx="187" cy="164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E2EA6E19-3215-45D7-A843-6AE9F44535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6848" y="1888870"/>
                  <a:ext cx="9350" cy="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1BA9597D-EB04-4B25-952D-8781C8E56EF4}"/>
                    </a:ext>
                  </a:extLst>
                </p14:cNvPr>
                <p14:cNvContentPartPr/>
                <p14:nvPr/>
              </p14:nvContentPartPr>
              <p14:xfrm>
                <a:off x="8393974" y="1881295"/>
                <a:ext cx="187" cy="164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1BA9597D-EB04-4B25-952D-8781C8E56E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99" y="1877195"/>
                  <a:ext cx="9350" cy="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73434D3-92A9-4E9D-AEF4-7BDF0B4A8629}"/>
                  </a:ext>
                </a:extLst>
              </p14:cNvPr>
              <p14:cNvContentPartPr/>
              <p14:nvPr/>
            </p14:nvContentPartPr>
            <p14:xfrm>
              <a:off x="8569933" y="1865674"/>
              <a:ext cx="187" cy="164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73434D3-92A9-4E9D-AEF4-7BDF0B4A86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5258" y="1861574"/>
                <a:ext cx="9350" cy="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5E93548B-FA95-4C34-8E74-1EF5F2B93DBB}"/>
                  </a:ext>
                </a:extLst>
              </p14:cNvPr>
              <p14:cNvContentPartPr/>
              <p14:nvPr/>
            </p14:nvContentPartPr>
            <p14:xfrm>
              <a:off x="727600" y="4817067"/>
              <a:ext cx="360" cy="36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5E93548B-FA95-4C34-8E74-1EF5F2B93D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60" y="48084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1C580BA4-3E1C-451A-8DDF-ACD6183C39FB}"/>
                  </a:ext>
                </a:extLst>
              </p14:cNvPr>
              <p14:cNvContentPartPr/>
              <p14:nvPr/>
            </p14:nvContentPartPr>
            <p14:xfrm>
              <a:off x="3216640" y="2846427"/>
              <a:ext cx="150480" cy="28332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1C580BA4-3E1C-451A-8DDF-ACD6183C39F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8000" y="2837427"/>
                <a:ext cx="16812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Ryhmä 79">
            <a:extLst>
              <a:ext uri="{FF2B5EF4-FFF2-40B4-BE49-F238E27FC236}">
                <a16:creationId xmlns:a16="http://schemas.microsoft.com/office/drawing/2014/main" id="{6BA3CD41-1CF7-479E-A5DE-FEB9F2AC7847}"/>
              </a:ext>
            </a:extLst>
          </p:cNvPr>
          <p:cNvGrpSpPr/>
          <p:nvPr/>
        </p:nvGrpSpPr>
        <p:grpSpPr>
          <a:xfrm>
            <a:off x="8924242" y="512761"/>
            <a:ext cx="2071229" cy="465136"/>
            <a:chOff x="8924242" y="512761"/>
            <a:chExt cx="2071229" cy="4651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A7C3E62D-B863-4B66-8088-8D47B0817D0B}"/>
                    </a:ext>
                  </a:extLst>
                </p14:cNvPr>
                <p14:cNvContentPartPr/>
                <p14:nvPr/>
              </p14:nvContentPartPr>
              <p14:xfrm>
                <a:off x="8924242" y="516549"/>
                <a:ext cx="212154" cy="360341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A7C3E62D-B863-4B66-8088-8D47B0817D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15237" y="507549"/>
                  <a:ext cx="229803" cy="377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E004E12-A18E-4264-B634-0D7808EB832C}"/>
                    </a:ext>
                  </a:extLst>
                </p14:cNvPr>
                <p14:cNvContentPartPr/>
                <p14:nvPr/>
              </p14:nvContentPartPr>
              <p14:xfrm>
                <a:off x="9229824" y="655180"/>
                <a:ext cx="50020" cy="223477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E004E12-A18E-4264-B634-0D7808EB83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21187" y="646183"/>
                  <a:ext cx="67653" cy="241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9152EA6A-D982-4DCF-A316-4514EB544ABB}"/>
                    </a:ext>
                  </a:extLst>
                </p14:cNvPr>
                <p14:cNvContentPartPr/>
                <p14:nvPr/>
              </p14:nvContentPartPr>
              <p14:xfrm>
                <a:off x="9274095" y="559476"/>
                <a:ext cx="287" cy="253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9152EA6A-D982-4DCF-A316-4514EB544A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66920" y="553151"/>
                  <a:ext cx="14350" cy="12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BB452C5-C965-4A5E-A005-BB35C1CB786C}"/>
                    </a:ext>
                  </a:extLst>
                </p14:cNvPr>
                <p14:cNvContentPartPr/>
                <p14:nvPr/>
              </p14:nvContentPartPr>
              <p14:xfrm>
                <a:off x="9367810" y="707704"/>
                <a:ext cx="216178" cy="190903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BB452C5-C965-4A5E-A005-BB35C1CB78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8818" y="698699"/>
                  <a:ext cx="233803" cy="208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1A576DD2-7435-4DCF-8B30-F233D387E92F}"/>
                    </a:ext>
                  </a:extLst>
                </p14:cNvPr>
                <p14:cNvContentPartPr/>
                <p14:nvPr/>
              </p14:nvContentPartPr>
              <p14:xfrm>
                <a:off x="9652694" y="620333"/>
                <a:ext cx="187144" cy="300495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1A576DD2-7435-4DCF-8B30-F233D387E9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43697" y="611336"/>
                  <a:ext cx="204779" cy="318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E16BEDC5-82BE-4054-99BA-82236C3FAA46}"/>
                    </a:ext>
                  </a:extLst>
                </p14:cNvPr>
                <p14:cNvContentPartPr/>
                <p14:nvPr/>
              </p14:nvContentPartPr>
              <p14:xfrm>
                <a:off x="9888420" y="678412"/>
                <a:ext cx="115276" cy="299485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E16BEDC5-82BE-4054-99BA-82236C3FAA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79414" y="669413"/>
                  <a:ext cx="132928" cy="317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53446A9E-C0AB-4128-8AB1-4028D5652372}"/>
                    </a:ext>
                  </a:extLst>
                </p14:cNvPr>
                <p14:cNvContentPartPr/>
                <p14:nvPr/>
              </p14:nvContentPartPr>
              <p14:xfrm>
                <a:off x="10051416" y="585738"/>
                <a:ext cx="82792" cy="142924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53446A9E-C0AB-4128-8AB1-4028D565237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42777" y="577119"/>
                  <a:ext cx="100430" cy="1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476E19C-F739-4B7F-B083-8E91856DB49A}"/>
                    </a:ext>
                  </a:extLst>
                </p14:cNvPr>
                <p14:cNvContentPartPr/>
                <p14:nvPr/>
              </p14:nvContentPartPr>
              <p14:xfrm>
                <a:off x="10191127" y="811993"/>
                <a:ext cx="131662" cy="34847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476E19C-F739-4B7F-B083-8E91856DB4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82134" y="803012"/>
                  <a:ext cx="149289" cy="52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2216CB49-76A2-4A7D-9019-B25692D0739A}"/>
                    </a:ext>
                  </a:extLst>
                </p14:cNvPr>
                <p14:cNvContentPartPr/>
                <p14:nvPr/>
              </p14:nvContentPartPr>
              <p14:xfrm>
                <a:off x="10170430" y="901636"/>
                <a:ext cx="194905" cy="41413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2216CB49-76A2-4A7D-9019-B25692D073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61440" y="892711"/>
                  <a:ext cx="212526" cy="58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859AC0AD-C0E0-44CD-9910-978F78F3FAF9}"/>
                    </a:ext>
                  </a:extLst>
                </p14:cNvPr>
                <p14:cNvContentPartPr/>
                <p14:nvPr/>
              </p14:nvContentPartPr>
              <p14:xfrm>
                <a:off x="10621472" y="512761"/>
                <a:ext cx="298970" cy="339382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859AC0AD-C0E0-44CD-9910-978F78F3FA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12478" y="504123"/>
                  <a:ext cx="316599" cy="357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F938F8E-12D4-4B4B-9397-E99783ED382F}"/>
                    </a:ext>
                  </a:extLst>
                </p14:cNvPr>
                <p14:cNvContentPartPr/>
                <p14:nvPr/>
              </p14:nvContentPartPr>
              <p14:xfrm>
                <a:off x="10513095" y="902899"/>
                <a:ext cx="482376" cy="20454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F938F8E-12D4-4B4B-9397-E99783ED38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04095" y="894287"/>
                  <a:ext cx="500015" cy="380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79F95480-52E5-4F67-AC46-A6A319951323}"/>
              </a:ext>
            </a:extLst>
          </p:cNvPr>
          <p:cNvGrpSpPr/>
          <p:nvPr/>
        </p:nvGrpSpPr>
        <p:grpSpPr>
          <a:xfrm>
            <a:off x="9026295" y="1047843"/>
            <a:ext cx="2117799" cy="1424194"/>
            <a:chOff x="9026295" y="1047843"/>
            <a:chExt cx="2117799" cy="14241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E7EEB375-087C-4A35-AAC0-E9515E5492F4}"/>
                    </a:ext>
                  </a:extLst>
                </p14:cNvPr>
                <p14:cNvContentPartPr/>
                <p14:nvPr/>
              </p14:nvContentPartPr>
              <p14:xfrm>
                <a:off x="10528906" y="1047843"/>
                <a:ext cx="119875" cy="253274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E7EEB375-087C-4A35-AAC0-E9515E5492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20292" y="1038849"/>
                  <a:ext cx="137461" cy="270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50D94FD-C219-463D-9805-4D31AD570DBB}"/>
                    </a:ext>
                  </a:extLst>
                </p14:cNvPr>
                <p14:cNvContentPartPr/>
                <p14:nvPr/>
              </p14:nvContentPartPr>
              <p14:xfrm>
                <a:off x="10725536" y="1276623"/>
                <a:ext cx="56057" cy="60099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50D94FD-C219-463D-9805-4D31AD570D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16912" y="1267626"/>
                  <a:ext cx="73665" cy="77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97F0CAA-D7A6-4462-A78D-6C309A12FE3F}"/>
                    </a:ext>
                  </a:extLst>
                </p14:cNvPr>
                <p14:cNvContentPartPr/>
                <p14:nvPr/>
              </p14:nvContentPartPr>
              <p14:xfrm>
                <a:off x="10795104" y="1112235"/>
                <a:ext cx="229689" cy="270698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97F0CAA-D7A6-4462-A78D-6C309A12FE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86118" y="1103236"/>
                  <a:ext cx="247302" cy="288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BBAE8D6-9DC5-484D-9A8B-D3B89907DA0E}"/>
                    </a:ext>
                  </a:extLst>
                </p14:cNvPr>
                <p14:cNvContentPartPr/>
                <p14:nvPr/>
              </p14:nvContentPartPr>
              <p14:xfrm>
                <a:off x="9026295" y="1333440"/>
                <a:ext cx="170758" cy="374482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BBAE8D6-9DC5-484D-9A8B-D3B89907DA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17667" y="1324447"/>
                  <a:ext cx="188373" cy="392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4FFE46F5-F822-4A76-91CB-99DD0A4B0475}"/>
                    </a:ext>
                  </a:extLst>
                </p14:cNvPr>
                <p14:cNvContentPartPr/>
                <p14:nvPr/>
              </p14:nvContentPartPr>
              <p14:xfrm>
                <a:off x="9358611" y="1576866"/>
                <a:ext cx="127637" cy="15151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4FFE46F5-F822-4A76-91CB-99DD0A4B04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49982" y="1568057"/>
                  <a:ext cx="145255" cy="32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16D848F1-395B-4CF0-A537-DFEB5DE35449}"/>
                    </a:ext>
                  </a:extLst>
                </p14:cNvPr>
                <p14:cNvContentPartPr/>
                <p14:nvPr/>
              </p14:nvContentPartPr>
              <p14:xfrm>
                <a:off x="9376147" y="1643025"/>
                <a:ext cx="117863" cy="2525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16D848F1-395B-4CF0-A537-DFEB5DE3544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67164" y="1634007"/>
                  <a:ext cx="135471" cy="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EF00AA78-72A2-4375-B351-A456E6027BE3}"/>
                    </a:ext>
                  </a:extLst>
                </p14:cNvPr>
                <p14:cNvContentPartPr/>
                <p14:nvPr/>
              </p14:nvContentPartPr>
              <p14:xfrm>
                <a:off x="9633721" y="1541008"/>
                <a:ext cx="117576" cy="213629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EF00AA78-72A2-4375-B351-A456E6027B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4732" y="1532377"/>
                  <a:ext cx="135194" cy="231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F6178EA2-9884-46B3-860D-D04F367FB92A}"/>
                    </a:ext>
                  </a:extLst>
                </p14:cNvPr>
                <p14:cNvContentPartPr/>
                <p14:nvPr/>
              </p14:nvContentPartPr>
              <p14:xfrm>
                <a:off x="9843575" y="1613228"/>
                <a:ext cx="18398" cy="150247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F6178EA2-9884-46B3-860D-D04F367FB9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34730" y="1604242"/>
                  <a:ext cx="35735" cy="167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456F2B81-A746-4B79-8E10-0FB7AAC40348}"/>
                    </a:ext>
                  </a:extLst>
                </p14:cNvPr>
                <p14:cNvContentPartPr/>
                <p14:nvPr/>
              </p14:nvContentPartPr>
              <p14:xfrm>
                <a:off x="9891295" y="1541008"/>
                <a:ext cx="287" cy="253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456F2B81-A746-4B79-8E10-0FB7AAC403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84120" y="1534936"/>
                  <a:ext cx="14350" cy="12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E2071C0D-48E7-4ED1-9538-8B4EEAC750D3}"/>
                    </a:ext>
                  </a:extLst>
                </p14:cNvPr>
                <p14:cNvContentPartPr/>
                <p14:nvPr/>
              </p14:nvContentPartPr>
              <p14:xfrm>
                <a:off x="9960863" y="1665247"/>
                <a:ext cx="117863" cy="124491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E2071C0D-48E7-4ED1-9538-8B4EEAC750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52239" y="1656252"/>
                  <a:ext cx="135471" cy="14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1B1231D7-BF21-41BE-A684-72EA9C71F198}"/>
                    </a:ext>
                  </a:extLst>
                </p14:cNvPr>
                <p14:cNvContentPartPr/>
                <p14:nvPr/>
              </p14:nvContentPartPr>
              <p14:xfrm>
                <a:off x="10177616" y="1596815"/>
                <a:ext cx="147760" cy="247466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1B1231D7-BF21-41BE-A684-72EA9C71F1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68606" y="1587823"/>
                  <a:ext cx="165419" cy="26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6B8BCAAE-8A4F-40F1-B7EF-632237C67D28}"/>
                    </a:ext>
                  </a:extLst>
                </p14:cNvPr>
                <p14:cNvContentPartPr/>
                <p14:nvPr/>
              </p14:nvContentPartPr>
              <p14:xfrm>
                <a:off x="10339462" y="1649591"/>
                <a:ext cx="125050" cy="233325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6B8BCAAE-8A4F-40F1-B7EF-632237C67D2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30479" y="1640603"/>
                  <a:ext cx="142658" cy="250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C002006-E48D-4234-BE15-3EF55DA4691D}"/>
                    </a:ext>
                  </a:extLst>
                </p14:cNvPr>
                <p14:cNvContentPartPr/>
                <p14:nvPr/>
              </p14:nvContentPartPr>
              <p14:xfrm>
                <a:off x="10513382" y="1584441"/>
                <a:ext cx="66981" cy="7525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C002006-E48D-4234-BE15-3EF55DA469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04379" y="1575440"/>
                  <a:ext cx="84627" cy="92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E8303F05-B094-4F32-A96E-B638A3392240}"/>
                    </a:ext>
                  </a:extLst>
                </p14:cNvPr>
                <p14:cNvContentPartPr/>
                <p14:nvPr/>
              </p14:nvContentPartPr>
              <p14:xfrm>
                <a:off x="10597324" y="1814231"/>
                <a:ext cx="54907" cy="27524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E8303F05-B094-4F32-A96E-B638A33922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88352" y="1805295"/>
                  <a:ext cx="72492" cy="45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DAF9876F-E01E-404B-9649-976B2930AF7A}"/>
                    </a:ext>
                  </a:extLst>
                </p14:cNvPr>
                <p14:cNvContentPartPr/>
                <p14:nvPr/>
              </p14:nvContentPartPr>
              <p14:xfrm>
                <a:off x="10749684" y="1654893"/>
                <a:ext cx="111826" cy="282061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DAF9876F-E01E-404B-9649-976B2930AF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40695" y="1646258"/>
                  <a:ext cx="129445" cy="299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A8B9B364-C8DA-4564-8239-3253F97D8B0E}"/>
                    </a:ext>
                  </a:extLst>
                </p14:cNvPr>
                <p14:cNvContentPartPr/>
                <p14:nvPr/>
              </p14:nvContentPartPr>
              <p14:xfrm>
                <a:off x="10871571" y="1897057"/>
                <a:ext cx="69568" cy="85603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A8B9B364-C8DA-4564-8239-3253F97D8B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62606" y="1888425"/>
                  <a:ext cx="87139" cy="10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BF7EAC73-7288-497D-8855-F8974951C6F6}"/>
                    </a:ext>
                  </a:extLst>
                </p14:cNvPr>
                <p14:cNvContentPartPr/>
                <p14:nvPr/>
              </p14:nvContentPartPr>
              <p14:xfrm>
                <a:off x="10948614" y="1723578"/>
                <a:ext cx="195480" cy="285091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BF7EAC73-7288-497D-8855-F8974951C6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39614" y="1714579"/>
                  <a:ext cx="213120" cy="30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360D4FEF-CE2E-4FFE-8437-B679F959F059}"/>
                    </a:ext>
                  </a:extLst>
                </p14:cNvPr>
                <p14:cNvContentPartPr/>
                <p14:nvPr/>
              </p14:nvContentPartPr>
              <p14:xfrm>
                <a:off x="9063953" y="1880643"/>
                <a:ext cx="215316" cy="330292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360D4FEF-CE2E-4FFE-8437-B679F959F0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54951" y="1871648"/>
                  <a:ext cx="232959" cy="347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6F97BC6A-A395-4127-A94D-6F9147475625}"/>
                    </a:ext>
                  </a:extLst>
                </p14:cNvPr>
                <p14:cNvContentPartPr/>
                <p14:nvPr/>
              </p14:nvContentPartPr>
              <p14:xfrm>
                <a:off x="9510396" y="2084929"/>
                <a:ext cx="154372" cy="40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6F97BC6A-A395-4127-A94D-6F91474756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01400" y="2076512"/>
                  <a:ext cx="172004" cy="20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D918D0E6-51E6-4DCB-8260-7D558E77BE3E}"/>
                    </a:ext>
                  </a:extLst>
                </p14:cNvPr>
                <p14:cNvContentPartPr/>
                <p14:nvPr/>
              </p14:nvContentPartPr>
              <p14:xfrm>
                <a:off x="9483949" y="2178865"/>
                <a:ext cx="117576" cy="2525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D918D0E6-51E6-4DCB-8260-7D558E77BE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74960" y="2170208"/>
                  <a:ext cx="135194" cy="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418EE49D-772A-49B2-8751-813986AB1F70}"/>
                    </a:ext>
                  </a:extLst>
                </p14:cNvPr>
                <p14:cNvContentPartPr/>
                <p14:nvPr/>
              </p14:nvContentPartPr>
              <p14:xfrm>
                <a:off x="9789243" y="1968519"/>
                <a:ext cx="133099" cy="298475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418EE49D-772A-49B2-8751-813986AB1F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80250" y="1959529"/>
                  <a:ext cx="150726" cy="316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4E24927C-E4F7-4A54-8FD6-89EAA5755E4C}"/>
                    </a:ext>
                  </a:extLst>
                </p14:cNvPr>
                <p14:cNvContentPartPr/>
                <p14:nvPr/>
              </p14:nvContentPartPr>
              <p14:xfrm>
                <a:off x="9916305" y="2280377"/>
                <a:ext cx="74455" cy="69695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4E24927C-E4F7-4A54-8FD6-89EAA5755E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07313" y="2271755"/>
                  <a:ext cx="92080" cy="87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79561CA9-1B58-403D-A4F1-F44B8F1D0431}"/>
                    </a:ext>
                  </a:extLst>
                </p14:cNvPr>
                <p14:cNvContentPartPr/>
                <p14:nvPr/>
              </p14:nvContentPartPr>
              <p14:xfrm>
                <a:off x="10064928" y="2078616"/>
                <a:ext cx="179382" cy="239638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79561CA9-1B58-403D-A4F1-F44B8F1D043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56300" y="2069621"/>
                  <a:ext cx="196997" cy="257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7CE446E6-5202-4327-AC30-9FB7E7283D7A}"/>
                    </a:ext>
                  </a:extLst>
                </p14:cNvPr>
                <p14:cNvContentPartPr/>
                <p14:nvPr/>
              </p14:nvContentPartPr>
              <p14:xfrm>
                <a:off x="10271619" y="2108918"/>
                <a:ext cx="189731" cy="332312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7CE446E6-5202-4327-AC30-9FB7E7283D7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62978" y="2099917"/>
                  <a:ext cx="207372" cy="349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2AF23377-600A-4D60-BD15-7C75DA946E88}"/>
                    </a:ext>
                  </a:extLst>
                </p14:cNvPr>
                <p14:cNvContentPartPr/>
                <p14:nvPr/>
              </p14:nvContentPartPr>
              <p14:xfrm>
                <a:off x="10504471" y="2122807"/>
                <a:ext cx="227965" cy="34923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2AF23377-600A-4D60-BD15-7C75DA946E8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95468" y="2113806"/>
                  <a:ext cx="245612" cy="366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A8D63E9F-7133-434D-8C31-88996A55FBA7}"/>
                    </a:ext>
                  </a:extLst>
                </p14:cNvPr>
                <p14:cNvContentPartPr/>
                <p14:nvPr/>
              </p14:nvContentPartPr>
              <p14:xfrm>
                <a:off x="10759170" y="2468249"/>
                <a:ext cx="287" cy="253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A8D63E9F-7133-434D-8C31-88996A55FB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51995" y="2461924"/>
                  <a:ext cx="14350" cy="12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FD777683-AF1E-4278-BD73-9B8D6FB3FDC1}"/>
                    </a:ext>
                  </a:extLst>
                </p14:cNvPr>
                <p14:cNvContentPartPr/>
                <p14:nvPr/>
              </p14:nvContentPartPr>
              <p14:xfrm>
                <a:off x="10917279" y="2454613"/>
                <a:ext cx="287" cy="253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FD777683-AF1E-4278-BD73-9B8D6FB3FD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10104" y="2448541"/>
                  <a:ext cx="14350" cy="12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854F5E4-B560-476F-9440-DB9C71A97B05}"/>
                    </a:ext>
                  </a:extLst>
                </p14:cNvPr>
                <p14:cNvContentPartPr/>
                <p14:nvPr/>
              </p14:nvContentPartPr>
              <p14:xfrm>
                <a:off x="11062452" y="2462189"/>
                <a:ext cx="287" cy="40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854F5E4-B560-476F-9440-DB9C71A97B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55564" y="2453374"/>
                  <a:ext cx="14350" cy="220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19E1814C-DC45-4FFB-9453-3FBEFAF01AEA}"/>
              </a:ext>
            </a:extLst>
          </p:cNvPr>
          <p:cNvGrpSpPr/>
          <p:nvPr/>
        </p:nvGrpSpPr>
        <p:grpSpPr>
          <a:xfrm>
            <a:off x="3554320" y="3588387"/>
            <a:ext cx="218880" cy="286560"/>
            <a:chOff x="3554320" y="3588387"/>
            <a:chExt cx="2188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AFE7803A-4AC1-4ABE-A359-F51E00BF5AFD}"/>
                    </a:ext>
                  </a:extLst>
                </p14:cNvPr>
                <p14:cNvContentPartPr/>
                <p14:nvPr/>
              </p14:nvContentPartPr>
              <p14:xfrm>
                <a:off x="3554320" y="3588387"/>
                <a:ext cx="113040" cy="1656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AFE7803A-4AC1-4ABE-A359-F51E00BF5A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5320" y="3579747"/>
                  <a:ext cx="13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4FDB3D06-1D1B-4FEC-9F7F-839A073E94E7}"/>
                    </a:ext>
                  </a:extLst>
                </p14:cNvPr>
                <p14:cNvContentPartPr/>
                <p14:nvPr/>
              </p14:nvContentPartPr>
              <p14:xfrm>
                <a:off x="3623440" y="3608907"/>
                <a:ext cx="149760" cy="26604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4FDB3D06-1D1B-4FEC-9F7F-839A073E94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14800" y="3600267"/>
                  <a:ext cx="1674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Ryhmä 134">
            <a:extLst>
              <a:ext uri="{FF2B5EF4-FFF2-40B4-BE49-F238E27FC236}">
                <a16:creationId xmlns:a16="http://schemas.microsoft.com/office/drawing/2014/main" id="{C9D403F7-AAE1-49A7-AF93-6E7A950016DB}"/>
              </a:ext>
            </a:extLst>
          </p:cNvPr>
          <p:cNvGrpSpPr/>
          <p:nvPr/>
        </p:nvGrpSpPr>
        <p:grpSpPr>
          <a:xfrm>
            <a:off x="5326681" y="1925521"/>
            <a:ext cx="1240121" cy="272170"/>
            <a:chOff x="5326681" y="1925521"/>
            <a:chExt cx="1240121" cy="27217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7FD19DD7-1A40-4D7F-B7AA-C734898E4B25}"/>
                    </a:ext>
                  </a:extLst>
                </p14:cNvPr>
                <p14:cNvContentPartPr/>
                <p14:nvPr/>
              </p14:nvContentPartPr>
              <p14:xfrm>
                <a:off x="5397332" y="1925521"/>
                <a:ext cx="139770" cy="232308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7FD19DD7-1A40-4D7F-B7AA-C734898E4B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88349" y="1916531"/>
                  <a:ext cx="157376" cy="24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DAFD9247-B04A-482B-ADD3-E00B736CB4AB}"/>
                    </a:ext>
                  </a:extLst>
                </p14:cNvPr>
                <p14:cNvContentPartPr/>
                <p14:nvPr/>
              </p14:nvContentPartPr>
              <p14:xfrm>
                <a:off x="5326681" y="2023012"/>
                <a:ext cx="167149" cy="14034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DAFD9247-B04A-482B-ADD3-E00B736CB4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17694" y="2014241"/>
                  <a:ext cx="184763" cy="31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96D9F588-6B88-4F91-8719-A67BB451B432}"/>
                    </a:ext>
                  </a:extLst>
                </p14:cNvPr>
                <p14:cNvContentPartPr/>
                <p14:nvPr/>
              </p14:nvContentPartPr>
              <p14:xfrm>
                <a:off x="5585542" y="2002857"/>
                <a:ext cx="151832" cy="138548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96D9F588-6B88-4F91-8719-A67BB451B4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76547" y="1993860"/>
                  <a:ext cx="169462" cy="156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37E654D7-EBBE-4107-B0AF-294E8121EE64}"/>
                    </a:ext>
                  </a:extLst>
                </p14:cNvPr>
                <p14:cNvContentPartPr/>
                <p14:nvPr/>
              </p14:nvContentPartPr>
              <p14:xfrm>
                <a:off x="5787921" y="2016742"/>
                <a:ext cx="100519" cy="137503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37E654D7-EBBE-4107-B0AF-294E8121EE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78946" y="2007767"/>
                  <a:ext cx="118110" cy="155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E7F931A1-AD4D-4BBB-AB22-2EE621D2D8D7}"/>
                    </a:ext>
                  </a:extLst>
                </p14:cNvPr>
                <p14:cNvContentPartPr/>
                <p14:nvPr/>
              </p14:nvContentPartPr>
              <p14:xfrm>
                <a:off x="5971345" y="1928656"/>
                <a:ext cx="86734" cy="157807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E7F931A1-AD4D-4BBB-AB22-2EE621D2D8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62385" y="1919669"/>
                  <a:ext cx="104296" cy="175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3F66D9D-4EA3-438E-9D5E-DDDE4B52DDAC}"/>
                    </a:ext>
                  </a:extLst>
                </p14:cNvPr>
                <p14:cNvContentPartPr/>
                <p14:nvPr/>
              </p14:nvContentPartPr>
              <p14:xfrm>
                <a:off x="6051186" y="1976133"/>
                <a:ext cx="29294" cy="221558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3F66D9D-4EA3-438E-9D5E-DDDE4B52DDA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42255" y="1967141"/>
                  <a:ext cx="46799" cy="239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CFC86BC-C0F1-44C7-8AD1-15E158146C46}"/>
                    </a:ext>
                  </a:extLst>
                </p14:cNvPr>
                <p14:cNvContentPartPr/>
                <p14:nvPr/>
              </p14:nvContentPartPr>
              <p14:xfrm>
                <a:off x="6158024" y="1978372"/>
                <a:ext cx="102626" cy="205732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CFC86BC-C0F1-44C7-8AD1-15E158146C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49022" y="1969380"/>
                  <a:ext cx="120270" cy="223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7A21A14-7002-4402-8AFD-2A8E72E61893}"/>
                    </a:ext>
                  </a:extLst>
                </p14:cNvPr>
                <p14:cNvContentPartPr/>
                <p14:nvPr/>
              </p14:nvContentPartPr>
              <p14:xfrm>
                <a:off x="6301431" y="1935225"/>
                <a:ext cx="87117" cy="91221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7A21A14-7002-4402-8AFD-2A8E72E6189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92468" y="1926247"/>
                  <a:ext cx="104684" cy="108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2639455A-756F-48AB-82FF-258C6E5E2323}"/>
                    </a:ext>
                  </a:extLst>
                </p14:cNvPr>
                <p14:cNvContentPartPr/>
                <p14:nvPr/>
              </p14:nvContentPartPr>
              <p14:xfrm>
                <a:off x="6465326" y="2110351"/>
                <a:ext cx="101476" cy="7315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2639455A-756F-48AB-82FF-258C6E5E23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56330" y="2101643"/>
                  <a:ext cx="119108" cy="24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7D32C964-43D0-4A2F-9CB2-EE7159F90D57}"/>
                    </a:ext>
                  </a:extLst>
                </p14:cNvPr>
                <p14:cNvContentPartPr/>
                <p14:nvPr/>
              </p14:nvContentPartPr>
              <p14:xfrm>
                <a:off x="6394675" y="2186792"/>
                <a:ext cx="111050" cy="7763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7D32C964-43D0-4A2F-9CB2-EE7159F90D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5690" y="2177970"/>
                  <a:ext cx="128660" cy="250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F75E0A08-4696-437B-9814-FF1E73DBA5A6}"/>
              </a:ext>
            </a:extLst>
          </p:cNvPr>
          <p:cNvGrpSpPr/>
          <p:nvPr/>
        </p:nvGrpSpPr>
        <p:grpSpPr>
          <a:xfrm>
            <a:off x="6720932" y="2126476"/>
            <a:ext cx="431372" cy="419078"/>
            <a:chOff x="6720932" y="2126476"/>
            <a:chExt cx="431372" cy="4190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F731BE0E-9600-4444-AF9E-458FC729B93F}"/>
                    </a:ext>
                  </a:extLst>
                </p14:cNvPr>
                <p14:cNvContentPartPr/>
                <p14:nvPr/>
              </p14:nvContentPartPr>
              <p14:xfrm>
                <a:off x="6720932" y="2126476"/>
                <a:ext cx="431372" cy="4240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F731BE0E-9600-4444-AF9E-458FC729B9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11938" y="2117493"/>
                  <a:ext cx="449001" cy="60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CB349911-5309-42E2-8072-2AB72C7A0C03}"/>
                    </a:ext>
                  </a:extLst>
                </p14:cNvPr>
                <p14:cNvContentPartPr/>
                <p14:nvPr/>
              </p14:nvContentPartPr>
              <p14:xfrm>
                <a:off x="6781627" y="2204260"/>
                <a:ext cx="161214" cy="341294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CB349911-5309-42E2-8072-2AB72C7A0C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2631" y="2195269"/>
                  <a:ext cx="178847" cy="3589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1" name="Käsinkirjoitus 140">
                <a:extLst>
                  <a:ext uri="{FF2B5EF4-FFF2-40B4-BE49-F238E27FC236}">
                    <a16:creationId xmlns:a16="http://schemas.microsoft.com/office/drawing/2014/main" id="{72951D78-E164-474A-A4BC-1BF798B2B2F7}"/>
                  </a:ext>
                </a:extLst>
              </p14:cNvPr>
              <p14:cNvContentPartPr/>
              <p14:nvPr/>
            </p14:nvContentPartPr>
            <p14:xfrm>
              <a:off x="6841747" y="1923431"/>
              <a:ext cx="134600" cy="157659"/>
            </p14:xfrm>
          </p:contentPart>
        </mc:Choice>
        <mc:Fallback>
          <p:pic>
            <p:nvPicPr>
              <p:cNvPr id="141" name="Käsinkirjoitus 140">
                <a:extLst>
                  <a:ext uri="{FF2B5EF4-FFF2-40B4-BE49-F238E27FC236}">
                    <a16:creationId xmlns:a16="http://schemas.microsoft.com/office/drawing/2014/main" id="{72951D78-E164-474A-A4BC-1BF798B2B2F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32750" y="1914453"/>
                <a:ext cx="152235" cy="175256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37DA8C80-420C-4D1D-A3ED-35470B570A36}"/>
              </a:ext>
            </a:extLst>
          </p:cNvPr>
          <p:cNvGrpSpPr/>
          <p:nvPr/>
        </p:nvGrpSpPr>
        <p:grpSpPr>
          <a:xfrm>
            <a:off x="5655810" y="2480461"/>
            <a:ext cx="1379509" cy="451327"/>
            <a:chOff x="5655810" y="2480461"/>
            <a:chExt cx="1379509" cy="4513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4E9F0742-38EC-43B3-BEF3-5FBBBE5C67A9}"/>
                    </a:ext>
                  </a:extLst>
                </p14:cNvPr>
                <p14:cNvContentPartPr/>
                <p14:nvPr/>
              </p14:nvContentPartPr>
              <p14:xfrm>
                <a:off x="5655810" y="2534656"/>
                <a:ext cx="202570" cy="319497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4E9F0742-38EC-43B3-BEF3-5FBBBE5C67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6815" y="2525661"/>
                  <a:ext cx="220200" cy="337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588D1514-E6A4-41BA-969B-A0FFA9CF29D6}"/>
                    </a:ext>
                  </a:extLst>
                </p14:cNvPr>
                <p14:cNvContentPartPr/>
                <p14:nvPr/>
              </p14:nvContentPartPr>
              <p14:xfrm>
                <a:off x="5960814" y="2641255"/>
                <a:ext cx="139387" cy="20155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588D1514-E6A4-41BA-969B-A0FFA9CF29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51833" y="2632415"/>
                  <a:ext cx="156990" cy="37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4519FC61-2C08-47C4-BE73-C61C904CAE05}"/>
                    </a:ext>
                  </a:extLst>
                </p14:cNvPr>
                <p14:cNvContentPartPr/>
                <p14:nvPr/>
              </p14:nvContentPartPr>
              <p14:xfrm>
                <a:off x="5956794" y="2706647"/>
                <a:ext cx="183424" cy="5524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4519FC61-2C08-47C4-BE73-C61C904CAE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47803" y="2698016"/>
                  <a:ext cx="201047" cy="22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1EA58DFB-A67D-494C-85E5-273CF2B76FBA}"/>
                    </a:ext>
                  </a:extLst>
                </p14:cNvPr>
                <p14:cNvContentPartPr/>
                <p14:nvPr/>
              </p14:nvContentPartPr>
              <p14:xfrm>
                <a:off x="6378018" y="2480461"/>
                <a:ext cx="177871" cy="190654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1EA58DFB-A67D-494C-85E5-273CF2B76F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69035" y="2471468"/>
                  <a:ext cx="195478" cy="20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D55D6839-8A83-474B-9428-CCCBFF656407}"/>
                    </a:ext>
                  </a:extLst>
                </p14:cNvPr>
                <p14:cNvContentPartPr/>
                <p14:nvPr/>
              </p14:nvContentPartPr>
              <p14:xfrm>
                <a:off x="6224463" y="2692314"/>
                <a:ext cx="784625" cy="35085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D55D6839-8A83-474B-9428-CCCBFF6564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15465" y="2683364"/>
                  <a:ext cx="802261" cy="52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C33D0C63-5F3E-4CC9-B48C-6768BE0E1F4E}"/>
                    </a:ext>
                  </a:extLst>
                </p14:cNvPr>
                <p14:cNvContentPartPr/>
                <p14:nvPr/>
              </p14:nvContentPartPr>
              <p14:xfrm>
                <a:off x="6265628" y="2712469"/>
                <a:ext cx="116028" cy="206181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C33D0C63-5F3E-4CC9-B48C-6768BE0E1F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56648" y="2703473"/>
                  <a:ext cx="133630" cy="223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B0509BD8-8B69-41B2-8505-A29F66A4C5DF}"/>
                    </a:ext>
                  </a:extLst>
                </p14:cNvPr>
                <p14:cNvContentPartPr/>
                <p14:nvPr/>
              </p14:nvContentPartPr>
              <p14:xfrm>
                <a:off x="6213549" y="2792941"/>
                <a:ext cx="107412" cy="3135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B0509BD8-8B69-41B2-8505-A29F66A4C5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04568" y="2784233"/>
                  <a:ext cx="125015" cy="20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73BF5525-AC1C-4398-A23F-16BBCB3F02C2}"/>
                    </a:ext>
                  </a:extLst>
                </p14:cNvPr>
                <p14:cNvContentPartPr/>
                <p14:nvPr/>
              </p14:nvContentPartPr>
              <p14:xfrm>
                <a:off x="6407504" y="2775921"/>
                <a:ext cx="110093" cy="124216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73BF5525-AC1C-4398-A23F-16BBCB3F02C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98509" y="2766946"/>
                  <a:ext cx="127722" cy="141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21A47B8D-7762-4190-A172-4CEA3502BE44}"/>
                    </a:ext>
                  </a:extLst>
                </p14:cNvPr>
                <p14:cNvContentPartPr/>
                <p14:nvPr/>
              </p14:nvContentPartPr>
              <p14:xfrm>
                <a:off x="6590353" y="2767560"/>
                <a:ext cx="77352" cy="132278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21A47B8D-7762-4190-A172-4CEA3502BE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81359" y="2758574"/>
                  <a:ext cx="94981" cy="149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4E055C59-D624-42B4-9905-D9916DDBDC46}"/>
                    </a:ext>
                  </a:extLst>
                </p14:cNvPr>
                <p14:cNvContentPartPr/>
                <p14:nvPr/>
              </p14:nvContentPartPr>
              <p14:xfrm>
                <a:off x="6744483" y="2736805"/>
                <a:ext cx="70651" cy="108689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4E055C59-D624-42B4-9905-D9916DDBDC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5517" y="2727808"/>
                  <a:ext cx="88224" cy="126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89A5B7F8-BEF7-40C2-966E-5AE40BF67327}"/>
                    </a:ext>
                  </a:extLst>
                </p14:cNvPr>
                <p14:cNvContentPartPr/>
                <p14:nvPr/>
              </p14:nvContentPartPr>
              <p14:xfrm>
                <a:off x="6794838" y="2739045"/>
                <a:ext cx="35804" cy="192743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89A5B7F8-BEF7-40C2-966E-5AE40BF6732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85887" y="2730055"/>
                  <a:ext cx="53348" cy="210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57B5B4B7-7B22-4C86-A1B3-8C407ACDDAD5}"/>
                    </a:ext>
                  </a:extLst>
                </p14:cNvPr>
                <p14:cNvContentPartPr/>
                <p14:nvPr/>
              </p14:nvContentPartPr>
              <p14:xfrm>
                <a:off x="6887316" y="2765769"/>
                <a:ext cx="77160" cy="135115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57B5B4B7-7B22-4C86-A1B3-8C407ACDDA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78344" y="2756785"/>
                  <a:ext cx="94745" cy="152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7CC00982-8514-48B1-97C4-2EBCC775626C}"/>
                    </a:ext>
                  </a:extLst>
                </p14:cNvPr>
                <p14:cNvContentPartPr/>
                <p14:nvPr/>
              </p14:nvContentPartPr>
              <p14:xfrm>
                <a:off x="6984772" y="2735610"/>
                <a:ext cx="50547" cy="6375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7CC00982-8514-48B1-97C4-2EBCC77562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75810" y="2726656"/>
                  <a:ext cx="68113" cy="812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DF6B9460-19E8-44E0-AA1B-2C7CE163D442}"/>
              </a:ext>
            </a:extLst>
          </p:cNvPr>
          <p:cNvGrpSpPr/>
          <p:nvPr/>
        </p:nvGrpSpPr>
        <p:grpSpPr>
          <a:xfrm>
            <a:off x="7233868" y="2681714"/>
            <a:ext cx="199507" cy="55688"/>
            <a:chOff x="7233868" y="2681714"/>
            <a:chExt cx="199507" cy="556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55A14ECD-987F-4991-AC10-676500F33497}"/>
                    </a:ext>
                  </a:extLst>
                </p14:cNvPr>
                <p14:cNvContentPartPr/>
                <p14:nvPr/>
              </p14:nvContentPartPr>
              <p14:xfrm>
                <a:off x="7258759" y="2681714"/>
                <a:ext cx="174616" cy="189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55A14ECD-987F-4991-AC10-676500F334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49758" y="2672771"/>
                  <a:ext cx="192258" cy="36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2FE05932-71AA-489D-9305-256A72A8D3C6}"/>
                    </a:ext>
                  </a:extLst>
                </p14:cNvPr>
                <p14:cNvContentPartPr/>
                <p14:nvPr/>
              </p14:nvContentPartPr>
              <p14:xfrm>
                <a:off x="7233868" y="2737253"/>
                <a:ext cx="136324" cy="149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2FE05932-71AA-489D-9305-256A72A8D3C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24876" y="2733528"/>
                  <a:ext cx="153949" cy="7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527676A6-F435-48C1-9633-D63EE4EBA3D4}"/>
              </a:ext>
            </a:extLst>
          </p:cNvPr>
          <p:cNvGrpSpPr/>
          <p:nvPr/>
        </p:nvGrpSpPr>
        <p:grpSpPr>
          <a:xfrm>
            <a:off x="7510919" y="2568397"/>
            <a:ext cx="299452" cy="264855"/>
            <a:chOff x="7510919" y="2568397"/>
            <a:chExt cx="299452" cy="2648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A291C336-A1C3-4BA0-90E8-9685F1AAECDD}"/>
                    </a:ext>
                  </a:extLst>
                </p14:cNvPr>
                <p14:cNvContentPartPr/>
                <p14:nvPr/>
              </p14:nvContentPartPr>
              <p14:xfrm>
                <a:off x="7510919" y="2568397"/>
                <a:ext cx="154130" cy="230814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A291C336-A1C3-4BA0-90E8-9685F1AAEC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01916" y="2559409"/>
                  <a:ext cx="171776" cy="248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AE1F59A0-E865-4DDE-A850-A4B3ADD0AD62}"/>
                    </a:ext>
                  </a:extLst>
                </p14:cNvPr>
                <p14:cNvContentPartPr/>
                <p14:nvPr/>
              </p14:nvContentPartPr>
              <p14:xfrm>
                <a:off x="7706788" y="2754572"/>
                <a:ext cx="103583" cy="786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AE1F59A0-E865-4DDE-A850-A4B3ADD0AD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97796" y="2745590"/>
                  <a:ext cx="121206" cy="962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Ryhmä 165">
            <a:extLst>
              <a:ext uri="{FF2B5EF4-FFF2-40B4-BE49-F238E27FC236}">
                <a16:creationId xmlns:a16="http://schemas.microsoft.com/office/drawing/2014/main" id="{58460AE8-CE5B-4B72-9406-3ECEC0E44E39}"/>
              </a:ext>
            </a:extLst>
          </p:cNvPr>
          <p:cNvGrpSpPr/>
          <p:nvPr/>
        </p:nvGrpSpPr>
        <p:grpSpPr>
          <a:xfrm>
            <a:off x="7882554" y="2553169"/>
            <a:ext cx="595265" cy="330247"/>
            <a:chOff x="7882554" y="2553169"/>
            <a:chExt cx="595265" cy="33024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23508324-24B5-44C1-B646-08D760E28E61}"/>
                    </a:ext>
                  </a:extLst>
                </p14:cNvPr>
                <p14:cNvContentPartPr/>
                <p14:nvPr/>
              </p14:nvContentPartPr>
              <p14:xfrm>
                <a:off x="7882554" y="2553169"/>
                <a:ext cx="119666" cy="285308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23508324-24B5-44C1-B646-08D760E28E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3570" y="2544174"/>
                  <a:ext cx="137275" cy="302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45E2E414-9FD2-42A8-9CE7-B60583060AF2}"/>
                    </a:ext>
                  </a:extLst>
                </p14:cNvPr>
                <p14:cNvContentPartPr/>
                <p14:nvPr/>
              </p14:nvContentPartPr>
              <p14:xfrm>
                <a:off x="8044725" y="2585865"/>
                <a:ext cx="140153" cy="247685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45E2E414-9FD2-42A8-9CE7-B60583060A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35741" y="2576878"/>
                  <a:ext cx="157762" cy="26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78D9E987-9624-4C44-A800-078FA3784B59}"/>
                    </a:ext>
                  </a:extLst>
                </p14:cNvPr>
                <p14:cNvContentPartPr/>
                <p14:nvPr/>
              </p14:nvContentPartPr>
              <p14:xfrm>
                <a:off x="8103121" y="2726653"/>
                <a:ext cx="127707" cy="2986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78D9E987-9624-4C44-A800-078FA3784B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94128" y="2718359"/>
                  <a:ext cx="145334" cy="19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2360878A-E31E-44B8-BEC7-BF136409C528}"/>
                    </a:ext>
                  </a:extLst>
                </p14:cNvPr>
                <p14:cNvContentPartPr/>
                <p14:nvPr/>
              </p14:nvContentPartPr>
              <p14:xfrm>
                <a:off x="8283865" y="2553617"/>
                <a:ext cx="193954" cy="329799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2360878A-E31E-44B8-BEC7-BF136409C5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74869" y="2544626"/>
                  <a:ext cx="211586" cy="347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D4B9461E-63AA-4D17-A802-ADE6208D1148}"/>
              </a:ext>
            </a:extLst>
          </p:cNvPr>
          <p:cNvGrpSpPr/>
          <p:nvPr/>
        </p:nvGrpSpPr>
        <p:grpSpPr>
          <a:xfrm>
            <a:off x="5902226" y="3032564"/>
            <a:ext cx="900271" cy="338010"/>
            <a:chOff x="5902226" y="3032564"/>
            <a:chExt cx="900271" cy="3380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A0E16A6D-AF4D-4985-A08B-8A51C6DBAEC9}"/>
                    </a:ext>
                  </a:extLst>
                </p14:cNvPr>
                <p14:cNvContentPartPr/>
                <p14:nvPr/>
              </p14:nvContentPartPr>
              <p14:xfrm>
                <a:off x="5935158" y="3032564"/>
                <a:ext cx="106455" cy="183935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A0E16A6D-AF4D-4985-A08B-8A51C6DBAE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26167" y="3023583"/>
                  <a:ext cx="124078" cy="201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564F14B8-66AE-48E1-9A19-CFD638E4FDB6}"/>
                    </a:ext>
                  </a:extLst>
                </p14:cNvPr>
                <p14:cNvContentPartPr/>
                <p14:nvPr/>
              </p14:nvContentPartPr>
              <p14:xfrm>
                <a:off x="5902226" y="3053167"/>
                <a:ext cx="255798" cy="171692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564F14B8-66AE-48E1-9A19-CFD638E4FD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93232" y="3044168"/>
                  <a:ext cx="273427" cy="189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48812103-615B-4A68-9510-2D7E1579A659}"/>
                    </a:ext>
                  </a:extLst>
                </p14:cNvPr>
                <p14:cNvContentPartPr/>
                <p14:nvPr/>
              </p14:nvContentPartPr>
              <p14:xfrm>
                <a:off x="6178894" y="3142596"/>
                <a:ext cx="165618" cy="10749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48812103-615B-4A68-9510-2D7E1579A65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69893" y="3133927"/>
                  <a:ext cx="183260" cy="27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3ECF7C6B-7169-41CF-A176-472E8CDF786A}"/>
                    </a:ext>
                  </a:extLst>
                </p14:cNvPr>
                <p14:cNvContentPartPr/>
                <p14:nvPr/>
              </p14:nvContentPartPr>
              <p14:xfrm>
                <a:off x="6265436" y="3058542"/>
                <a:ext cx="41931" cy="136906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3ECF7C6B-7169-41CF-A176-472E8CDF78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56476" y="3049559"/>
                  <a:ext cx="59492" cy="154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7AC05C6A-4AC8-41F4-8726-C0EC71712718}"/>
                    </a:ext>
                  </a:extLst>
                </p14:cNvPr>
                <p14:cNvContentPartPr/>
                <p14:nvPr/>
              </p14:nvContentPartPr>
              <p14:xfrm>
                <a:off x="6408269" y="3073173"/>
                <a:ext cx="118517" cy="297401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7AC05C6A-4AC8-41F4-8726-C0EC717127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99650" y="3064183"/>
                  <a:ext cx="136115" cy="315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C2348D4F-DE59-4CAF-A684-50F34844AFF9}"/>
                    </a:ext>
                  </a:extLst>
                </p14:cNvPr>
                <p14:cNvContentPartPr/>
                <p14:nvPr/>
              </p14:nvContentPartPr>
              <p14:xfrm>
                <a:off x="6671535" y="3132146"/>
                <a:ext cx="120623" cy="10003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C2348D4F-DE59-4CAF-A684-50F34844AF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62560" y="3123215"/>
                  <a:ext cx="138214" cy="27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ED43E9CD-A026-4468-AAB2-87CDEDD6B765}"/>
                    </a:ext>
                  </a:extLst>
                </p14:cNvPr>
                <p14:cNvContentPartPr/>
                <p14:nvPr/>
              </p14:nvContentPartPr>
              <p14:xfrm>
                <a:off x="6657175" y="3181264"/>
                <a:ext cx="145322" cy="5524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ED43E9CD-A026-4468-AAB2-87CDEDD6B7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48182" y="3172633"/>
                  <a:ext cx="162948" cy="224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Ryhmä 192">
            <a:extLst>
              <a:ext uri="{FF2B5EF4-FFF2-40B4-BE49-F238E27FC236}">
                <a16:creationId xmlns:a16="http://schemas.microsoft.com/office/drawing/2014/main" id="{322A1D8F-C387-43EF-9AEB-1C6706C8D6A2}"/>
              </a:ext>
            </a:extLst>
          </p:cNvPr>
          <p:cNvGrpSpPr/>
          <p:nvPr/>
        </p:nvGrpSpPr>
        <p:grpSpPr>
          <a:xfrm>
            <a:off x="5409969" y="3225606"/>
            <a:ext cx="257137" cy="299342"/>
            <a:chOff x="5409969" y="3225606"/>
            <a:chExt cx="257137" cy="2993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32169364-36A8-4579-A11F-45C027CB4BF6}"/>
                    </a:ext>
                  </a:extLst>
                </p14:cNvPr>
                <p14:cNvContentPartPr/>
                <p14:nvPr/>
              </p14:nvContentPartPr>
              <p14:xfrm>
                <a:off x="5409969" y="3310556"/>
                <a:ext cx="150684" cy="133323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32169364-36A8-4579-A11F-45C027CB4B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00978" y="3301572"/>
                  <a:ext cx="168306" cy="150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16993BE0-D5D6-46F5-9A14-487C8626F4A0}"/>
                    </a:ext>
                  </a:extLst>
                </p14:cNvPr>
                <p14:cNvContentPartPr/>
                <p14:nvPr/>
              </p14:nvContentPartPr>
              <p14:xfrm>
                <a:off x="5619814" y="3225606"/>
                <a:ext cx="47292" cy="299342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16993BE0-D5D6-46F5-9A14-487C8626F4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10857" y="3216611"/>
                  <a:ext cx="64847" cy="3169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Ryhmä 223">
            <a:extLst>
              <a:ext uri="{FF2B5EF4-FFF2-40B4-BE49-F238E27FC236}">
                <a16:creationId xmlns:a16="http://schemas.microsoft.com/office/drawing/2014/main" id="{EC3DE2F2-9581-445F-8F48-4FE0D71711B5}"/>
              </a:ext>
            </a:extLst>
          </p:cNvPr>
          <p:cNvGrpSpPr/>
          <p:nvPr/>
        </p:nvGrpSpPr>
        <p:grpSpPr>
          <a:xfrm>
            <a:off x="5887100" y="3304286"/>
            <a:ext cx="236652" cy="246341"/>
            <a:chOff x="5887100" y="3304286"/>
            <a:chExt cx="236652" cy="2463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5475B960-7FB9-4F69-A7BB-3F72BA480FE3}"/>
                    </a:ext>
                  </a:extLst>
                </p14:cNvPr>
                <p14:cNvContentPartPr/>
                <p14:nvPr/>
              </p14:nvContentPartPr>
              <p14:xfrm>
                <a:off x="5887100" y="3304286"/>
                <a:ext cx="143982" cy="246341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5475B960-7FB9-4F69-A7BB-3F72BA480F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78101" y="3295295"/>
                  <a:ext cx="161620" cy="263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FD29B72E-8DCF-464D-AA21-95B54C469683}"/>
                    </a:ext>
                  </a:extLst>
                </p14:cNvPr>
                <p14:cNvContentPartPr/>
                <p14:nvPr/>
              </p14:nvContentPartPr>
              <p14:xfrm>
                <a:off x="6110924" y="3387744"/>
                <a:ext cx="12828" cy="5823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FD29B72E-8DCF-464D-AA21-95B54C46968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02016" y="3379181"/>
                  <a:ext cx="30288" cy="22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E837967F-4E0D-4BAD-B78D-D2D0CB520D52}"/>
                    </a:ext>
                  </a:extLst>
                </p14:cNvPr>
                <p14:cNvContentPartPr/>
                <p14:nvPr/>
              </p14:nvContentPartPr>
              <p14:xfrm>
                <a:off x="6088713" y="3492252"/>
                <a:ext cx="192" cy="149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E837967F-4E0D-4BAD-B78D-D2D0CB520D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83913" y="3488527"/>
                  <a:ext cx="9600" cy="7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Ryhmä 222">
            <a:extLst>
              <a:ext uri="{FF2B5EF4-FFF2-40B4-BE49-F238E27FC236}">
                <a16:creationId xmlns:a16="http://schemas.microsoft.com/office/drawing/2014/main" id="{EC9BB720-A048-4CC9-BA3A-1FAAF055FEF1}"/>
              </a:ext>
            </a:extLst>
          </p:cNvPr>
          <p:cNvGrpSpPr/>
          <p:nvPr/>
        </p:nvGrpSpPr>
        <p:grpSpPr>
          <a:xfrm>
            <a:off x="6262947" y="3360571"/>
            <a:ext cx="651940" cy="200358"/>
            <a:chOff x="6262947" y="3360571"/>
            <a:chExt cx="651940" cy="2003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BB23B2AB-57F3-4DA4-8170-CF58D976B591}"/>
                    </a:ext>
                  </a:extLst>
                </p14:cNvPr>
                <p14:cNvContentPartPr/>
                <p14:nvPr/>
              </p14:nvContentPartPr>
              <p14:xfrm>
                <a:off x="6262947" y="3385504"/>
                <a:ext cx="95159" cy="160943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BB23B2AB-57F3-4DA4-8170-CF58D976B5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53970" y="3376523"/>
                  <a:ext cx="112754" cy="178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EE879E6A-31B2-4A15-83A7-F86F330F0DA1}"/>
                    </a:ext>
                  </a:extLst>
                </p14:cNvPr>
                <p14:cNvContentPartPr/>
                <p14:nvPr/>
              </p14:nvContentPartPr>
              <p14:xfrm>
                <a:off x="6450774" y="3414468"/>
                <a:ext cx="7467" cy="109584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EE879E6A-31B2-4A15-83A7-F86F330F0D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41885" y="3405486"/>
                  <a:ext cx="24890" cy="127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E295ADFF-FF1D-4268-838C-07CAB9BD6553}"/>
                    </a:ext>
                  </a:extLst>
                </p14:cNvPr>
                <p14:cNvContentPartPr/>
                <p14:nvPr/>
              </p14:nvContentPartPr>
              <p14:xfrm>
                <a:off x="6489834" y="3360571"/>
                <a:ext cx="192" cy="149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E295ADFF-FF1D-4268-838C-07CAB9BD655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85034" y="3356846"/>
                  <a:ext cx="9600" cy="7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7C2F721C-90B1-41DD-9EC1-874F3DCB2B2F}"/>
                    </a:ext>
                  </a:extLst>
                </p14:cNvPr>
                <p14:cNvContentPartPr/>
                <p14:nvPr/>
              </p14:nvContentPartPr>
              <p14:xfrm>
                <a:off x="6565271" y="3423276"/>
                <a:ext cx="60695" cy="9764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7C2F721C-90B1-41DD-9EC1-874F3DCB2B2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56292" y="3414302"/>
                  <a:ext cx="78293" cy="115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1D4CBB1C-35B8-4616-BCBC-42F08FB4D8A3}"/>
                    </a:ext>
                  </a:extLst>
                </p14:cNvPr>
                <p14:cNvContentPartPr/>
                <p14:nvPr/>
              </p14:nvContentPartPr>
              <p14:xfrm>
                <a:off x="6691829" y="3416110"/>
                <a:ext cx="72182" cy="112272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1D4CBB1C-35B8-4616-BCBC-42F08FB4D8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82851" y="3407143"/>
                  <a:ext cx="89779" cy="129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2528130B-5BF0-4EDD-86EF-4A04A4E59292}"/>
                    </a:ext>
                  </a:extLst>
                </p14:cNvPr>
                <p14:cNvContentPartPr/>
                <p14:nvPr/>
              </p14:nvContentPartPr>
              <p14:xfrm>
                <a:off x="6819154" y="3393566"/>
                <a:ext cx="95733" cy="167363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2528130B-5BF0-4EDD-86EF-4A04A4E5929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10157" y="3384568"/>
                  <a:ext cx="113368" cy="1849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Ryhmä 221">
            <a:extLst>
              <a:ext uri="{FF2B5EF4-FFF2-40B4-BE49-F238E27FC236}">
                <a16:creationId xmlns:a16="http://schemas.microsoft.com/office/drawing/2014/main" id="{AD0DEA79-BEB8-4F7D-9180-A05DBEBF9B4D}"/>
              </a:ext>
            </a:extLst>
          </p:cNvPr>
          <p:cNvGrpSpPr/>
          <p:nvPr/>
        </p:nvGrpSpPr>
        <p:grpSpPr>
          <a:xfrm>
            <a:off x="7139858" y="3380727"/>
            <a:ext cx="309601" cy="208121"/>
            <a:chOff x="7139858" y="3380727"/>
            <a:chExt cx="309601" cy="2081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2E09BB86-7471-4D1E-868D-3FC556D5DBD0}"/>
                    </a:ext>
                  </a:extLst>
                </p14:cNvPr>
                <p14:cNvContentPartPr/>
                <p14:nvPr/>
              </p14:nvContentPartPr>
              <p14:xfrm>
                <a:off x="7139858" y="3392670"/>
                <a:ext cx="22593" cy="19349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2E09BB86-7471-4D1E-868D-3FC556D5DBD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30893" y="3383679"/>
                  <a:ext cx="40165" cy="211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50436136-A124-4748-8100-A4CD9D92847D}"/>
                    </a:ext>
                  </a:extLst>
                </p14:cNvPr>
                <p14:cNvContentPartPr/>
                <p14:nvPr/>
              </p14:nvContentPartPr>
              <p14:xfrm>
                <a:off x="7173174" y="3380727"/>
                <a:ext cx="111624" cy="208121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50436136-A124-4748-8100-A4CD9D92847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64172" y="3371741"/>
                  <a:ext cx="129268" cy="225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D0163EF5-BAE7-48ED-9B06-BBF5EBAC26DF}"/>
                    </a:ext>
                  </a:extLst>
                </p14:cNvPr>
                <p14:cNvContentPartPr/>
                <p14:nvPr/>
              </p14:nvContentPartPr>
              <p14:xfrm>
                <a:off x="7360619" y="3390729"/>
                <a:ext cx="88840" cy="175873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D0163EF5-BAE7-48ED-9B06-BBF5EBAC26D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51627" y="3381738"/>
                  <a:ext cx="106464" cy="193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Ryhmä 220">
            <a:extLst>
              <a:ext uri="{FF2B5EF4-FFF2-40B4-BE49-F238E27FC236}">
                <a16:creationId xmlns:a16="http://schemas.microsoft.com/office/drawing/2014/main" id="{3ABFA8F8-C3E3-407D-A5A9-113FA8BA46C4}"/>
              </a:ext>
            </a:extLst>
          </p:cNvPr>
          <p:cNvGrpSpPr/>
          <p:nvPr/>
        </p:nvGrpSpPr>
        <p:grpSpPr>
          <a:xfrm>
            <a:off x="7602822" y="3381711"/>
            <a:ext cx="608669" cy="270588"/>
            <a:chOff x="7602822" y="3381711"/>
            <a:chExt cx="608669" cy="2705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F5B2545A-C2BA-4DF6-9902-A0B03C62CB57}"/>
                    </a:ext>
                  </a:extLst>
                </p14:cNvPr>
                <p14:cNvContentPartPr/>
                <p14:nvPr/>
              </p14:nvContentPartPr>
              <p14:xfrm>
                <a:off x="7602822" y="3450747"/>
                <a:ext cx="107795" cy="201552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F5B2545A-C2BA-4DF6-9902-A0B03C62CB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93839" y="3441765"/>
                  <a:ext cx="125402" cy="219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64931F30-0126-4DE9-B1A5-7A9DA7C651AF}"/>
                    </a:ext>
                  </a:extLst>
                </p14:cNvPr>
                <p14:cNvContentPartPr/>
                <p14:nvPr/>
              </p14:nvContentPartPr>
              <p14:xfrm>
                <a:off x="7760207" y="3480993"/>
                <a:ext cx="4212" cy="74649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64931F30-0126-4DE9-B1A5-7A9DA7C651A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51432" y="3472021"/>
                  <a:ext cx="21411" cy="92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E87DDC2E-179B-4302-AF2A-B0F041EA3299}"/>
                    </a:ext>
                  </a:extLst>
                </p14:cNvPr>
                <p14:cNvContentPartPr/>
                <p14:nvPr/>
              </p14:nvContentPartPr>
              <p14:xfrm>
                <a:off x="7796968" y="3381711"/>
                <a:ext cx="192" cy="149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E87DDC2E-179B-4302-AF2A-B0F041EA32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92168" y="3377986"/>
                  <a:ext cx="9600" cy="7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87C7EB51-3FCA-4C4C-B897-175E2C688601}"/>
                    </a:ext>
                  </a:extLst>
                </p14:cNvPr>
                <p14:cNvContentPartPr/>
                <p14:nvPr/>
              </p14:nvContentPartPr>
              <p14:xfrm>
                <a:off x="7878915" y="3405299"/>
                <a:ext cx="17998" cy="126754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87C7EB51-3FCA-4C4C-B897-175E2C68860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69916" y="3396322"/>
                  <a:ext cx="35636" cy="144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55C58B85-DB8E-4DE9-BDFA-D3B8B686E4FD}"/>
                    </a:ext>
                  </a:extLst>
                </p14:cNvPr>
                <p14:cNvContentPartPr/>
                <p14:nvPr/>
              </p14:nvContentPartPr>
              <p14:xfrm>
                <a:off x="7834686" y="3446057"/>
                <a:ext cx="95924" cy="597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55C58B85-DB8E-4DE9-BDFA-D3B8B686E4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25704" y="3438594"/>
                  <a:ext cx="113528" cy="1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5C3DAC3C-690D-41C8-977F-3D665E9F1558}"/>
                    </a:ext>
                  </a:extLst>
                </p14:cNvPr>
                <p14:cNvContentPartPr/>
                <p14:nvPr/>
              </p14:nvContentPartPr>
              <p14:xfrm>
                <a:off x="7966415" y="3467109"/>
                <a:ext cx="62800" cy="6808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5C3DAC3C-690D-41C8-977F-3D665E9F155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57444" y="3458151"/>
                  <a:ext cx="80384" cy="85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837DB5AB-438F-4115-8276-D22619807C58}"/>
                    </a:ext>
                  </a:extLst>
                </p14:cNvPr>
                <p14:cNvContentPartPr/>
                <p14:nvPr/>
              </p14:nvContentPartPr>
              <p14:xfrm>
                <a:off x="8086656" y="3455015"/>
                <a:ext cx="49398" cy="67632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837DB5AB-438F-4115-8276-D22619807C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77707" y="3446021"/>
                  <a:ext cx="66938" cy="85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C1D0DC19-DB2F-4D4D-BB41-2B8186E80F2A}"/>
                    </a:ext>
                  </a:extLst>
                </p14:cNvPr>
                <p14:cNvContentPartPr/>
                <p14:nvPr/>
              </p14:nvContentPartPr>
              <p14:xfrm>
                <a:off x="8163241" y="3415900"/>
                <a:ext cx="48250" cy="153777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C1D0DC19-DB2F-4D4D-BB41-2B8186E80F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54306" y="3406918"/>
                  <a:ext cx="65763" cy="1713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Ryhmä 226">
            <a:extLst>
              <a:ext uri="{FF2B5EF4-FFF2-40B4-BE49-F238E27FC236}">
                <a16:creationId xmlns:a16="http://schemas.microsoft.com/office/drawing/2014/main" id="{F5C93CE7-29AC-48ED-AE3A-0CF8129F15CA}"/>
              </a:ext>
            </a:extLst>
          </p:cNvPr>
          <p:cNvGrpSpPr/>
          <p:nvPr/>
        </p:nvGrpSpPr>
        <p:grpSpPr>
          <a:xfrm>
            <a:off x="8356621" y="3414257"/>
            <a:ext cx="188020" cy="116303"/>
            <a:chOff x="8356621" y="3414257"/>
            <a:chExt cx="188020" cy="1163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F93F1C92-5BBF-48FE-A142-A3756EE8B5B0}"/>
                    </a:ext>
                  </a:extLst>
                </p14:cNvPr>
                <p14:cNvContentPartPr/>
                <p14:nvPr/>
              </p14:nvContentPartPr>
              <p14:xfrm>
                <a:off x="8356621" y="3414257"/>
                <a:ext cx="72757" cy="102567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F93F1C92-5BBF-48FE-A142-A3756EE8B5B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47661" y="3405260"/>
                  <a:ext cx="90319" cy="120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BD8ED878-967F-46C1-B8A7-E3BB54FF6570}"/>
                    </a:ext>
                  </a:extLst>
                </p14:cNvPr>
                <p14:cNvContentPartPr/>
                <p14:nvPr/>
              </p14:nvContentPartPr>
              <p14:xfrm>
                <a:off x="8478968" y="3414257"/>
                <a:ext cx="65673" cy="116303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BD8ED878-967F-46C1-B8A7-E3BB54FF65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69996" y="3405283"/>
                  <a:ext cx="83258" cy="133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Ryhmä 229">
            <a:extLst>
              <a:ext uri="{FF2B5EF4-FFF2-40B4-BE49-F238E27FC236}">
                <a16:creationId xmlns:a16="http://schemas.microsoft.com/office/drawing/2014/main" id="{65410888-BD3B-4812-AF84-87DC6EC1A81B}"/>
              </a:ext>
            </a:extLst>
          </p:cNvPr>
          <p:cNvGrpSpPr/>
          <p:nvPr/>
        </p:nvGrpSpPr>
        <p:grpSpPr>
          <a:xfrm>
            <a:off x="5282320" y="3721587"/>
            <a:ext cx="500760" cy="644760"/>
            <a:chOff x="5282320" y="3721587"/>
            <a:chExt cx="50076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8E2EF4D8-8D67-4431-AE42-C0D7A3D7B7A8}"/>
                    </a:ext>
                  </a:extLst>
                </p14:cNvPr>
                <p14:cNvContentPartPr/>
                <p14:nvPr/>
              </p14:nvContentPartPr>
              <p14:xfrm>
                <a:off x="5282320" y="3733107"/>
                <a:ext cx="249840" cy="49248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8E2EF4D8-8D67-4431-AE42-C0D7A3D7B7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73680" y="3724467"/>
                  <a:ext cx="2674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9164F2CA-50C2-4FF0-85D8-059A7609044A}"/>
                    </a:ext>
                  </a:extLst>
                </p14:cNvPr>
                <p14:cNvContentPartPr/>
                <p14:nvPr/>
              </p14:nvContentPartPr>
              <p14:xfrm>
                <a:off x="5633320" y="3721587"/>
                <a:ext cx="149760" cy="64476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9164F2CA-50C2-4FF0-85D8-059A7609044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24320" y="3712587"/>
                  <a:ext cx="167400" cy="66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Ryhmä 239">
            <a:extLst>
              <a:ext uri="{FF2B5EF4-FFF2-40B4-BE49-F238E27FC236}">
                <a16:creationId xmlns:a16="http://schemas.microsoft.com/office/drawing/2014/main" id="{9931E389-4575-4E9D-80DC-9FE1EE197887}"/>
              </a:ext>
            </a:extLst>
          </p:cNvPr>
          <p:cNvGrpSpPr/>
          <p:nvPr/>
        </p:nvGrpSpPr>
        <p:grpSpPr>
          <a:xfrm>
            <a:off x="6170080" y="3863427"/>
            <a:ext cx="404280" cy="680040"/>
            <a:chOff x="6170080" y="3863427"/>
            <a:chExt cx="4042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A0B88147-32BF-4492-B4B8-F2329B0D6173}"/>
                    </a:ext>
                  </a:extLst>
                </p14:cNvPr>
                <p14:cNvContentPartPr/>
                <p14:nvPr/>
              </p14:nvContentPartPr>
              <p14:xfrm>
                <a:off x="6170080" y="3863427"/>
                <a:ext cx="404280" cy="68004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A0B88147-32BF-4492-B4B8-F2329B0D61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61080" y="3854787"/>
                  <a:ext cx="42192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68A496E5-8B72-42F7-80D0-EEAE2EBBE2A5}"/>
                    </a:ext>
                  </a:extLst>
                </p14:cNvPr>
                <p14:cNvContentPartPr/>
                <p14:nvPr/>
              </p14:nvContentPartPr>
              <p14:xfrm>
                <a:off x="6205000" y="4201107"/>
                <a:ext cx="311760" cy="3780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68A496E5-8B72-42F7-80D0-EEAE2EBBE2A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96000" y="4192467"/>
                  <a:ext cx="3294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Ryhmä 238">
            <a:extLst>
              <a:ext uri="{FF2B5EF4-FFF2-40B4-BE49-F238E27FC236}">
                <a16:creationId xmlns:a16="http://schemas.microsoft.com/office/drawing/2014/main" id="{9D6126D3-6EFA-4F6F-8609-BCABEA1967F1}"/>
              </a:ext>
            </a:extLst>
          </p:cNvPr>
          <p:cNvGrpSpPr/>
          <p:nvPr/>
        </p:nvGrpSpPr>
        <p:grpSpPr>
          <a:xfrm>
            <a:off x="6858040" y="4184547"/>
            <a:ext cx="280800" cy="152280"/>
            <a:chOff x="6858040" y="4184547"/>
            <a:chExt cx="2808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B19DF693-C9B2-421C-9BB6-A304CF240B52}"/>
                    </a:ext>
                  </a:extLst>
                </p14:cNvPr>
                <p14:cNvContentPartPr/>
                <p14:nvPr/>
              </p14:nvContentPartPr>
              <p14:xfrm>
                <a:off x="6884320" y="4184547"/>
                <a:ext cx="254520" cy="2196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B19DF693-C9B2-421C-9BB6-A304CF240B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75680" y="4175547"/>
                  <a:ext cx="272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84EC147F-C9D9-4D08-9DFC-118D5A6A38B3}"/>
                    </a:ext>
                  </a:extLst>
                </p14:cNvPr>
                <p14:cNvContentPartPr/>
                <p14:nvPr/>
              </p14:nvContentPartPr>
              <p14:xfrm>
                <a:off x="6858040" y="4304067"/>
                <a:ext cx="257400" cy="3276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84EC147F-C9D9-4D08-9DFC-118D5A6A38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49040" y="4295427"/>
                  <a:ext cx="2750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Ryhmä 242">
            <a:extLst>
              <a:ext uri="{FF2B5EF4-FFF2-40B4-BE49-F238E27FC236}">
                <a16:creationId xmlns:a16="http://schemas.microsoft.com/office/drawing/2014/main" id="{D96F53BA-6467-4B5C-B810-A6957DCF9EAC}"/>
              </a:ext>
            </a:extLst>
          </p:cNvPr>
          <p:cNvGrpSpPr/>
          <p:nvPr/>
        </p:nvGrpSpPr>
        <p:grpSpPr>
          <a:xfrm>
            <a:off x="7351240" y="3749307"/>
            <a:ext cx="1465920" cy="954000"/>
            <a:chOff x="7351240" y="3749307"/>
            <a:chExt cx="1465920" cy="9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F3146FD4-7BA5-4302-841B-346586E20564}"/>
                    </a:ext>
                  </a:extLst>
                </p14:cNvPr>
                <p14:cNvContentPartPr/>
                <p14:nvPr/>
              </p14:nvContentPartPr>
              <p14:xfrm>
                <a:off x="7624480" y="3749307"/>
                <a:ext cx="29880" cy="40716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F3146FD4-7BA5-4302-841B-346586E2056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15840" y="3740667"/>
                  <a:ext cx="47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DEEEA823-BCD1-4623-9461-8960CAB392EA}"/>
                    </a:ext>
                  </a:extLst>
                </p14:cNvPr>
                <p14:cNvContentPartPr/>
                <p14:nvPr/>
              </p14:nvContentPartPr>
              <p14:xfrm>
                <a:off x="7351240" y="4237467"/>
                <a:ext cx="607320" cy="1764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DEEEA823-BCD1-4623-9461-8960CAB392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42240" y="4228467"/>
                  <a:ext cx="62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491AAED5-116F-46D2-AA40-4A6D74FA0F5F}"/>
                    </a:ext>
                  </a:extLst>
                </p14:cNvPr>
                <p14:cNvContentPartPr/>
                <p14:nvPr/>
              </p14:nvContentPartPr>
              <p14:xfrm>
                <a:off x="7448440" y="4317747"/>
                <a:ext cx="261000" cy="38556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491AAED5-116F-46D2-AA40-4A6D74FA0F5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39440" y="4308747"/>
                  <a:ext cx="278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53902CC9-AA39-4F89-A044-FA93AE590D3A}"/>
                    </a:ext>
                  </a:extLst>
                </p14:cNvPr>
                <p14:cNvContentPartPr/>
                <p14:nvPr/>
              </p14:nvContentPartPr>
              <p14:xfrm>
                <a:off x="8120560" y="4112187"/>
                <a:ext cx="250560" cy="328320"/>
              </p14:xfrm>
            </p:contentPart>
          </mc:Choice>
          <mc:Fallback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53902CC9-AA39-4F89-A044-FA93AE590D3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11560" y="4103187"/>
                  <a:ext cx="268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EF94C5C5-2395-4822-908D-9CD3D23A6D64}"/>
                    </a:ext>
                  </a:extLst>
                </p14:cNvPr>
                <p14:cNvContentPartPr/>
                <p14:nvPr/>
              </p14:nvContentPartPr>
              <p14:xfrm>
                <a:off x="8524120" y="3844347"/>
                <a:ext cx="293040" cy="52092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EF94C5C5-2395-4822-908D-9CD3D23A6D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15120" y="3835347"/>
                  <a:ext cx="31068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Ryhmä 254">
            <a:extLst>
              <a:ext uri="{FF2B5EF4-FFF2-40B4-BE49-F238E27FC236}">
                <a16:creationId xmlns:a16="http://schemas.microsoft.com/office/drawing/2014/main" id="{5DD17E78-0269-487B-876E-52579013E445}"/>
              </a:ext>
            </a:extLst>
          </p:cNvPr>
          <p:cNvGrpSpPr/>
          <p:nvPr/>
        </p:nvGrpSpPr>
        <p:grpSpPr>
          <a:xfrm>
            <a:off x="10077160" y="3586947"/>
            <a:ext cx="629640" cy="314280"/>
            <a:chOff x="10077160" y="3586947"/>
            <a:chExt cx="6296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02F10775-7BBC-43B1-A681-B92B76BAF4E5}"/>
                    </a:ext>
                  </a:extLst>
                </p14:cNvPr>
                <p14:cNvContentPartPr/>
                <p14:nvPr/>
              </p14:nvContentPartPr>
              <p14:xfrm>
                <a:off x="10077160" y="3586947"/>
                <a:ext cx="325800" cy="31428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02F10775-7BBC-43B1-A681-B92B76BAF4E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68520" y="3578307"/>
                  <a:ext cx="343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E568E60B-088F-46C7-965A-6CBED5217E5E}"/>
                    </a:ext>
                  </a:extLst>
                </p14:cNvPr>
                <p14:cNvContentPartPr/>
                <p14:nvPr/>
              </p14:nvContentPartPr>
              <p14:xfrm>
                <a:off x="10506280" y="3664707"/>
                <a:ext cx="149040" cy="1224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E568E60B-088F-46C7-965A-6CBED5217E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97640" y="3656067"/>
                  <a:ext cx="16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5633B667-2582-4F93-A275-D30D226250AA}"/>
                    </a:ext>
                  </a:extLst>
                </p14:cNvPr>
                <p14:cNvContentPartPr/>
                <p14:nvPr/>
              </p14:nvContentPartPr>
              <p14:xfrm>
                <a:off x="10525720" y="3793587"/>
                <a:ext cx="181080" cy="5400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5633B667-2582-4F93-A275-D30D226250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17080" y="3784587"/>
                  <a:ext cx="198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56" name="Käsinkirjoitus 255">
                <a:extLst>
                  <a:ext uri="{FF2B5EF4-FFF2-40B4-BE49-F238E27FC236}">
                    <a16:creationId xmlns:a16="http://schemas.microsoft.com/office/drawing/2014/main" id="{EA58BB42-A582-4A89-A12C-3739E6CC8F8F}"/>
                  </a:ext>
                </a:extLst>
              </p14:cNvPr>
              <p14:cNvContentPartPr/>
              <p14:nvPr/>
            </p14:nvContentPartPr>
            <p14:xfrm>
              <a:off x="10194880" y="3969987"/>
              <a:ext cx="262800" cy="433800"/>
            </p14:xfrm>
          </p:contentPart>
        </mc:Choice>
        <mc:Fallback>
          <p:pic>
            <p:nvPicPr>
              <p:cNvPr id="256" name="Käsinkirjoitus 255">
                <a:extLst>
                  <a:ext uri="{FF2B5EF4-FFF2-40B4-BE49-F238E27FC236}">
                    <a16:creationId xmlns:a16="http://schemas.microsoft.com/office/drawing/2014/main" id="{EA58BB42-A582-4A89-A12C-3739E6CC8F8F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186240" y="3961347"/>
                <a:ext cx="28044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Ryhmä 268">
            <a:extLst>
              <a:ext uri="{FF2B5EF4-FFF2-40B4-BE49-F238E27FC236}">
                <a16:creationId xmlns:a16="http://schemas.microsoft.com/office/drawing/2014/main" id="{72FEF572-6FB7-4340-8AED-2E0F77FF6FA7}"/>
              </a:ext>
            </a:extLst>
          </p:cNvPr>
          <p:cNvGrpSpPr/>
          <p:nvPr/>
        </p:nvGrpSpPr>
        <p:grpSpPr>
          <a:xfrm>
            <a:off x="10654960" y="4200387"/>
            <a:ext cx="257760" cy="123480"/>
            <a:chOff x="10654960" y="4200387"/>
            <a:chExt cx="2577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7" name="Käsinkirjoitus 256">
                  <a:extLst>
                    <a:ext uri="{FF2B5EF4-FFF2-40B4-BE49-F238E27FC236}">
                      <a16:creationId xmlns:a16="http://schemas.microsoft.com/office/drawing/2014/main" id="{B1A0F757-A9A0-406C-A8C2-E6B1489C0CB4}"/>
                    </a:ext>
                  </a:extLst>
                </p14:cNvPr>
                <p14:cNvContentPartPr/>
                <p14:nvPr/>
              </p14:nvContentPartPr>
              <p14:xfrm>
                <a:off x="10654960" y="4200387"/>
                <a:ext cx="171720" cy="27720"/>
              </p14:xfrm>
            </p:contentPart>
          </mc:Choice>
          <mc:Fallback>
            <p:pic>
              <p:nvPicPr>
                <p:cNvPr id="257" name="Käsinkirjoitus 256">
                  <a:extLst>
                    <a:ext uri="{FF2B5EF4-FFF2-40B4-BE49-F238E27FC236}">
                      <a16:creationId xmlns:a16="http://schemas.microsoft.com/office/drawing/2014/main" id="{B1A0F757-A9A0-406C-A8C2-E6B1489C0C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45960" y="4191387"/>
                  <a:ext cx="18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8" name="Käsinkirjoitus 257">
                  <a:extLst>
                    <a:ext uri="{FF2B5EF4-FFF2-40B4-BE49-F238E27FC236}">
                      <a16:creationId xmlns:a16="http://schemas.microsoft.com/office/drawing/2014/main" id="{D8C3CF2A-D27B-4DB2-AA42-FCEB9345934F}"/>
                    </a:ext>
                  </a:extLst>
                </p14:cNvPr>
                <p14:cNvContentPartPr/>
                <p14:nvPr/>
              </p14:nvContentPartPr>
              <p14:xfrm>
                <a:off x="10661440" y="4315947"/>
                <a:ext cx="251280" cy="7920"/>
              </p14:xfrm>
            </p:contentPart>
          </mc:Choice>
          <mc:Fallback>
            <p:pic>
              <p:nvPicPr>
                <p:cNvPr id="258" name="Käsinkirjoitus 257">
                  <a:extLst>
                    <a:ext uri="{FF2B5EF4-FFF2-40B4-BE49-F238E27FC236}">
                      <a16:creationId xmlns:a16="http://schemas.microsoft.com/office/drawing/2014/main" id="{D8C3CF2A-D27B-4DB2-AA42-FCEB9345934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652800" y="4306947"/>
                  <a:ext cx="2689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70" name="Käsinkirjoitus 269">
                <a:extLst>
                  <a:ext uri="{FF2B5EF4-FFF2-40B4-BE49-F238E27FC236}">
                    <a16:creationId xmlns:a16="http://schemas.microsoft.com/office/drawing/2014/main" id="{EB9CF715-8AF4-4E49-BB58-4B2EE563AB2E}"/>
                  </a:ext>
                </a:extLst>
              </p14:cNvPr>
              <p14:cNvContentPartPr/>
              <p14:nvPr/>
            </p14:nvContentPartPr>
            <p14:xfrm>
              <a:off x="11449840" y="6090027"/>
              <a:ext cx="360" cy="360"/>
            </p14:xfrm>
          </p:contentPart>
        </mc:Choice>
        <mc:Fallback>
          <p:pic>
            <p:nvPicPr>
              <p:cNvPr id="270" name="Käsinkirjoitus 269">
                <a:extLst>
                  <a:ext uri="{FF2B5EF4-FFF2-40B4-BE49-F238E27FC236}">
                    <a16:creationId xmlns:a16="http://schemas.microsoft.com/office/drawing/2014/main" id="{EB9CF715-8AF4-4E49-BB58-4B2EE563AB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41200" y="60810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Ryhmä 275">
            <a:extLst>
              <a:ext uri="{FF2B5EF4-FFF2-40B4-BE49-F238E27FC236}">
                <a16:creationId xmlns:a16="http://schemas.microsoft.com/office/drawing/2014/main" id="{BD193CFD-2213-4364-8C72-12403627708F}"/>
              </a:ext>
            </a:extLst>
          </p:cNvPr>
          <p:cNvGrpSpPr/>
          <p:nvPr/>
        </p:nvGrpSpPr>
        <p:grpSpPr>
          <a:xfrm>
            <a:off x="7041640" y="3001947"/>
            <a:ext cx="946440" cy="321840"/>
            <a:chOff x="7041640" y="3001947"/>
            <a:chExt cx="94644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1" name="Käsinkirjoitus 270">
                  <a:extLst>
                    <a:ext uri="{FF2B5EF4-FFF2-40B4-BE49-F238E27FC236}">
                      <a16:creationId xmlns:a16="http://schemas.microsoft.com/office/drawing/2014/main" id="{E93FE684-C673-48D1-885F-648D29AB15B4}"/>
                    </a:ext>
                  </a:extLst>
                </p14:cNvPr>
                <p14:cNvContentPartPr/>
                <p14:nvPr/>
              </p14:nvContentPartPr>
              <p14:xfrm>
                <a:off x="7041640" y="3001947"/>
                <a:ext cx="162360" cy="314280"/>
              </p14:xfrm>
            </p:contentPart>
          </mc:Choice>
          <mc:Fallback>
            <p:pic>
              <p:nvPicPr>
                <p:cNvPr id="271" name="Käsinkirjoitus 270">
                  <a:extLst>
                    <a:ext uri="{FF2B5EF4-FFF2-40B4-BE49-F238E27FC236}">
                      <a16:creationId xmlns:a16="http://schemas.microsoft.com/office/drawing/2014/main" id="{E93FE684-C673-48D1-885F-648D29AB15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32640" y="2993307"/>
                  <a:ext cx="1800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2" name="Käsinkirjoitus 271">
                  <a:extLst>
                    <a:ext uri="{FF2B5EF4-FFF2-40B4-BE49-F238E27FC236}">
                      <a16:creationId xmlns:a16="http://schemas.microsoft.com/office/drawing/2014/main" id="{CB5944D3-8D0D-4B08-910E-700F4EFE8DF7}"/>
                    </a:ext>
                  </a:extLst>
                </p14:cNvPr>
                <p14:cNvContentPartPr/>
                <p14:nvPr/>
              </p14:nvContentPartPr>
              <p14:xfrm>
                <a:off x="7305520" y="3254307"/>
                <a:ext cx="48240" cy="67320"/>
              </p14:xfrm>
            </p:contentPart>
          </mc:Choice>
          <mc:Fallback>
            <p:pic>
              <p:nvPicPr>
                <p:cNvPr id="272" name="Käsinkirjoitus 271">
                  <a:extLst>
                    <a:ext uri="{FF2B5EF4-FFF2-40B4-BE49-F238E27FC236}">
                      <a16:creationId xmlns:a16="http://schemas.microsoft.com/office/drawing/2014/main" id="{CB5944D3-8D0D-4B08-910E-700F4EFE8D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96880" y="3245307"/>
                  <a:ext cx="65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3" name="Käsinkirjoitus 272">
                  <a:extLst>
                    <a:ext uri="{FF2B5EF4-FFF2-40B4-BE49-F238E27FC236}">
                      <a16:creationId xmlns:a16="http://schemas.microsoft.com/office/drawing/2014/main" id="{398B9A2A-3C86-43D5-9CF3-4E5B0C16B734}"/>
                    </a:ext>
                  </a:extLst>
                </p14:cNvPr>
                <p14:cNvContentPartPr/>
                <p14:nvPr/>
              </p14:nvContentPartPr>
              <p14:xfrm>
                <a:off x="7427200" y="3046587"/>
                <a:ext cx="160200" cy="277200"/>
              </p14:xfrm>
            </p:contentPart>
          </mc:Choice>
          <mc:Fallback>
            <p:pic>
              <p:nvPicPr>
                <p:cNvPr id="273" name="Käsinkirjoitus 272">
                  <a:extLst>
                    <a:ext uri="{FF2B5EF4-FFF2-40B4-BE49-F238E27FC236}">
                      <a16:creationId xmlns:a16="http://schemas.microsoft.com/office/drawing/2014/main" id="{398B9A2A-3C86-43D5-9CF3-4E5B0C16B7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18560" y="3037947"/>
                  <a:ext cx="177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74" name="Käsinkirjoitus 273">
                  <a:extLst>
                    <a:ext uri="{FF2B5EF4-FFF2-40B4-BE49-F238E27FC236}">
                      <a16:creationId xmlns:a16="http://schemas.microsoft.com/office/drawing/2014/main" id="{27ACA96C-36D5-49E3-9F80-B9F06F1019A1}"/>
                    </a:ext>
                  </a:extLst>
                </p14:cNvPr>
                <p14:cNvContentPartPr/>
                <p14:nvPr/>
              </p14:nvContentPartPr>
              <p14:xfrm>
                <a:off x="7651480" y="3073587"/>
                <a:ext cx="120960" cy="239760"/>
              </p14:xfrm>
            </p:contentPart>
          </mc:Choice>
          <mc:Fallback>
            <p:pic>
              <p:nvPicPr>
                <p:cNvPr id="274" name="Käsinkirjoitus 273">
                  <a:extLst>
                    <a:ext uri="{FF2B5EF4-FFF2-40B4-BE49-F238E27FC236}">
                      <a16:creationId xmlns:a16="http://schemas.microsoft.com/office/drawing/2014/main" id="{27ACA96C-36D5-49E3-9F80-B9F06F1019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42480" y="3064947"/>
                  <a:ext cx="138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75" name="Käsinkirjoitus 274">
                  <a:extLst>
                    <a:ext uri="{FF2B5EF4-FFF2-40B4-BE49-F238E27FC236}">
                      <a16:creationId xmlns:a16="http://schemas.microsoft.com/office/drawing/2014/main" id="{D7E4ED6D-E699-44D8-AFED-FA9C91F4B8E6}"/>
                    </a:ext>
                  </a:extLst>
                </p14:cNvPr>
                <p14:cNvContentPartPr/>
                <p14:nvPr/>
              </p14:nvContentPartPr>
              <p14:xfrm>
                <a:off x="7954240" y="3068907"/>
                <a:ext cx="33840" cy="212040"/>
              </p14:xfrm>
            </p:contentPart>
          </mc:Choice>
          <mc:Fallback>
            <p:pic>
              <p:nvPicPr>
                <p:cNvPr id="275" name="Käsinkirjoitus 274">
                  <a:extLst>
                    <a:ext uri="{FF2B5EF4-FFF2-40B4-BE49-F238E27FC236}">
                      <a16:creationId xmlns:a16="http://schemas.microsoft.com/office/drawing/2014/main" id="{D7E4ED6D-E699-44D8-AFED-FA9C91F4B8E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45600" y="3059907"/>
                  <a:ext cx="514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Ryhmä 281">
            <a:extLst>
              <a:ext uri="{FF2B5EF4-FFF2-40B4-BE49-F238E27FC236}">
                <a16:creationId xmlns:a16="http://schemas.microsoft.com/office/drawing/2014/main" id="{005D41A1-1FB8-4FB5-B0B7-B0B4E35F187B}"/>
              </a:ext>
            </a:extLst>
          </p:cNvPr>
          <p:cNvGrpSpPr/>
          <p:nvPr/>
        </p:nvGrpSpPr>
        <p:grpSpPr>
          <a:xfrm>
            <a:off x="8838760" y="3219747"/>
            <a:ext cx="1202760" cy="419040"/>
            <a:chOff x="8838760" y="3219747"/>
            <a:chExt cx="12027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7" name="Käsinkirjoitus 276">
                  <a:extLst>
                    <a:ext uri="{FF2B5EF4-FFF2-40B4-BE49-F238E27FC236}">
                      <a16:creationId xmlns:a16="http://schemas.microsoft.com/office/drawing/2014/main" id="{C2715E2F-A471-4F82-9BBA-86817E4639C1}"/>
                    </a:ext>
                  </a:extLst>
                </p14:cNvPr>
                <p14:cNvContentPartPr/>
                <p14:nvPr/>
              </p14:nvContentPartPr>
              <p14:xfrm>
                <a:off x="8838760" y="3219747"/>
                <a:ext cx="197280" cy="372600"/>
              </p14:xfrm>
            </p:contentPart>
          </mc:Choice>
          <mc:Fallback>
            <p:pic>
              <p:nvPicPr>
                <p:cNvPr id="277" name="Käsinkirjoitus 276">
                  <a:extLst>
                    <a:ext uri="{FF2B5EF4-FFF2-40B4-BE49-F238E27FC236}">
                      <a16:creationId xmlns:a16="http://schemas.microsoft.com/office/drawing/2014/main" id="{C2715E2F-A471-4F82-9BBA-86817E4639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29760" y="3210747"/>
                  <a:ext cx="214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8" name="Käsinkirjoitus 277">
                  <a:extLst>
                    <a:ext uri="{FF2B5EF4-FFF2-40B4-BE49-F238E27FC236}">
                      <a16:creationId xmlns:a16="http://schemas.microsoft.com/office/drawing/2014/main" id="{C3D2AC9B-C181-4753-BE43-D7BE2301365E}"/>
                    </a:ext>
                  </a:extLst>
                </p14:cNvPr>
                <p14:cNvContentPartPr/>
                <p14:nvPr/>
              </p14:nvContentPartPr>
              <p14:xfrm>
                <a:off x="9142960" y="3567147"/>
                <a:ext cx="54720" cy="71640"/>
              </p14:xfrm>
            </p:contentPart>
          </mc:Choice>
          <mc:Fallback>
            <p:pic>
              <p:nvPicPr>
                <p:cNvPr id="278" name="Käsinkirjoitus 277">
                  <a:extLst>
                    <a:ext uri="{FF2B5EF4-FFF2-40B4-BE49-F238E27FC236}">
                      <a16:creationId xmlns:a16="http://schemas.microsoft.com/office/drawing/2014/main" id="{C3D2AC9B-C181-4753-BE43-D7BE230136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33960" y="3558147"/>
                  <a:ext cx="72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9" name="Käsinkirjoitus 278">
                  <a:extLst>
                    <a:ext uri="{FF2B5EF4-FFF2-40B4-BE49-F238E27FC236}">
                      <a16:creationId xmlns:a16="http://schemas.microsoft.com/office/drawing/2014/main" id="{64B279BF-994A-4EED-8B60-A7C6EA014EDC}"/>
                    </a:ext>
                  </a:extLst>
                </p14:cNvPr>
                <p14:cNvContentPartPr/>
                <p14:nvPr/>
              </p14:nvContentPartPr>
              <p14:xfrm>
                <a:off x="9288040" y="3239187"/>
                <a:ext cx="192960" cy="385200"/>
              </p14:xfrm>
            </p:contentPart>
          </mc:Choice>
          <mc:Fallback>
            <p:pic>
              <p:nvPicPr>
                <p:cNvPr id="279" name="Käsinkirjoitus 278">
                  <a:extLst>
                    <a:ext uri="{FF2B5EF4-FFF2-40B4-BE49-F238E27FC236}">
                      <a16:creationId xmlns:a16="http://schemas.microsoft.com/office/drawing/2014/main" id="{64B279BF-994A-4EED-8B60-A7C6EA014ED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79400" y="3230547"/>
                  <a:ext cx="210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80" name="Käsinkirjoitus 279">
                  <a:extLst>
                    <a:ext uri="{FF2B5EF4-FFF2-40B4-BE49-F238E27FC236}">
                      <a16:creationId xmlns:a16="http://schemas.microsoft.com/office/drawing/2014/main" id="{F19A8B68-D95B-4C2B-B4D8-E3105DACB4EF}"/>
                    </a:ext>
                  </a:extLst>
                </p14:cNvPr>
                <p14:cNvContentPartPr/>
                <p14:nvPr/>
              </p14:nvContentPartPr>
              <p14:xfrm>
                <a:off x="9596920" y="3355827"/>
                <a:ext cx="73080" cy="245880"/>
              </p14:xfrm>
            </p:contentPart>
          </mc:Choice>
          <mc:Fallback>
            <p:pic>
              <p:nvPicPr>
                <p:cNvPr id="280" name="Käsinkirjoitus 279">
                  <a:extLst>
                    <a:ext uri="{FF2B5EF4-FFF2-40B4-BE49-F238E27FC236}">
                      <a16:creationId xmlns:a16="http://schemas.microsoft.com/office/drawing/2014/main" id="{F19A8B68-D95B-4C2B-B4D8-E3105DACB4E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88280" y="3346827"/>
                  <a:ext cx="90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1" name="Käsinkirjoitus 280">
                  <a:extLst>
                    <a:ext uri="{FF2B5EF4-FFF2-40B4-BE49-F238E27FC236}">
                      <a16:creationId xmlns:a16="http://schemas.microsoft.com/office/drawing/2014/main" id="{86BD3D73-2AAE-490E-9C14-B15744FFF7C2}"/>
                    </a:ext>
                  </a:extLst>
                </p14:cNvPr>
                <p14:cNvContentPartPr/>
                <p14:nvPr/>
              </p14:nvContentPartPr>
              <p14:xfrm>
                <a:off x="9783760" y="3369867"/>
                <a:ext cx="257760" cy="156960"/>
              </p14:xfrm>
            </p:contentPart>
          </mc:Choice>
          <mc:Fallback>
            <p:pic>
              <p:nvPicPr>
                <p:cNvPr id="281" name="Käsinkirjoitus 280">
                  <a:extLst>
                    <a:ext uri="{FF2B5EF4-FFF2-40B4-BE49-F238E27FC236}">
                      <a16:creationId xmlns:a16="http://schemas.microsoft.com/office/drawing/2014/main" id="{86BD3D73-2AAE-490E-9C14-B15744FFF7C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5120" y="3361227"/>
                  <a:ext cx="2754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Ryhmä 303">
            <a:extLst>
              <a:ext uri="{FF2B5EF4-FFF2-40B4-BE49-F238E27FC236}">
                <a16:creationId xmlns:a16="http://schemas.microsoft.com/office/drawing/2014/main" id="{4FE5E71B-3BCC-44C5-B4D0-3BEC888114F7}"/>
              </a:ext>
            </a:extLst>
          </p:cNvPr>
          <p:cNvGrpSpPr/>
          <p:nvPr/>
        </p:nvGrpSpPr>
        <p:grpSpPr>
          <a:xfrm>
            <a:off x="10948720" y="3363027"/>
            <a:ext cx="1603080" cy="1385280"/>
            <a:chOff x="10948720" y="3363027"/>
            <a:chExt cx="1603080" cy="13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88" name="Käsinkirjoitus 287">
                  <a:extLst>
                    <a:ext uri="{FF2B5EF4-FFF2-40B4-BE49-F238E27FC236}">
                      <a16:creationId xmlns:a16="http://schemas.microsoft.com/office/drawing/2014/main" id="{E5352AB2-AF14-4A35-A98F-6A11813B34E2}"/>
                    </a:ext>
                  </a:extLst>
                </p14:cNvPr>
                <p14:cNvContentPartPr/>
                <p14:nvPr/>
              </p14:nvContentPartPr>
              <p14:xfrm>
                <a:off x="10948720" y="3363027"/>
                <a:ext cx="153720" cy="541080"/>
              </p14:xfrm>
            </p:contentPart>
          </mc:Choice>
          <mc:Fallback>
            <p:pic>
              <p:nvPicPr>
                <p:cNvPr id="288" name="Käsinkirjoitus 287">
                  <a:extLst>
                    <a:ext uri="{FF2B5EF4-FFF2-40B4-BE49-F238E27FC236}">
                      <a16:creationId xmlns:a16="http://schemas.microsoft.com/office/drawing/2014/main" id="{E5352AB2-AF14-4A35-A98F-6A11813B34E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40080" y="3354027"/>
                  <a:ext cx="1713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89" name="Käsinkirjoitus 288">
                  <a:extLst>
                    <a:ext uri="{FF2B5EF4-FFF2-40B4-BE49-F238E27FC236}">
                      <a16:creationId xmlns:a16="http://schemas.microsoft.com/office/drawing/2014/main" id="{0BBCE9E0-809B-43B5-A815-EF0C3B9F8963}"/>
                    </a:ext>
                  </a:extLst>
                </p14:cNvPr>
                <p14:cNvContentPartPr/>
                <p14:nvPr/>
              </p14:nvContentPartPr>
              <p14:xfrm>
                <a:off x="11232760" y="3857307"/>
                <a:ext cx="40680" cy="76680"/>
              </p14:xfrm>
            </p:contentPart>
          </mc:Choice>
          <mc:Fallback>
            <p:pic>
              <p:nvPicPr>
                <p:cNvPr id="289" name="Käsinkirjoitus 288">
                  <a:extLst>
                    <a:ext uri="{FF2B5EF4-FFF2-40B4-BE49-F238E27FC236}">
                      <a16:creationId xmlns:a16="http://schemas.microsoft.com/office/drawing/2014/main" id="{0BBCE9E0-809B-43B5-A815-EF0C3B9F896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23760" y="3848667"/>
                  <a:ext cx="58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0" name="Käsinkirjoitus 289">
                  <a:extLst>
                    <a:ext uri="{FF2B5EF4-FFF2-40B4-BE49-F238E27FC236}">
                      <a16:creationId xmlns:a16="http://schemas.microsoft.com/office/drawing/2014/main" id="{07CBDD90-315D-440B-9CF0-6E79CC9E14DD}"/>
                    </a:ext>
                  </a:extLst>
                </p14:cNvPr>
                <p14:cNvContentPartPr/>
                <p14:nvPr/>
              </p14:nvContentPartPr>
              <p14:xfrm>
                <a:off x="11319160" y="3435387"/>
                <a:ext cx="270720" cy="604440"/>
              </p14:xfrm>
            </p:contentPart>
          </mc:Choice>
          <mc:Fallback>
            <p:pic>
              <p:nvPicPr>
                <p:cNvPr id="290" name="Käsinkirjoitus 289">
                  <a:extLst>
                    <a:ext uri="{FF2B5EF4-FFF2-40B4-BE49-F238E27FC236}">
                      <a16:creationId xmlns:a16="http://schemas.microsoft.com/office/drawing/2014/main" id="{07CBDD90-315D-440B-9CF0-6E79CC9E14D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10520" y="3426747"/>
                  <a:ext cx="28836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1" name="Käsinkirjoitus 290">
                  <a:extLst>
                    <a:ext uri="{FF2B5EF4-FFF2-40B4-BE49-F238E27FC236}">
                      <a16:creationId xmlns:a16="http://schemas.microsoft.com/office/drawing/2014/main" id="{633D1073-A58F-440D-A564-60236DCC3DE0}"/>
                    </a:ext>
                  </a:extLst>
                </p14:cNvPr>
                <p14:cNvContentPartPr/>
                <p14:nvPr/>
              </p14:nvContentPartPr>
              <p14:xfrm>
                <a:off x="11590600" y="3449787"/>
                <a:ext cx="268920" cy="575640"/>
              </p14:xfrm>
            </p:contentPart>
          </mc:Choice>
          <mc:Fallback>
            <p:pic>
              <p:nvPicPr>
                <p:cNvPr id="291" name="Käsinkirjoitus 290">
                  <a:extLst>
                    <a:ext uri="{FF2B5EF4-FFF2-40B4-BE49-F238E27FC236}">
                      <a16:creationId xmlns:a16="http://schemas.microsoft.com/office/drawing/2014/main" id="{633D1073-A58F-440D-A564-60236DCC3D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81600" y="3441147"/>
                  <a:ext cx="2865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2" name="Käsinkirjoitus 291">
                  <a:extLst>
                    <a:ext uri="{FF2B5EF4-FFF2-40B4-BE49-F238E27FC236}">
                      <a16:creationId xmlns:a16="http://schemas.microsoft.com/office/drawing/2014/main" id="{FF018199-872A-419C-A23E-5FC14E55E347}"/>
                    </a:ext>
                  </a:extLst>
                </p14:cNvPr>
                <p14:cNvContentPartPr/>
                <p14:nvPr/>
              </p14:nvContentPartPr>
              <p14:xfrm>
                <a:off x="11893720" y="3504147"/>
                <a:ext cx="261720" cy="595800"/>
              </p14:xfrm>
            </p:contentPart>
          </mc:Choice>
          <mc:Fallback>
            <p:pic>
              <p:nvPicPr>
                <p:cNvPr id="292" name="Käsinkirjoitus 291">
                  <a:extLst>
                    <a:ext uri="{FF2B5EF4-FFF2-40B4-BE49-F238E27FC236}">
                      <a16:creationId xmlns:a16="http://schemas.microsoft.com/office/drawing/2014/main" id="{FF018199-872A-419C-A23E-5FC14E55E34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884720" y="3495507"/>
                  <a:ext cx="27936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3" name="Käsinkirjoitus 292">
                  <a:extLst>
                    <a:ext uri="{FF2B5EF4-FFF2-40B4-BE49-F238E27FC236}">
                      <a16:creationId xmlns:a16="http://schemas.microsoft.com/office/drawing/2014/main" id="{A7ACD08B-01DB-4612-8B35-2C8BAAFB9B1A}"/>
                    </a:ext>
                  </a:extLst>
                </p14:cNvPr>
                <p14:cNvContentPartPr/>
                <p14:nvPr/>
              </p14:nvContentPartPr>
              <p14:xfrm>
                <a:off x="12296560" y="4080507"/>
                <a:ext cx="15480" cy="360"/>
              </p14:xfrm>
            </p:contentPart>
          </mc:Choice>
          <mc:Fallback>
            <p:pic>
              <p:nvPicPr>
                <p:cNvPr id="293" name="Käsinkirjoitus 292">
                  <a:extLst>
                    <a:ext uri="{FF2B5EF4-FFF2-40B4-BE49-F238E27FC236}">
                      <a16:creationId xmlns:a16="http://schemas.microsoft.com/office/drawing/2014/main" id="{A7ACD08B-01DB-4612-8B35-2C8BAAFB9B1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287560" y="4071507"/>
                  <a:ext cx="3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4" name="Käsinkirjoitus 293">
                  <a:extLst>
                    <a:ext uri="{FF2B5EF4-FFF2-40B4-BE49-F238E27FC236}">
                      <a16:creationId xmlns:a16="http://schemas.microsoft.com/office/drawing/2014/main" id="{ABD17938-A919-4020-8353-2E97C0FF8707}"/>
                    </a:ext>
                  </a:extLst>
                </p14:cNvPr>
                <p14:cNvContentPartPr/>
                <p14:nvPr/>
              </p14:nvContentPartPr>
              <p14:xfrm>
                <a:off x="12461800" y="4051347"/>
                <a:ext cx="360" cy="360"/>
              </p14:xfrm>
            </p:contentPart>
          </mc:Choice>
          <mc:Fallback>
            <p:pic>
              <p:nvPicPr>
                <p:cNvPr id="294" name="Käsinkirjoitus 293">
                  <a:extLst>
                    <a:ext uri="{FF2B5EF4-FFF2-40B4-BE49-F238E27FC236}">
                      <a16:creationId xmlns:a16="http://schemas.microsoft.com/office/drawing/2014/main" id="{ABD17938-A919-4020-8353-2E97C0FF87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453160" y="40427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96" name="Käsinkirjoitus 295">
                  <a:extLst>
                    <a:ext uri="{FF2B5EF4-FFF2-40B4-BE49-F238E27FC236}">
                      <a16:creationId xmlns:a16="http://schemas.microsoft.com/office/drawing/2014/main" id="{AC310925-B82C-4484-A376-597C879B5634}"/>
                    </a:ext>
                  </a:extLst>
                </p14:cNvPr>
                <p14:cNvContentPartPr/>
                <p14:nvPr/>
              </p14:nvContentPartPr>
              <p14:xfrm>
                <a:off x="11099200" y="4131627"/>
                <a:ext cx="208800" cy="471600"/>
              </p14:xfrm>
            </p:contentPart>
          </mc:Choice>
          <mc:Fallback>
            <p:pic>
              <p:nvPicPr>
                <p:cNvPr id="296" name="Käsinkirjoitus 295">
                  <a:extLst>
                    <a:ext uri="{FF2B5EF4-FFF2-40B4-BE49-F238E27FC236}">
                      <a16:creationId xmlns:a16="http://schemas.microsoft.com/office/drawing/2014/main" id="{AC310925-B82C-4484-A376-597C879B563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090560" y="4122627"/>
                  <a:ext cx="226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97" name="Käsinkirjoitus 296">
                  <a:extLst>
                    <a:ext uri="{FF2B5EF4-FFF2-40B4-BE49-F238E27FC236}">
                      <a16:creationId xmlns:a16="http://schemas.microsoft.com/office/drawing/2014/main" id="{70B96FF0-C290-4329-A1F9-EB8A304BCCF8}"/>
                    </a:ext>
                  </a:extLst>
                </p14:cNvPr>
                <p14:cNvContentPartPr/>
                <p14:nvPr/>
              </p14:nvContentPartPr>
              <p14:xfrm>
                <a:off x="11412760" y="4487307"/>
                <a:ext cx="100440" cy="108720"/>
              </p14:xfrm>
            </p:contentPart>
          </mc:Choice>
          <mc:Fallback>
            <p:pic>
              <p:nvPicPr>
                <p:cNvPr id="297" name="Käsinkirjoitus 296">
                  <a:extLst>
                    <a:ext uri="{FF2B5EF4-FFF2-40B4-BE49-F238E27FC236}">
                      <a16:creationId xmlns:a16="http://schemas.microsoft.com/office/drawing/2014/main" id="{70B96FF0-C290-4329-A1F9-EB8A304BCCF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404120" y="4478667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99" name="Käsinkirjoitus 298">
                  <a:extLst>
                    <a:ext uri="{FF2B5EF4-FFF2-40B4-BE49-F238E27FC236}">
                      <a16:creationId xmlns:a16="http://schemas.microsoft.com/office/drawing/2014/main" id="{5181B259-6885-4216-B281-DBDAC5BE42CE}"/>
                    </a:ext>
                  </a:extLst>
                </p14:cNvPr>
                <p14:cNvContentPartPr/>
                <p14:nvPr/>
              </p14:nvContentPartPr>
              <p14:xfrm>
                <a:off x="11440840" y="4200387"/>
                <a:ext cx="294840" cy="441000"/>
              </p14:xfrm>
            </p:contentPart>
          </mc:Choice>
          <mc:Fallback>
            <p:pic>
              <p:nvPicPr>
                <p:cNvPr id="299" name="Käsinkirjoitus 298">
                  <a:extLst>
                    <a:ext uri="{FF2B5EF4-FFF2-40B4-BE49-F238E27FC236}">
                      <a16:creationId xmlns:a16="http://schemas.microsoft.com/office/drawing/2014/main" id="{5181B259-6885-4216-B281-DBDAC5BE42C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32200" y="4191747"/>
                  <a:ext cx="3124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00" name="Käsinkirjoitus 299">
                  <a:extLst>
                    <a:ext uri="{FF2B5EF4-FFF2-40B4-BE49-F238E27FC236}">
                      <a16:creationId xmlns:a16="http://schemas.microsoft.com/office/drawing/2014/main" id="{EB9C78BA-504A-47AB-BBBD-6079939978F5}"/>
                    </a:ext>
                  </a:extLst>
                </p14:cNvPr>
                <p14:cNvContentPartPr/>
                <p14:nvPr/>
              </p14:nvContentPartPr>
              <p14:xfrm>
                <a:off x="11751160" y="4198227"/>
                <a:ext cx="167760" cy="445680"/>
              </p14:xfrm>
            </p:contentPart>
          </mc:Choice>
          <mc:Fallback>
            <p:pic>
              <p:nvPicPr>
                <p:cNvPr id="300" name="Käsinkirjoitus 299">
                  <a:extLst>
                    <a:ext uri="{FF2B5EF4-FFF2-40B4-BE49-F238E27FC236}">
                      <a16:creationId xmlns:a16="http://schemas.microsoft.com/office/drawing/2014/main" id="{EB9C78BA-504A-47AB-BBBD-6079939978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742160" y="4189587"/>
                  <a:ext cx="185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01" name="Käsinkirjoitus 300">
                  <a:extLst>
                    <a:ext uri="{FF2B5EF4-FFF2-40B4-BE49-F238E27FC236}">
                      <a16:creationId xmlns:a16="http://schemas.microsoft.com/office/drawing/2014/main" id="{AD6B8BFB-8BE1-48A2-AC30-8182F034A89C}"/>
                    </a:ext>
                  </a:extLst>
                </p14:cNvPr>
                <p14:cNvContentPartPr/>
                <p14:nvPr/>
              </p14:nvContentPartPr>
              <p14:xfrm>
                <a:off x="12060400" y="4264467"/>
                <a:ext cx="17280" cy="483840"/>
              </p14:xfrm>
            </p:contentPart>
          </mc:Choice>
          <mc:Fallback>
            <p:pic>
              <p:nvPicPr>
                <p:cNvPr id="301" name="Käsinkirjoitus 300">
                  <a:extLst>
                    <a:ext uri="{FF2B5EF4-FFF2-40B4-BE49-F238E27FC236}">
                      <a16:creationId xmlns:a16="http://schemas.microsoft.com/office/drawing/2014/main" id="{AD6B8BFB-8BE1-48A2-AC30-8182F034A89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051760" y="4255827"/>
                  <a:ext cx="349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02" name="Käsinkirjoitus 301">
                  <a:extLst>
                    <a:ext uri="{FF2B5EF4-FFF2-40B4-BE49-F238E27FC236}">
                      <a16:creationId xmlns:a16="http://schemas.microsoft.com/office/drawing/2014/main" id="{1AE03D96-508D-405D-BD02-2EC738864C1F}"/>
                    </a:ext>
                  </a:extLst>
                </p14:cNvPr>
                <p14:cNvContentPartPr/>
                <p14:nvPr/>
              </p14:nvContentPartPr>
              <p14:xfrm>
                <a:off x="12200080" y="4654707"/>
                <a:ext cx="360" cy="360"/>
              </p14:xfrm>
            </p:contentPart>
          </mc:Choice>
          <mc:Fallback>
            <p:pic>
              <p:nvPicPr>
                <p:cNvPr id="302" name="Käsinkirjoitus 301">
                  <a:extLst>
                    <a:ext uri="{FF2B5EF4-FFF2-40B4-BE49-F238E27FC236}">
                      <a16:creationId xmlns:a16="http://schemas.microsoft.com/office/drawing/2014/main" id="{1AE03D96-508D-405D-BD02-2EC738864C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191440" y="46457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3" name="Käsinkirjoitus 302">
                  <a:extLst>
                    <a:ext uri="{FF2B5EF4-FFF2-40B4-BE49-F238E27FC236}">
                      <a16:creationId xmlns:a16="http://schemas.microsoft.com/office/drawing/2014/main" id="{A0D533BC-B6BC-4EE7-BD96-7DA357786506}"/>
                    </a:ext>
                  </a:extLst>
                </p14:cNvPr>
                <p14:cNvContentPartPr/>
                <p14:nvPr/>
              </p14:nvContentPartPr>
              <p14:xfrm>
                <a:off x="12382600" y="4644987"/>
                <a:ext cx="169200" cy="21240"/>
              </p14:xfrm>
            </p:contentPart>
          </mc:Choice>
          <mc:Fallback>
            <p:pic>
              <p:nvPicPr>
                <p:cNvPr id="303" name="Käsinkirjoitus 302">
                  <a:extLst>
                    <a:ext uri="{FF2B5EF4-FFF2-40B4-BE49-F238E27FC236}">
                      <a16:creationId xmlns:a16="http://schemas.microsoft.com/office/drawing/2014/main" id="{A0D533BC-B6BC-4EE7-BD96-7DA35778650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373600" y="4636347"/>
                  <a:ext cx="186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Ryhmä 318">
            <a:extLst>
              <a:ext uri="{FF2B5EF4-FFF2-40B4-BE49-F238E27FC236}">
                <a16:creationId xmlns:a16="http://schemas.microsoft.com/office/drawing/2014/main" id="{ED7F79C2-CF46-440C-9F2C-61DD8F0D328F}"/>
              </a:ext>
            </a:extLst>
          </p:cNvPr>
          <p:cNvGrpSpPr/>
          <p:nvPr/>
        </p:nvGrpSpPr>
        <p:grpSpPr>
          <a:xfrm>
            <a:off x="5938600" y="4873947"/>
            <a:ext cx="583920" cy="739440"/>
            <a:chOff x="5938600" y="4873947"/>
            <a:chExt cx="583920" cy="7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5" name="Käsinkirjoitus 304">
                  <a:extLst>
                    <a:ext uri="{FF2B5EF4-FFF2-40B4-BE49-F238E27FC236}">
                      <a16:creationId xmlns:a16="http://schemas.microsoft.com/office/drawing/2014/main" id="{F725BFC3-7F0B-4821-9005-ECBB4289267A}"/>
                    </a:ext>
                  </a:extLst>
                </p14:cNvPr>
                <p14:cNvContentPartPr/>
                <p14:nvPr/>
              </p14:nvContentPartPr>
              <p14:xfrm>
                <a:off x="5938600" y="4873947"/>
                <a:ext cx="363240" cy="739440"/>
              </p14:xfrm>
            </p:contentPart>
          </mc:Choice>
          <mc:Fallback>
            <p:pic>
              <p:nvPicPr>
                <p:cNvPr id="305" name="Käsinkirjoitus 304">
                  <a:extLst>
                    <a:ext uri="{FF2B5EF4-FFF2-40B4-BE49-F238E27FC236}">
                      <a16:creationId xmlns:a16="http://schemas.microsoft.com/office/drawing/2014/main" id="{F725BFC3-7F0B-4821-9005-ECBB428926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29960" y="4865307"/>
                  <a:ext cx="38088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6" name="Käsinkirjoitus 305">
                  <a:extLst>
                    <a:ext uri="{FF2B5EF4-FFF2-40B4-BE49-F238E27FC236}">
                      <a16:creationId xmlns:a16="http://schemas.microsoft.com/office/drawing/2014/main" id="{359B597E-B37C-47F6-80E0-E33393393897}"/>
                    </a:ext>
                  </a:extLst>
                </p14:cNvPr>
                <p14:cNvContentPartPr/>
                <p14:nvPr/>
              </p14:nvContentPartPr>
              <p14:xfrm>
                <a:off x="5941840" y="5289027"/>
                <a:ext cx="580680" cy="26280"/>
              </p14:xfrm>
            </p:contentPart>
          </mc:Choice>
          <mc:Fallback>
            <p:pic>
              <p:nvPicPr>
                <p:cNvPr id="306" name="Käsinkirjoitus 305">
                  <a:extLst>
                    <a:ext uri="{FF2B5EF4-FFF2-40B4-BE49-F238E27FC236}">
                      <a16:creationId xmlns:a16="http://schemas.microsoft.com/office/drawing/2014/main" id="{359B597E-B37C-47F6-80E0-E333933938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33200" y="5280387"/>
                  <a:ext cx="5983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07" name="Käsinkirjoitus 306">
                <a:extLst>
                  <a:ext uri="{FF2B5EF4-FFF2-40B4-BE49-F238E27FC236}">
                    <a16:creationId xmlns:a16="http://schemas.microsoft.com/office/drawing/2014/main" id="{1CDFF313-9409-4203-834D-C33525D7547D}"/>
                  </a:ext>
                </a:extLst>
              </p14:cNvPr>
              <p14:cNvContentPartPr/>
              <p14:nvPr/>
            </p14:nvContentPartPr>
            <p14:xfrm>
              <a:off x="6725920" y="5272467"/>
              <a:ext cx="282240" cy="4320"/>
            </p14:xfrm>
          </p:contentPart>
        </mc:Choice>
        <mc:Fallback>
          <p:pic>
            <p:nvPicPr>
              <p:cNvPr id="307" name="Käsinkirjoitus 306">
                <a:extLst>
                  <a:ext uri="{FF2B5EF4-FFF2-40B4-BE49-F238E27FC236}">
                    <a16:creationId xmlns:a16="http://schemas.microsoft.com/office/drawing/2014/main" id="{1CDFF313-9409-4203-834D-C33525D7547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717280" y="5263827"/>
                <a:ext cx="299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08" name="Käsinkirjoitus 307">
                <a:extLst>
                  <a:ext uri="{FF2B5EF4-FFF2-40B4-BE49-F238E27FC236}">
                    <a16:creationId xmlns:a16="http://schemas.microsoft.com/office/drawing/2014/main" id="{E6AAFC4B-5833-4876-B59E-D33EC9952B7A}"/>
                  </a:ext>
                </a:extLst>
              </p14:cNvPr>
              <p14:cNvContentPartPr/>
              <p14:nvPr/>
            </p14:nvContentPartPr>
            <p14:xfrm>
              <a:off x="6742840" y="5404227"/>
              <a:ext cx="221760" cy="22680"/>
            </p14:xfrm>
          </p:contentPart>
        </mc:Choice>
        <mc:Fallback>
          <p:pic>
            <p:nvPicPr>
              <p:cNvPr id="308" name="Käsinkirjoitus 307">
                <a:extLst>
                  <a:ext uri="{FF2B5EF4-FFF2-40B4-BE49-F238E27FC236}">
                    <a16:creationId xmlns:a16="http://schemas.microsoft.com/office/drawing/2014/main" id="{E6AAFC4B-5833-4876-B59E-D33EC9952B7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734200" y="5395587"/>
                <a:ext cx="239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09" name="Käsinkirjoitus 308">
                <a:extLst>
                  <a:ext uri="{FF2B5EF4-FFF2-40B4-BE49-F238E27FC236}">
                    <a16:creationId xmlns:a16="http://schemas.microsoft.com/office/drawing/2014/main" id="{C8410530-4FA2-4BF7-9BEF-CD944315CD78}"/>
                  </a:ext>
                </a:extLst>
              </p14:cNvPr>
              <p14:cNvContentPartPr/>
              <p14:nvPr/>
            </p14:nvContentPartPr>
            <p14:xfrm>
              <a:off x="7379680" y="4953507"/>
              <a:ext cx="19080" cy="537840"/>
            </p14:xfrm>
          </p:contentPart>
        </mc:Choice>
        <mc:Fallback>
          <p:pic>
            <p:nvPicPr>
              <p:cNvPr id="309" name="Käsinkirjoitus 308">
                <a:extLst>
                  <a:ext uri="{FF2B5EF4-FFF2-40B4-BE49-F238E27FC236}">
                    <a16:creationId xmlns:a16="http://schemas.microsoft.com/office/drawing/2014/main" id="{C8410530-4FA2-4BF7-9BEF-CD944315CD7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371040" y="4944507"/>
                <a:ext cx="3672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Ryhmä 317">
            <a:extLst>
              <a:ext uri="{FF2B5EF4-FFF2-40B4-BE49-F238E27FC236}">
                <a16:creationId xmlns:a16="http://schemas.microsoft.com/office/drawing/2014/main" id="{161501F1-D595-4C92-BDA4-44B4AC9D9374}"/>
              </a:ext>
            </a:extLst>
          </p:cNvPr>
          <p:cNvGrpSpPr/>
          <p:nvPr/>
        </p:nvGrpSpPr>
        <p:grpSpPr>
          <a:xfrm>
            <a:off x="7609000" y="4962507"/>
            <a:ext cx="1178640" cy="747000"/>
            <a:chOff x="7609000" y="4962507"/>
            <a:chExt cx="1178640" cy="7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0" name="Käsinkirjoitus 309">
                  <a:extLst>
                    <a:ext uri="{FF2B5EF4-FFF2-40B4-BE49-F238E27FC236}">
                      <a16:creationId xmlns:a16="http://schemas.microsoft.com/office/drawing/2014/main" id="{4C359A74-9D44-4C31-AFBB-614FB60AE914}"/>
                    </a:ext>
                  </a:extLst>
                </p14:cNvPr>
                <p14:cNvContentPartPr/>
                <p14:nvPr/>
              </p14:nvContentPartPr>
              <p14:xfrm>
                <a:off x="7609000" y="4962507"/>
                <a:ext cx="192960" cy="552960"/>
              </p14:xfrm>
            </p:contentPart>
          </mc:Choice>
          <mc:Fallback>
            <p:pic>
              <p:nvPicPr>
                <p:cNvPr id="310" name="Käsinkirjoitus 309">
                  <a:extLst>
                    <a:ext uri="{FF2B5EF4-FFF2-40B4-BE49-F238E27FC236}">
                      <a16:creationId xmlns:a16="http://schemas.microsoft.com/office/drawing/2014/main" id="{4C359A74-9D44-4C31-AFBB-614FB60AE9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600360" y="4953867"/>
                  <a:ext cx="2106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11" name="Käsinkirjoitus 310">
                  <a:extLst>
                    <a:ext uri="{FF2B5EF4-FFF2-40B4-BE49-F238E27FC236}">
                      <a16:creationId xmlns:a16="http://schemas.microsoft.com/office/drawing/2014/main" id="{C2D9ED59-3741-4C03-9893-1B55BE27C972}"/>
                    </a:ext>
                  </a:extLst>
                </p14:cNvPr>
                <p14:cNvContentPartPr/>
                <p14:nvPr/>
              </p14:nvContentPartPr>
              <p14:xfrm>
                <a:off x="7969720" y="5514387"/>
                <a:ext cx="73080" cy="91440"/>
              </p14:xfrm>
            </p:contentPart>
          </mc:Choice>
          <mc:Fallback>
            <p:pic>
              <p:nvPicPr>
                <p:cNvPr id="311" name="Käsinkirjoitus 310">
                  <a:extLst>
                    <a:ext uri="{FF2B5EF4-FFF2-40B4-BE49-F238E27FC236}">
                      <a16:creationId xmlns:a16="http://schemas.microsoft.com/office/drawing/2014/main" id="{C2D9ED59-3741-4C03-9893-1B55BE27C97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61080" y="5505747"/>
                  <a:ext cx="90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12" name="Käsinkirjoitus 311">
                  <a:extLst>
                    <a:ext uri="{FF2B5EF4-FFF2-40B4-BE49-F238E27FC236}">
                      <a16:creationId xmlns:a16="http://schemas.microsoft.com/office/drawing/2014/main" id="{0678CFB7-7B5E-42F0-8B61-04E19F0D3B08}"/>
                    </a:ext>
                  </a:extLst>
                </p14:cNvPr>
                <p14:cNvContentPartPr/>
                <p14:nvPr/>
              </p14:nvContentPartPr>
              <p14:xfrm>
                <a:off x="8207680" y="5077707"/>
                <a:ext cx="200880" cy="596880"/>
              </p14:xfrm>
            </p:contentPart>
          </mc:Choice>
          <mc:Fallback>
            <p:pic>
              <p:nvPicPr>
                <p:cNvPr id="312" name="Käsinkirjoitus 311">
                  <a:extLst>
                    <a:ext uri="{FF2B5EF4-FFF2-40B4-BE49-F238E27FC236}">
                      <a16:creationId xmlns:a16="http://schemas.microsoft.com/office/drawing/2014/main" id="{0678CFB7-7B5E-42F0-8B61-04E19F0D3B0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99040" y="5068707"/>
                  <a:ext cx="2185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13" name="Käsinkirjoitus 312">
                  <a:extLst>
                    <a:ext uri="{FF2B5EF4-FFF2-40B4-BE49-F238E27FC236}">
                      <a16:creationId xmlns:a16="http://schemas.microsoft.com/office/drawing/2014/main" id="{C57FC3B2-CA08-4B9E-AEB0-631AAFDD5CD6}"/>
                    </a:ext>
                  </a:extLst>
                </p14:cNvPr>
                <p14:cNvContentPartPr/>
                <p14:nvPr/>
              </p14:nvContentPartPr>
              <p14:xfrm>
                <a:off x="8587840" y="5082747"/>
                <a:ext cx="199800" cy="626760"/>
              </p14:xfrm>
            </p:contentPart>
          </mc:Choice>
          <mc:Fallback>
            <p:pic>
              <p:nvPicPr>
                <p:cNvPr id="313" name="Käsinkirjoitus 312">
                  <a:extLst>
                    <a:ext uri="{FF2B5EF4-FFF2-40B4-BE49-F238E27FC236}">
                      <a16:creationId xmlns:a16="http://schemas.microsoft.com/office/drawing/2014/main" id="{C57FC3B2-CA08-4B9E-AEB0-631AAFDD5CD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78840" y="5073747"/>
                  <a:ext cx="217440" cy="64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14" name="Käsinkirjoitus 313">
                <a:extLst>
                  <a:ext uri="{FF2B5EF4-FFF2-40B4-BE49-F238E27FC236}">
                    <a16:creationId xmlns:a16="http://schemas.microsoft.com/office/drawing/2014/main" id="{3667C2A0-AB05-4676-B551-D12347C18A6E}"/>
                  </a:ext>
                </a:extLst>
              </p14:cNvPr>
              <p14:cNvContentPartPr/>
              <p14:nvPr/>
            </p14:nvContentPartPr>
            <p14:xfrm>
              <a:off x="8988880" y="5725707"/>
              <a:ext cx="360" cy="360"/>
            </p14:xfrm>
          </p:contentPart>
        </mc:Choice>
        <mc:Fallback>
          <p:pic>
            <p:nvPicPr>
              <p:cNvPr id="314" name="Käsinkirjoitus 313">
                <a:extLst>
                  <a:ext uri="{FF2B5EF4-FFF2-40B4-BE49-F238E27FC236}">
                    <a16:creationId xmlns:a16="http://schemas.microsoft.com/office/drawing/2014/main" id="{3667C2A0-AB05-4676-B551-D12347C18A6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979880" y="57167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Ryhmä 316">
            <a:extLst>
              <a:ext uri="{FF2B5EF4-FFF2-40B4-BE49-F238E27FC236}">
                <a16:creationId xmlns:a16="http://schemas.microsoft.com/office/drawing/2014/main" id="{D29CC8AF-6F3E-4526-AAE1-A1BAC0972EE9}"/>
              </a:ext>
            </a:extLst>
          </p:cNvPr>
          <p:cNvGrpSpPr/>
          <p:nvPr/>
        </p:nvGrpSpPr>
        <p:grpSpPr>
          <a:xfrm>
            <a:off x="9180760" y="5674227"/>
            <a:ext cx="166680" cy="36000"/>
            <a:chOff x="9180760" y="5674227"/>
            <a:chExt cx="166680" cy="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15" name="Käsinkirjoitus 314">
                  <a:extLst>
                    <a:ext uri="{FF2B5EF4-FFF2-40B4-BE49-F238E27FC236}">
                      <a16:creationId xmlns:a16="http://schemas.microsoft.com/office/drawing/2014/main" id="{230B4E17-57C6-4137-84B6-BF878E30228C}"/>
                    </a:ext>
                  </a:extLst>
                </p14:cNvPr>
                <p14:cNvContentPartPr/>
                <p14:nvPr/>
              </p14:nvContentPartPr>
              <p14:xfrm>
                <a:off x="9180760" y="5674227"/>
                <a:ext cx="360" cy="360"/>
              </p14:xfrm>
            </p:contentPart>
          </mc:Choice>
          <mc:Fallback>
            <p:pic>
              <p:nvPicPr>
                <p:cNvPr id="315" name="Käsinkirjoitus 314">
                  <a:extLst>
                    <a:ext uri="{FF2B5EF4-FFF2-40B4-BE49-F238E27FC236}">
                      <a16:creationId xmlns:a16="http://schemas.microsoft.com/office/drawing/2014/main" id="{230B4E17-57C6-4137-84B6-BF878E3022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71760" y="56655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16" name="Käsinkirjoitus 315">
                  <a:extLst>
                    <a:ext uri="{FF2B5EF4-FFF2-40B4-BE49-F238E27FC236}">
                      <a16:creationId xmlns:a16="http://schemas.microsoft.com/office/drawing/2014/main" id="{A8B1E338-1DDE-43B0-A42A-35CD474DCFC0}"/>
                    </a:ext>
                  </a:extLst>
                </p14:cNvPr>
                <p14:cNvContentPartPr/>
                <p14:nvPr/>
              </p14:nvContentPartPr>
              <p14:xfrm>
                <a:off x="9347080" y="5709867"/>
                <a:ext cx="360" cy="360"/>
              </p14:xfrm>
            </p:contentPart>
          </mc:Choice>
          <mc:Fallback>
            <p:pic>
              <p:nvPicPr>
                <p:cNvPr id="316" name="Käsinkirjoitus 315">
                  <a:extLst>
                    <a:ext uri="{FF2B5EF4-FFF2-40B4-BE49-F238E27FC236}">
                      <a16:creationId xmlns:a16="http://schemas.microsoft.com/office/drawing/2014/main" id="{A8B1E338-1DDE-43B0-A42A-35CD474DCF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38440" y="57012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Ryhmä 324">
            <a:extLst>
              <a:ext uri="{FF2B5EF4-FFF2-40B4-BE49-F238E27FC236}">
                <a16:creationId xmlns:a16="http://schemas.microsoft.com/office/drawing/2014/main" id="{8FCD95DC-36FB-4A42-895E-F8EF11282C05}"/>
              </a:ext>
            </a:extLst>
          </p:cNvPr>
          <p:cNvGrpSpPr/>
          <p:nvPr/>
        </p:nvGrpSpPr>
        <p:grpSpPr>
          <a:xfrm>
            <a:off x="9563080" y="5251227"/>
            <a:ext cx="282240" cy="329040"/>
            <a:chOff x="9563080" y="5251227"/>
            <a:chExt cx="28224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20" name="Käsinkirjoitus 319">
                  <a:extLst>
                    <a:ext uri="{FF2B5EF4-FFF2-40B4-BE49-F238E27FC236}">
                      <a16:creationId xmlns:a16="http://schemas.microsoft.com/office/drawing/2014/main" id="{4FB985F8-380C-4956-B4B8-49245378182F}"/>
                    </a:ext>
                  </a:extLst>
                </p14:cNvPr>
                <p14:cNvContentPartPr/>
                <p14:nvPr/>
              </p14:nvContentPartPr>
              <p14:xfrm>
                <a:off x="9563080" y="5251227"/>
                <a:ext cx="257400" cy="164520"/>
              </p14:xfrm>
            </p:contentPart>
          </mc:Choice>
          <mc:Fallback>
            <p:pic>
              <p:nvPicPr>
                <p:cNvPr id="320" name="Käsinkirjoitus 319">
                  <a:extLst>
                    <a:ext uri="{FF2B5EF4-FFF2-40B4-BE49-F238E27FC236}">
                      <a16:creationId xmlns:a16="http://schemas.microsoft.com/office/drawing/2014/main" id="{4FB985F8-380C-4956-B4B8-4924537818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54440" y="5242587"/>
                  <a:ext cx="275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21" name="Käsinkirjoitus 320">
                  <a:extLst>
                    <a:ext uri="{FF2B5EF4-FFF2-40B4-BE49-F238E27FC236}">
                      <a16:creationId xmlns:a16="http://schemas.microsoft.com/office/drawing/2014/main" id="{C851B5EA-3C57-4B38-A674-E8B671C6B334}"/>
                    </a:ext>
                  </a:extLst>
                </p14:cNvPr>
                <p14:cNvContentPartPr/>
                <p14:nvPr/>
              </p14:nvContentPartPr>
              <p14:xfrm>
                <a:off x="9579280" y="5451027"/>
                <a:ext cx="266040" cy="129240"/>
              </p14:xfrm>
            </p:contentPart>
          </mc:Choice>
          <mc:Fallback>
            <p:pic>
              <p:nvPicPr>
                <p:cNvPr id="321" name="Käsinkirjoitus 320">
                  <a:extLst>
                    <a:ext uri="{FF2B5EF4-FFF2-40B4-BE49-F238E27FC236}">
                      <a16:creationId xmlns:a16="http://schemas.microsoft.com/office/drawing/2014/main" id="{C851B5EA-3C57-4B38-A674-E8B671C6B33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70280" y="5442387"/>
                  <a:ext cx="283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Ryhmä 323">
            <a:extLst>
              <a:ext uri="{FF2B5EF4-FFF2-40B4-BE49-F238E27FC236}">
                <a16:creationId xmlns:a16="http://schemas.microsoft.com/office/drawing/2014/main" id="{AF0BF0B8-D0A7-4463-ABD9-DDA32C82893E}"/>
              </a:ext>
            </a:extLst>
          </p:cNvPr>
          <p:cNvGrpSpPr/>
          <p:nvPr/>
        </p:nvGrpSpPr>
        <p:grpSpPr>
          <a:xfrm>
            <a:off x="10194160" y="4959627"/>
            <a:ext cx="514440" cy="911880"/>
            <a:chOff x="10194160" y="4959627"/>
            <a:chExt cx="514440" cy="9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22" name="Käsinkirjoitus 321">
                  <a:extLst>
                    <a:ext uri="{FF2B5EF4-FFF2-40B4-BE49-F238E27FC236}">
                      <a16:creationId xmlns:a16="http://schemas.microsoft.com/office/drawing/2014/main" id="{84F2DEFD-2096-47C9-A377-EC4F41115036}"/>
                    </a:ext>
                  </a:extLst>
                </p14:cNvPr>
                <p14:cNvContentPartPr/>
                <p14:nvPr/>
              </p14:nvContentPartPr>
              <p14:xfrm>
                <a:off x="10194160" y="4959627"/>
                <a:ext cx="69840" cy="787680"/>
              </p14:xfrm>
            </p:contentPart>
          </mc:Choice>
          <mc:Fallback>
            <p:pic>
              <p:nvPicPr>
                <p:cNvPr id="322" name="Käsinkirjoitus 321">
                  <a:extLst>
                    <a:ext uri="{FF2B5EF4-FFF2-40B4-BE49-F238E27FC236}">
                      <a16:creationId xmlns:a16="http://schemas.microsoft.com/office/drawing/2014/main" id="{84F2DEFD-2096-47C9-A377-EC4F411150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85520" y="4950987"/>
                  <a:ext cx="8748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23" name="Käsinkirjoitus 322">
                  <a:extLst>
                    <a:ext uri="{FF2B5EF4-FFF2-40B4-BE49-F238E27FC236}">
                      <a16:creationId xmlns:a16="http://schemas.microsoft.com/office/drawing/2014/main" id="{05E3B359-97FD-4D25-AA34-8AB93833A043}"/>
                    </a:ext>
                  </a:extLst>
                </p14:cNvPr>
                <p14:cNvContentPartPr/>
                <p14:nvPr/>
              </p14:nvContentPartPr>
              <p14:xfrm>
                <a:off x="10442920" y="5004987"/>
                <a:ext cx="265680" cy="866520"/>
              </p14:xfrm>
            </p:contentPart>
          </mc:Choice>
          <mc:Fallback>
            <p:pic>
              <p:nvPicPr>
                <p:cNvPr id="323" name="Käsinkirjoitus 322">
                  <a:extLst>
                    <a:ext uri="{FF2B5EF4-FFF2-40B4-BE49-F238E27FC236}">
                      <a16:creationId xmlns:a16="http://schemas.microsoft.com/office/drawing/2014/main" id="{05E3B359-97FD-4D25-AA34-8AB93833A04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34280" y="4996347"/>
                  <a:ext cx="283320" cy="88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Ryhmä 331">
            <a:extLst>
              <a:ext uri="{FF2B5EF4-FFF2-40B4-BE49-F238E27FC236}">
                <a16:creationId xmlns:a16="http://schemas.microsoft.com/office/drawing/2014/main" id="{9AFBBBE6-6E30-4EE8-8077-926D8B7AC7CC}"/>
              </a:ext>
            </a:extLst>
          </p:cNvPr>
          <p:cNvGrpSpPr/>
          <p:nvPr/>
        </p:nvGrpSpPr>
        <p:grpSpPr>
          <a:xfrm>
            <a:off x="6226240" y="5872587"/>
            <a:ext cx="572760" cy="702720"/>
            <a:chOff x="6226240" y="5872587"/>
            <a:chExt cx="57276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26" name="Käsinkirjoitus 325">
                  <a:extLst>
                    <a:ext uri="{FF2B5EF4-FFF2-40B4-BE49-F238E27FC236}">
                      <a16:creationId xmlns:a16="http://schemas.microsoft.com/office/drawing/2014/main" id="{441E79B7-558C-4212-B737-DF40FFB4F1CF}"/>
                    </a:ext>
                  </a:extLst>
                </p14:cNvPr>
                <p14:cNvContentPartPr/>
                <p14:nvPr/>
              </p14:nvContentPartPr>
              <p14:xfrm>
                <a:off x="6226240" y="5872587"/>
                <a:ext cx="347400" cy="702720"/>
              </p14:xfrm>
            </p:contentPart>
          </mc:Choice>
          <mc:Fallback>
            <p:pic>
              <p:nvPicPr>
                <p:cNvPr id="326" name="Käsinkirjoitus 325">
                  <a:extLst>
                    <a:ext uri="{FF2B5EF4-FFF2-40B4-BE49-F238E27FC236}">
                      <a16:creationId xmlns:a16="http://schemas.microsoft.com/office/drawing/2014/main" id="{441E79B7-558C-4212-B737-DF40FFB4F1C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17600" y="5863947"/>
                  <a:ext cx="36504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27" name="Käsinkirjoitus 326">
                  <a:extLst>
                    <a:ext uri="{FF2B5EF4-FFF2-40B4-BE49-F238E27FC236}">
                      <a16:creationId xmlns:a16="http://schemas.microsoft.com/office/drawing/2014/main" id="{9B7E4DCB-93AF-4E8D-8D1F-4F5349E1D369}"/>
                    </a:ext>
                  </a:extLst>
                </p14:cNvPr>
                <p14:cNvContentPartPr/>
                <p14:nvPr/>
              </p14:nvContentPartPr>
              <p14:xfrm>
                <a:off x="6797200" y="6072747"/>
                <a:ext cx="1800" cy="22680"/>
              </p14:xfrm>
            </p:contentPart>
          </mc:Choice>
          <mc:Fallback>
            <p:pic>
              <p:nvPicPr>
                <p:cNvPr id="327" name="Käsinkirjoitus 326">
                  <a:extLst>
                    <a:ext uri="{FF2B5EF4-FFF2-40B4-BE49-F238E27FC236}">
                      <a16:creationId xmlns:a16="http://schemas.microsoft.com/office/drawing/2014/main" id="{9B7E4DCB-93AF-4E8D-8D1F-4F5349E1D36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88200" y="6064107"/>
                  <a:ext cx="19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28" name="Käsinkirjoitus 327">
                  <a:extLst>
                    <a:ext uri="{FF2B5EF4-FFF2-40B4-BE49-F238E27FC236}">
                      <a16:creationId xmlns:a16="http://schemas.microsoft.com/office/drawing/2014/main" id="{59014781-BAC6-46FB-AE72-5B6475A47EEB}"/>
                    </a:ext>
                  </a:extLst>
                </p14:cNvPr>
                <p14:cNvContentPartPr/>
                <p14:nvPr/>
              </p14:nvContentPartPr>
              <p14:xfrm>
                <a:off x="6754360" y="6441387"/>
                <a:ext cx="9360" cy="16200"/>
              </p14:xfrm>
            </p:contentPart>
          </mc:Choice>
          <mc:Fallback>
            <p:pic>
              <p:nvPicPr>
                <p:cNvPr id="328" name="Käsinkirjoitus 327">
                  <a:extLst>
                    <a:ext uri="{FF2B5EF4-FFF2-40B4-BE49-F238E27FC236}">
                      <a16:creationId xmlns:a16="http://schemas.microsoft.com/office/drawing/2014/main" id="{59014781-BAC6-46FB-AE72-5B6475A47EE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45720" y="6432747"/>
                  <a:ext cx="270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Ryhmä 330">
            <a:extLst>
              <a:ext uri="{FF2B5EF4-FFF2-40B4-BE49-F238E27FC236}">
                <a16:creationId xmlns:a16="http://schemas.microsoft.com/office/drawing/2014/main" id="{A312267F-9210-4811-840D-A3B62AACFF5B}"/>
              </a:ext>
            </a:extLst>
          </p:cNvPr>
          <p:cNvGrpSpPr/>
          <p:nvPr/>
        </p:nvGrpSpPr>
        <p:grpSpPr>
          <a:xfrm>
            <a:off x="7378240" y="5924067"/>
            <a:ext cx="473040" cy="797400"/>
            <a:chOff x="7378240" y="5924067"/>
            <a:chExt cx="47304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29" name="Käsinkirjoitus 328">
                  <a:extLst>
                    <a:ext uri="{FF2B5EF4-FFF2-40B4-BE49-F238E27FC236}">
                      <a16:creationId xmlns:a16="http://schemas.microsoft.com/office/drawing/2014/main" id="{7620E1D7-B7CC-4519-AADB-D7167EC643EF}"/>
                    </a:ext>
                  </a:extLst>
                </p14:cNvPr>
                <p14:cNvContentPartPr/>
                <p14:nvPr/>
              </p14:nvContentPartPr>
              <p14:xfrm>
                <a:off x="7378240" y="5924067"/>
                <a:ext cx="24480" cy="736920"/>
              </p14:xfrm>
            </p:contentPart>
          </mc:Choice>
          <mc:Fallback>
            <p:pic>
              <p:nvPicPr>
                <p:cNvPr id="329" name="Käsinkirjoitus 328">
                  <a:extLst>
                    <a:ext uri="{FF2B5EF4-FFF2-40B4-BE49-F238E27FC236}">
                      <a16:creationId xmlns:a16="http://schemas.microsoft.com/office/drawing/2014/main" id="{7620E1D7-B7CC-4519-AADB-D7167EC643E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69600" y="5915067"/>
                  <a:ext cx="421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30" name="Käsinkirjoitus 329">
                  <a:extLst>
                    <a:ext uri="{FF2B5EF4-FFF2-40B4-BE49-F238E27FC236}">
                      <a16:creationId xmlns:a16="http://schemas.microsoft.com/office/drawing/2014/main" id="{8E1F3BB2-91DB-4D4D-8DC9-BBE649D37EE0}"/>
                    </a:ext>
                  </a:extLst>
                </p14:cNvPr>
                <p14:cNvContentPartPr/>
                <p14:nvPr/>
              </p14:nvContentPartPr>
              <p14:xfrm>
                <a:off x="7557160" y="5936667"/>
                <a:ext cx="294120" cy="784800"/>
              </p14:xfrm>
            </p:contentPart>
          </mc:Choice>
          <mc:Fallback>
            <p:pic>
              <p:nvPicPr>
                <p:cNvPr id="330" name="Käsinkirjoitus 329">
                  <a:extLst>
                    <a:ext uri="{FF2B5EF4-FFF2-40B4-BE49-F238E27FC236}">
                      <a16:creationId xmlns:a16="http://schemas.microsoft.com/office/drawing/2014/main" id="{8E1F3BB2-91DB-4D4D-8DC9-BBE649D37EE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48520" y="5927667"/>
                  <a:ext cx="311760" cy="80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Ryhmä 335">
            <a:extLst>
              <a:ext uri="{FF2B5EF4-FFF2-40B4-BE49-F238E27FC236}">
                <a16:creationId xmlns:a16="http://schemas.microsoft.com/office/drawing/2014/main" id="{0DDE6CC1-E105-4436-933C-54E881C4B51F}"/>
              </a:ext>
            </a:extLst>
          </p:cNvPr>
          <p:cNvGrpSpPr/>
          <p:nvPr/>
        </p:nvGrpSpPr>
        <p:grpSpPr>
          <a:xfrm>
            <a:off x="8071600" y="5946027"/>
            <a:ext cx="1224360" cy="725040"/>
            <a:chOff x="8071600" y="5946027"/>
            <a:chExt cx="1224360" cy="72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33" name="Käsinkirjoitus 332">
                  <a:extLst>
                    <a:ext uri="{FF2B5EF4-FFF2-40B4-BE49-F238E27FC236}">
                      <a16:creationId xmlns:a16="http://schemas.microsoft.com/office/drawing/2014/main" id="{0028CA57-6C5C-4DC3-BEEF-07F943B7DCB0}"/>
                    </a:ext>
                  </a:extLst>
                </p14:cNvPr>
                <p14:cNvContentPartPr/>
                <p14:nvPr/>
              </p14:nvContentPartPr>
              <p14:xfrm>
                <a:off x="8071600" y="6231147"/>
                <a:ext cx="236520" cy="439920"/>
              </p14:xfrm>
            </p:contentPart>
          </mc:Choice>
          <mc:Fallback>
            <p:pic>
              <p:nvPicPr>
                <p:cNvPr id="333" name="Käsinkirjoitus 332">
                  <a:extLst>
                    <a:ext uri="{FF2B5EF4-FFF2-40B4-BE49-F238E27FC236}">
                      <a16:creationId xmlns:a16="http://schemas.microsoft.com/office/drawing/2014/main" id="{0028CA57-6C5C-4DC3-BEEF-07F943B7DCB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062960" y="6222507"/>
                  <a:ext cx="2541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34" name="Käsinkirjoitus 333">
                  <a:extLst>
                    <a:ext uri="{FF2B5EF4-FFF2-40B4-BE49-F238E27FC236}">
                      <a16:creationId xmlns:a16="http://schemas.microsoft.com/office/drawing/2014/main" id="{216DF991-91BE-4109-A700-35AE7F195794}"/>
                    </a:ext>
                  </a:extLst>
                </p14:cNvPr>
                <p14:cNvContentPartPr/>
                <p14:nvPr/>
              </p14:nvContentPartPr>
              <p14:xfrm>
                <a:off x="8484520" y="6257427"/>
                <a:ext cx="410760" cy="353160"/>
              </p14:xfrm>
            </p:contentPart>
          </mc:Choice>
          <mc:Fallback>
            <p:pic>
              <p:nvPicPr>
                <p:cNvPr id="334" name="Käsinkirjoitus 333">
                  <a:extLst>
                    <a:ext uri="{FF2B5EF4-FFF2-40B4-BE49-F238E27FC236}">
                      <a16:creationId xmlns:a16="http://schemas.microsoft.com/office/drawing/2014/main" id="{216DF991-91BE-4109-A700-35AE7F19579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75880" y="6248427"/>
                  <a:ext cx="428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35" name="Käsinkirjoitus 334">
                  <a:extLst>
                    <a:ext uri="{FF2B5EF4-FFF2-40B4-BE49-F238E27FC236}">
                      <a16:creationId xmlns:a16="http://schemas.microsoft.com/office/drawing/2014/main" id="{A157A7F0-352C-4F87-82CF-500D98DA3D11}"/>
                    </a:ext>
                  </a:extLst>
                </p14:cNvPr>
                <p14:cNvContentPartPr/>
                <p14:nvPr/>
              </p14:nvContentPartPr>
              <p14:xfrm>
                <a:off x="8941360" y="5946027"/>
                <a:ext cx="354600" cy="201960"/>
              </p14:xfrm>
            </p:contentPart>
          </mc:Choice>
          <mc:Fallback>
            <p:pic>
              <p:nvPicPr>
                <p:cNvPr id="335" name="Käsinkirjoitus 334">
                  <a:extLst>
                    <a:ext uri="{FF2B5EF4-FFF2-40B4-BE49-F238E27FC236}">
                      <a16:creationId xmlns:a16="http://schemas.microsoft.com/office/drawing/2014/main" id="{A157A7F0-352C-4F87-82CF-500D98DA3D1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932360" y="5937027"/>
                  <a:ext cx="372240" cy="21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521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211</Words>
  <Application>Microsoft Office PowerPoint</Application>
  <PresentationFormat>Laajakuva</PresentationFormat>
  <Paragraphs>31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Office-teema</vt:lpstr>
      <vt:lpstr>Oppitunnit 3-4</vt:lpstr>
      <vt:lpstr>Suorakulmaisen kolmion trigonometriaa</vt:lpstr>
      <vt:lpstr>Milloin trigonometrisia funktiota käytetään?</vt:lpstr>
      <vt:lpstr>Sivun pituuden ratkaiseminen</vt:lpstr>
      <vt:lpstr>Kulman asteluvun ratkaiseminen</vt:lpstr>
      <vt:lpstr>Trigonometristen funktioiden tarkat arvot.</vt:lpstr>
      <vt:lpstr>Mistä tietää mitä kaavaa pitää hyödyntää?</vt:lpstr>
      <vt:lpstr>Esimerkki 5</vt:lpstr>
      <vt:lpstr>Esimerkki 6</vt:lpstr>
      <vt:lpstr>YO-tehtävä [K2013, 5]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Oppitunnit 3-4</dc:title>
  <dc:creator>Brenda Simenson</dc:creator>
  <cp:lastModifiedBy>Opettaja</cp:lastModifiedBy>
  <cp:revision>14</cp:revision>
  <dcterms:created xsi:type="dcterms:W3CDTF">2024-11-09T15:22:42Z</dcterms:created>
  <dcterms:modified xsi:type="dcterms:W3CDTF">2024-11-25T16:25:07Z</dcterms:modified>
</cp:coreProperties>
</file>