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81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64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97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965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31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44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74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346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2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00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75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B7CA4F9-3752-42AE-AF8E-6FEFF794CB09}" type="datetimeFigureOut">
              <a:rPr lang="fi-FI" smtClean="0"/>
              <a:t>18.5.2018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37B72CF-1966-4C5A-8D06-670BD9EFC635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0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Suomalainen sauna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Oman kulttuurin esittely / Henna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651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Suomalainen hirsisauna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183" y="1690688"/>
            <a:ext cx="7824651" cy="4857688"/>
          </a:xfrm>
        </p:spPr>
      </p:pic>
    </p:spTree>
    <p:extLst>
      <p:ext uri="{BB962C8B-B14F-4D97-AF65-F5344CB8AC3E}">
        <p14:creationId xmlns:p14="http://schemas.microsoft.com/office/powerpoint/2010/main" val="328973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Saunassa rentoudutaan, ei vaatteita. Yleensä miehet ja naiset saunovat erikseen.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0434" y="2272937"/>
            <a:ext cx="4851918" cy="271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1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Löylykauha, löylykiulu ja vasta. Takana on takkatuli.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989" y="1736460"/>
            <a:ext cx="7955280" cy="4833938"/>
          </a:xfrm>
        </p:spPr>
      </p:pic>
    </p:spTree>
    <p:extLst>
      <p:ext uri="{BB962C8B-B14F-4D97-AF65-F5344CB8AC3E}">
        <p14:creationId xmlns:p14="http://schemas.microsoft.com/office/powerpoint/2010/main" val="419741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Rantasauna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4128" y="2286000"/>
            <a:ext cx="4835747" cy="2717075"/>
          </a:xfrm>
          <a:prstGeom prst="rect">
            <a:avLst/>
          </a:prstGeom>
        </p:spPr>
      </p:pic>
      <p:sp>
        <p:nvSpPr>
          <p:cNvPr id="7" name="Sisällön paikkamerkki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Usein sauna halutaan rannalle. </a:t>
            </a:r>
          </a:p>
          <a:p>
            <a:r>
              <a:rPr lang="fi-FI" sz="3200" dirty="0" smtClean="0"/>
              <a:t>Järven rannalle.</a:t>
            </a:r>
          </a:p>
          <a:p>
            <a:r>
              <a:rPr lang="fi-FI" sz="3200" dirty="0" smtClean="0"/>
              <a:t>Saunasta on ihana mennä kesällä uimaan järveen.</a:t>
            </a:r>
          </a:p>
        </p:txBody>
      </p:sp>
    </p:spTree>
    <p:extLst>
      <p:ext uri="{BB962C8B-B14F-4D97-AF65-F5344CB8AC3E}">
        <p14:creationId xmlns:p14="http://schemas.microsoft.com/office/powerpoint/2010/main" val="41329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219</TotalTime>
  <Words>49</Words>
  <Application>Microsoft Office PowerPoint</Application>
  <PresentationFormat>Laajakuva</PresentationFormat>
  <Paragraphs>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Integraali</vt:lpstr>
      <vt:lpstr>Suomalainen sauna</vt:lpstr>
      <vt:lpstr>Suomalainen hirsisauna</vt:lpstr>
      <vt:lpstr>Saunassa rentoudutaan, ei vaatteita. Yleensä miehet ja naiset saunovat erikseen.</vt:lpstr>
      <vt:lpstr>Löylykauha, löylykiulu ja vasta. Takana on takkatuli.</vt:lpstr>
      <vt:lpstr>Rantasauna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Suomalainen sauna</dc:title>
  <dc:creator>admin</dc:creator>
  <cp:lastModifiedBy>admin</cp:lastModifiedBy>
  <cp:revision>2</cp:revision>
  <dcterms:created xsi:type="dcterms:W3CDTF">2018-05-18T06:51:57Z</dcterms:created>
  <dcterms:modified xsi:type="dcterms:W3CDTF">2018-05-18T10:31:12Z</dcterms:modified>
</cp:coreProperties>
</file>