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f0a61cb5b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f0a61cb5b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6d28012b3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6d28012b3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f7f60ea3b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f7f60ea3b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16751" y="73750"/>
            <a:ext cx="3450448" cy="2760374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ctrTitle"/>
          </p:nvPr>
        </p:nvSpPr>
        <p:spPr>
          <a:xfrm>
            <a:off x="311708" y="8367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UNELMIEN TEEMAVUOSI</a:t>
            </a:r>
            <a:endParaRPr/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Miten opiskelijat haluaisivat teemaa käsiteltävän?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Lukion kehitysteema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Lukion kestävän kehityksen sertifikaatin kolmivuotinen kehitysteema on “Kestävä elämäntapa - arvostusta monella tasolla”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Kehitysteema jakautuu kolmeen alateemaan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/>
              <a:t>Ensimmäinen vuosi: luonto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/>
              <a:t>Toinen vuosi: yhteisö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/>
              <a:t>Kolmas vuosi: kulttuuri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Tämän vuoden teema on siis yhteisö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Opiskelijoiden ääni teemaan liittyvässä työssä halutaan kuuluviin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Learning</a:t>
            </a:r>
            <a:r>
              <a:rPr lang="fi"/>
              <a:t> café -työskentelyä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Luokasta löytyy kuusi työskentelypistettä, joissa kussakin on oma aiheensa.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fi"/>
              <a:t>Yhteisöllisyys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fi"/>
              <a:t>Hyvinvointi ja liikkuminen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fi"/>
              <a:t>Kestävän kehityksen ideat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fi"/>
              <a:t>Teemapäivät, tempaukset ynnä muut tapahtumat vuoden teemaan liittyen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fi"/>
              <a:t>Yrittäjyys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fi"/>
              <a:t>Viihtyvyys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Muodostakaa 4-5 opiskelijan ryhmiä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Jokaiselle työskentelypisteelle on varattu viisi minuuttia aikaa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/>
              <a:t>Lopuksi tuotokset käydään yhdessä läpi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433313"/>
            <a:ext cx="8839198" cy="2276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