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0" r:id="rId5"/>
    <p:sldId id="266" r:id="rId6"/>
    <p:sldId id="267" r:id="rId7"/>
    <p:sldId id="269" r:id="rId8"/>
    <p:sldId id="264" r:id="rId9"/>
    <p:sldId id="263" r:id="rId10"/>
    <p:sldId id="261" r:id="rId11"/>
    <p:sldId id="271" r:id="rId12"/>
    <p:sldId id="272" r:id="rId13"/>
    <p:sldId id="26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E78BD-DBDE-A777-A39D-3A7A94628CA6}" v="42" dt="2020-04-03T06:33:56.216"/>
    <p1510:client id="{383F2892-F0A8-D8FC-4539-B54ADB86B52D}" v="53" dt="2020-03-12T18:56:36.488"/>
    <p1510:client id="{40E7B7DA-2DDD-45D2-DA35-C8684A4A476C}" v="56" dt="2020-03-12T18:33:01.982"/>
    <p1510:client id="{718093C6-204E-C3D6-05BE-569323B5C520}" v="12" dt="2020-04-03T06:30:25.385"/>
    <p1510:client id="{F07EFB0E-6AA6-EEE1-2053-97BD5E9C1C59}" v="62" dt="2020-03-15T18:19:23.876"/>
    <p1510:client id="{F96E495D-2F99-4846-99B0-3598167C3FE8}" v="1434" dt="2020-03-12T18:40:05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A Katainen" userId="S::katja.katainen@edu.savonia.fi::5fc8f618-a5f2-4401-835f-fd3b855fba18" providerId="AD" clId="Web-{F9662600-0457-7AF1-97CB-7D0BBFFE69D1}"/>
    <pc:docChg chg="modSld">
      <pc:chgData name="Katja A Katainen" userId="S::katja.katainen@edu.savonia.fi::5fc8f618-a5f2-4401-835f-fd3b855fba18" providerId="AD" clId="Web-{F9662600-0457-7AF1-97CB-7D0BBFFE69D1}" dt="2020-02-19T09:24:42.241" v="243" actId="20577"/>
      <pc:docMkLst>
        <pc:docMk/>
      </pc:docMkLst>
      <pc:sldChg chg="addSp delSp modSp mod setBg">
        <pc:chgData name="Katja A Katainen" userId="S::katja.katainen@edu.savonia.fi::5fc8f618-a5f2-4401-835f-fd3b855fba18" providerId="AD" clId="Web-{F9662600-0457-7AF1-97CB-7D0BBFFE69D1}" dt="2020-02-19T09:24:42.241" v="243" actId="20577"/>
        <pc:sldMkLst>
          <pc:docMk/>
          <pc:sldMk cId="3513884669" sldId="257"/>
        </pc:sldMkLst>
        <pc:spChg chg="mod">
          <ac:chgData name="Katja A Katainen" userId="S::katja.katainen@edu.savonia.fi::5fc8f618-a5f2-4401-835f-fd3b855fba18" providerId="AD" clId="Web-{F9662600-0457-7AF1-97CB-7D0BBFFE69D1}" dt="2020-02-19T09:16:19.783" v="32" actId="14100"/>
          <ac:spMkLst>
            <pc:docMk/>
            <pc:sldMk cId="3513884669" sldId="257"/>
            <ac:spMk id="2" creationId="{6FBDCC26-C991-4EDF-A958-F175E5A991D7}"/>
          </ac:spMkLst>
        </pc:spChg>
        <pc:spChg chg="del">
          <ac:chgData name="Katja A Katainen" userId="S::katja.katainen@edu.savonia.fi::5fc8f618-a5f2-4401-835f-fd3b855fba18" providerId="AD" clId="Web-{F9662600-0457-7AF1-97CB-7D0BBFFE69D1}" dt="2020-02-19T09:09:12.748" v="0"/>
          <ac:spMkLst>
            <pc:docMk/>
            <pc:sldMk cId="3513884669" sldId="257"/>
            <ac:spMk id="3" creationId="{3657F5BB-61FE-42A8-A7AE-C10E2711F574}"/>
          </ac:spMkLst>
        </pc:spChg>
        <pc:spChg chg="add del">
          <ac:chgData name="Katja A Katainen" userId="S::katja.katainen@edu.savonia.fi::5fc8f618-a5f2-4401-835f-fd3b855fba18" providerId="AD" clId="Web-{F9662600-0457-7AF1-97CB-7D0BBFFE69D1}" dt="2020-02-19T09:10:53.030" v="13"/>
          <ac:spMkLst>
            <pc:docMk/>
            <pc:sldMk cId="3513884669" sldId="257"/>
            <ac:spMk id="8" creationId="{A66168D2-A5D6-40D8-ABB8-5D144E186476}"/>
          </ac:spMkLst>
        </pc:spChg>
        <pc:spChg chg="add del mod">
          <ac:chgData name="Katja A Katainen" userId="S::katja.katainen@edu.savonia.fi::5fc8f618-a5f2-4401-835f-fd3b855fba18" providerId="AD" clId="Web-{F9662600-0457-7AF1-97CB-7D0BBFFE69D1}" dt="2020-02-19T09:12:59.750" v="27"/>
          <ac:spMkLst>
            <pc:docMk/>
            <pc:sldMk cId="3513884669" sldId="257"/>
            <ac:spMk id="10" creationId="{051BB5B3-E142-4881-8109-7AC2CE0CE165}"/>
          </ac:spMkLst>
        </pc:spChg>
        <pc:spChg chg="add mod">
          <ac:chgData name="Katja A Katainen" userId="S::katja.katainen@edu.savonia.fi::5fc8f618-a5f2-4401-835f-fd3b855fba18" providerId="AD" clId="Web-{F9662600-0457-7AF1-97CB-7D0BBFFE69D1}" dt="2020-02-19T09:24:42.241" v="243" actId="20577"/>
          <ac:spMkLst>
            <pc:docMk/>
            <pc:sldMk cId="3513884669" sldId="257"/>
            <ac:spMk id="12" creationId="{A08553B6-22F3-4BA9-A3F9-1B639D343249}"/>
          </ac:spMkLst>
        </pc:spChg>
        <pc:picChg chg="add del mod ord">
          <ac:chgData name="Katja A Katainen" userId="S::katja.katainen@edu.savonia.fi::5fc8f618-a5f2-4401-835f-fd3b855fba18" providerId="AD" clId="Web-{F9662600-0457-7AF1-97CB-7D0BBFFE69D1}" dt="2020-02-19T09:10:48.436" v="12"/>
          <ac:picMkLst>
            <pc:docMk/>
            <pc:sldMk cId="3513884669" sldId="257"/>
            <ac:picMk id="4" creationId="{FE843851-3ABB-478B-8094-D3326B25AE45}"/>
          </ac:picMkLst>
        </pc:picChg>
        <pc:picChg chg="add del mod ord">
          <ac:chgData name="Katja A Katainen" userId="S::katja.katainen@edu.savonia.fi::5fc8f618-a5f2-4401-835f-fd3b855fba18" providerId="AD" clId="Web-{F9662600-0457-7AF1-97CB-7D0BBFFE69D1}" dt="2020-02-19T09:12:32.390" v="20"/>
          <ac:picMkLst>
            <pc:docMk/>
            <pc:sldMk cId="3513884669" sldId="257"/>
            <ac:picMk id="6" creationId="{C3E5D23A-F0E4-4BC4-9CE5-2D205BFE8A81}"/>
          </ac:picMkLst>
        </pc:picChg>
        <pc:picChg chg="add mod ord">
          <ac:chgData name="Katja A Katainen" userId="S::katja.katainen@edu.savonia.fi::5fc8f618-a5f2-4401-835f-fd3b855fba18" providerId="AD" clId="Web-{F9662600-0457-7AF1-97CB-7D0BBFFE69D1}" dt="2020-02-19T09:16:14.267" v="31" actId="14100"/>
          <ac:picMkLst>
            <pc:docMk/>
            <pc:sldMk cId="3513884669" sldId="257"/>
            <ac:picMk id="9" creationId="{ED9BF7B2-5DE0-4614-8F2B-C67FD06AACA7}"/>
          </ac:picMkLst>
        </pc:picChg>
      </pc:sldChg>
    </pc:docChg>
  </pc:docChgLst>
  <pc:docChgLst>
    <pc:chgData name="Ronja J Saastamoinen" userId="S::ronja.saastamoinen@edu.savonia.fi::bcdae74e-39cf-47ed-98c9-42659ddb4255" providerId="AD" clId="Web-{17EE78BD-DBDE-A777-A39D-3A7A94628CA6}"/>
    <pc:docChg chg="modSld">
      <pc:chgData name="Ronja J Saastamoinen" userId="S::ronja.saastamoinen@edu.savonia.fi::bcdae74e-39cf-47ed-98c9-42659ddb4255" providerId="AD" clId="Web-{17EE78BD-DBDE-A777-A39D-3A7A94628CA6}" dt="2020-04-03T06:33:56.216" v="41" actId="1076"/>
      <pc:docMkLst>
        <pc:docMk/>
      </pc:docMkLst>
      <pc:sldChg chg="modSp">
        <pc:chgData name="Ronja J Saastamoinen" userId="S::ronja.saastamoinen@edu.savonia.fi::bcdae74e-39cf-47ed-98c9-42659ddb4255" providerId="AD" clId="Web-{17EE78BD-DBDE-A777-A39D-3A7A94628CA6}" dt="2020-04-03T06:33:56.216" v="41" actId="1076"/>
        <pc:sldMkLst>
          <pc:docMk/>
          <pc:sldMk cId="2925342212" sldId="267"/>
        </pc:sldMkLst>
        <pc:spChg chg="mod">
          <ac:chgData name="Ronja J Saastamoinen" userId="S::ronja.saastamoinen@edu.savonia.fi::bcdae74e-39cf-47ed-98c9-42659ddb4255" providerId="AD" clId="Web-{17EE78BD-DBDE-A777-A39D-3A7A94628CA6}" dt="2020-04-03T06:33:56.216" v="41" actId="1076"/>
          <ac:spMkLst>
            <pc:docMk/>
            <pc:sldMk cId="2925342212" sldId="267"/>
            <ac:spMk id="3" creationId="{D1ABDC4B-8575-4906-9206-4401D82FCC54}"/>
          </ac:spMkLst>
        </pc:spChg>
      </pc:sldChg>
    </pc:docChg>
  </pc:docChgLst>
  <pc:docChgLst>
    <pc:chgData name="Katja A Katainen" userId="S::katja.katainen@edu.savonia.fi::5fc8f618-a5f2-4401-835f-fd3b855fba18" providerId="AD" clId="Web-{443AAF3D-E2CD-B0F5-79F3-5B2332EBC1F5}"/>
    <pc:docChg chg="modSld">
      <pc:chgData name="Katja A Katainen" userId="S::katja.katainen@edu.savonia.fi::5fc8f618-a5f2-4401-835f-fd3b855fba18" providerId="AD" clId="Web-{443AAF3D-E2CD-B0F5-79F3-5B2332EBC1F5}" dt="2020-03-07T15:36:33.037" v="432" actId="20577"/>
      <pc:docMkLst>
        <pc:docMk/>
      </pc:docMkLst>
      <pc:sldChg chg="modSp">
        <pc:chgData name="Katja A Katainen" userId="S::katja.katainen@edu.savonia.fi::5fc8f618-a5f2-4401-835f-fd3b855fba18" providerId="AD" clId="Web-{443AAF3D-E2CD-B0F5-79F3-5B2332EBC1F5}" dt="2020-03-07T15:36:33.037" v="431" actId="20577"/>
        <pc:sldMkLst>
          <pc:docMk/>
          <pc:sldMk cId="4004114248" sldId="261"/>
        </pc:sldMkLst>
        <pc:spChg chg="mod">
          <ac:chgData name="Katja A Katainen" userId="S::katja.katainen@edu.savonia.fi::5fc8f618-a5f2-4401-835f-fd3b855fba18" providerId="AD" clId="Web-{443AAF3D-E2CD-B0F5-79F3-5B2332EBC1F5}" dt="2020-03-07T15:28:31.394" v="1" actId="14100"/>
          <ac:spMkLst>
            <pc:docMk/>
            <pc:sldMk cId="4004114248" sldId="261"/>
            <ac:spMk id="2" creationId="{35D49BD4-5F39-4D05-9412-090AB86FE2E9}"/>
          </ac:spMkLst>
        </pc:spChg>
        <pc:spChg chg="mod">
          <ac:chgData name="Katja A Katainen" userId="S::katja.katainen@edu.savonia.fi::5fc8f618-a5f2-4401-835f-fd3b855fba18" providerId="AD" clId="Web-{443AAF3D-E2CD-B0F5-79F3-5B2332EBC1F5}" dt="2020-03-07T15:36:33.037" v="431" actId="20577"/>
          <ac:spMkLst>
            <pc:docMk/>
            <pc:sldMk cId="4004114248" sldId="261"/>
            <ac:spMk id="3" creationId="{0D97E939-3A0E-4EF6-9B3E-19C43A5F6AB4}"/>
          </ac:spMkLst>
        </pc:spChg>
      </pc:sldChg>
    </pc:docChg>
  </pc:docChgLst>
  <pc:docChgLst>
    <pc:chgData name="Katja A Katainen" userId="S::katja.katainen@edu.savonia.fi::5fc8f618-a5f2-4401-835f-fd3b855fba18" providerId="AD" clId="Web-{32FE1EC2-182F-D0AE-8E5F-F873F4405F00}"/>
    <pc:docChg chg="addSld delSld modSld sldOrd">
      <pc:chgData name="Katja A Katainen" userId="S::katja.katainen@edu.savonia.fi::5fc8f618-a5f2-4401-835f-fd3b855fba18" providerId="AD" clId="Web-{32FE1EC2-182F-D0AE-8E5F-F873F4405F00}" dt="2020-02-18T16:48:16.299" v="144" actId="20577"/>
      <pc:docMkLst>
        <pc:docMk/>
      </pc:docMkLst>
      <pc:sldChg chg="modSp">
        <pc:chgData name="Katja A Katainen" userId="S::katja.katainen@edu.savonia.fi::5fc8f618-a5f2-4401-835f-fd3b855fba18" providerId="AD" clId="Web-{32FE1EC2-182F-D0AE-8E5F-F873F4405F00}" dt="2020-02-18T14:47:49.444" v="49" actId="20577"/>
        <pc:sldMkLst>
          <pc:docMk/>
          <pc:sldMk cId="3513884669" sldId="257"/>
        </pc:sldMkLst>
        <pc:spChg chg="mod">
          <ac:chgData name="Katja A Katainen" userId="S::katja.katainen@edu.savonia.fi::5fc8f618-a5f2-4401-835f-fd3b855fba18" providerId="AD" clId="Web-{32FE1EC2-182F-D0AE-8E5F-F873F4405F00}" dt="2020-02-18T14:47:49.444" v="49" actId="20577"/>
          <ac:spMkLst>
            <pc:docMk/>
            <pc:sldMk cId="3513884669" sldId="257"/>
            <ac:spMk id="2" creationId="{6FBDCC26-C991-4EDF-A958-F175E5A991D7}"/>
          </ac:spMkLst>
        </pc:spChg>
      </pc:sldChg>
      <pc:sldChg chg="modSp del ord">
        <pc:chgData name="Katja A Katainen" userId="S::katja.katainen@edu.savonia.fi::5fc8f618-a5f2-4401-835f-fd3b855fba18" providerId="AD" clId="Web-{32FE1EC2-182F-D0AE-8E5F-F873F4405F00}" dt="2020-02-18T16:26:01.713" v="117"/>
        <pc:sldMkLst>
          <pc:docMk/>
          <pc:sldMk cId="2423406738" sldId="258"/>
        </pc:sldMkLst>
        <pc:spChg chg="mod">
          <ac:chgData name="Katja A Katainen" userId="S::katja.katainen@edu.savonia.fi::5fc8f618-a5f2-4401-835f-fd3b855fba18" providerId="AD" clId="Web-{32FE1EC2-182F-D0AE-8E5F-F873F4405F00}" dt="2020-02-18T16:21:19.962" v="58" actId="20577"/>
          <ac:spMkLst>
            <pc:docMk/>
            <pc:sldMk cId="2423406738" sldId="258"/>
            <ac:spMk id="2" creationId="{11B1FFF8-8A7D-4F5D-8E58-0322278AF89E}"/>
          </ac:spMkLst>
        </pc:spChg>
        <pc:spChg chg="mod">
          <ac:chgData name="Katja A Katainen" userId="S::katja.katainen@edu.savonia.fi::5fc8f618-a5f2-4401-835f-fd3b855fba18" providerId="AD" clId="Web-{32FE1EC2-182F-D0AE-8E5F-F873F4405F00}" dt="2020-02-18T16:21:21.790" v="63" actId="20577"/>
          <ac:spMkLst>
            <pc:docMk/>
            <pc:sldMk cId="2423406738" sldId="258"/>
            <ac:spMk id="3" creationId="{3B4CE336-933B-4B22-9F76-8F77EECD3904}"/>
          </ac:spMkLst>
        </pc:spChg>
      </pc:sldChg>
      <pc:sldChg chg="add ord">
        <pc:chgData name="Katja A Katainen" userId="S::katja.katainen@edu.savonia.fi::5fc8f618-a5f2-4401-835f-fd3b855fba18" providerId="AD" clId="Web-{32FE1EC2-182F-D0AE-8E5F-F873F4405F00}" dt="2020-02-18T14:44:23.037" v="1"/>
        <pc:sldMkLst>
          <pc:docMk/>
          <pc:sldMk cId="29470772" sldId="259"/>
        </pc:sldMkLst>
      </pc:sldChg>
      <pc:sldChg chg="add">
        <pc:chgData name="Katja A Katainen" userId="S::katja.katainen@edu.savonia.fi::5fc8f618-a5f2-4401-835f-fd3b855fba18" providerId="AD" clId="Web-{32FE1EC2-182F-D0AE-8E5F-F873F4405F00}" dt="2020-02-18T14:45:50.678" v="2"/>
        <pc:sldMkLst>
          <pc:docMk/>
          <pc:sldMk cId="3246642712" sldId="260"/>
        </pc:sldMkLst>
      </pc:sldChg>
      <pc:sldChg chg="modSp new">
        <pc:chgData name="Katja A Katainen" userId="S::katja.katainen@edu.savonia.fi::5fc8f618-a5f2-4401-835f-fd3b855fba18" providerId="AD" clId="Web-{32FE1EC2-182F-D0AE-8E5F-F873F4405F00}" dt="2020-02-18T16:21:40.305" v="89" actId="20577"/>
        <pc:sldMkLst>
          <pc:docMk/>
          <pc:sldMk cId="4004114248" sldId="261"/>
        </pc:sldMkLst>
        <pc:spChg chg="mod">
          <ac:chgData name="Katja A Katainen" userId="S::katja.katainen@edu.savonia.fi::5fc8f618-a5f2-4401-835f-fd3b855fba18" providerId="AD" clId="Web-{32FE1EC2-182F-D0AE-8E5F-F873F4405F00}" dt="2020-02-18T16:21:35.399" v="80" actId="20577"/>
          <ac:spMkLst>
            <pc:docMk/>
            <pc:sldMk cId="4004114248" sldId="261"/>
            <ac:spMk id="2" creationId="{35D49BD4-5F39-4D05-9412-090AB86FE2E9}"/>
          </ac:spMkLst>
        </pc:spChg>
        <pc:spChg chg="mod">
          <ac:chgData name="Katja A Katainen" userId="S::katja.katainen@edu.savonia.fi::5fc8f618-a5f2-4401-835f-fd3b855fba18" providerId="AD" clId="Web-{32FE1EC2-182F-D0AE-8E5F-F873F4405F00}" dt="2020-02-18T16:21:40.305" v="89" actId="20577"/>
          <ac:spMkLst>
            <pc:docMk/>
            <pc:sldMk cId="4004114248" sldId="261"/>
            <ac:spMk id="3" creationId="{0D97E939-3A0E-4EF6-9B3E-19C43A5F6AB4}"/>
          </ac:spMkLst>
        </pc:spChg>
      </pc:sldChg>
      <pc:sldChg chg="modSp new">
        <pc:chgData name="Katja A Katainen" userId="S::katja.katainen@edu.savonia.fi::5fc8f618-a5f2-4401-835f-fd3b855fba18" providerId="AD" clId="Web-{32FE1EC2-182F-D0AE-8E5F-F873F4405F00}" dt="2020-02-18T16:34:14.669" v="142" actId="20577"/>
        <pc:sldMkLst>
          <pc:docMk/>
          <pc:sldMk cId="3589800222" sldId="262"/>
        </pc:sldMkLst>
        <pc:spChg chg="mod">
          <ac:chgData name="Katja A Katainen" userId="S::katja.katainen@edu.savonia.fi::5fc8f618-a5f2-4401-835f-fd3b855fba18" providerId="AD" clId="Web-{32FE1EC2-182F-D0AE-8E5F-F873F4405F00}" dt="2020-02-18T16:34:14.669" v="142" actId="20577"/>
          <ac:spMkLst>
            <pc:docMk/>
            <pc:sldMk cId="3589800222" sldId="262"/>
            <ac:spMk id="2" creationId="{D43877C0-607C-426A-8179-1159E08BC381}"/>
          </ac:spMkLst>
        </pc:spChg>
        <pc:spChg chg="mod">
          <ac:chgData name="Katja A Katainen" userId="S::katja.katainen@edu.savonia.fi::5fc8f618-a5f2-4401-835f-fd3b855fba18" providerId="AD" clId="Web-{32FE1EC2-182F-D0AE-8E5F-F873F4405F00}" dt="2020-02-18T16:22:26.368" v="110" actId="20577"/>
          <ac:spMkLst>
            <pc:docMk/>
            <pc:sldMk cId="3589800222" sldId="262"/>
            <ac:spMk id="3" creationId="{3E82862F-ECA8-466C-AE01-7476916D8C89}"/>
          </ac:spMkLst>
        </pc:spChg>
      </pc:sldChg>
      <pc:sldChg chg="add">
        <pc:chgData name="Katja A Katainen" userId="S::katja.katainen@edu.savonia.fi::5fc8f618-a5f2-4401-835f-fd3b855fba18" providerId="AD" clId="Web-{32FE1EC2-182F-D0AE-8E5F-F873F4405F00}" dt="2020-02-18T16:25:39.916" v="113"/>
        <pc:sldMkLst>
          <pc:docMk/>
          <pc:sldMk cId="2633551541" sldId="263"/>
        </pc:sldMkLst>
      </pc:sldChg>
      <pc:sldChg chg="add del">
        <pc:chgData name="Katja A Katainen" userId="S::katja.katainen@edu.savonia.fi::5fc8f618-a5f2-4401-835f-fd3b855fba18" providerId="AD" clId="Web-{32FE1EC2-182F-D0AE-8E5F-F873F4405F00}" dt="2020-02-18T16:25:57.932" v="116"/>
        <pc:sldMkLst>
          <pc:docMk/>
          <pc:sldMk cId="1303113950" sldId="264"/>
        </pc:sldMkLst>
      </pc:sldChg>
      <pc:sldChg chg="new del">
        <pc:chgData name="Katja A Katainen" userId="S::katja.katainen@edu.savonia.fi::5fc8f618-a5f2-4401-835f-fd3b855fba18" providerId="AD" clId="Web-{32FE1EC2-182F-D0AE-8E5F-F873F4405F00}" dt="2020-02-18T16:26:22.697" v="120"/>
        <pc:sldMkLst>
          <pc:docMk/>
          <pc:sldMk cId="4095026029" sldId="265"/>
        </pc:sldMkLst>
      </pc:sldChg>
      <pc:sldChg chg="addSp delSp modSp add ord">
        <pc:chgData name="Katja A Katainen" userId="S::katja.katainen@edu.savonia.fi::5fc8f618-a5f2-4401-835f-fd3b855fba18" providerId="AD" clId="Web-{32FE1EC2-182F-D0AE-8E5F-F873F4405F00}" dt="2020-02-18T16:27:07.073" v="123"/>
        <pc:sldMkLst>
          <pc:docMk/>
          <pc:sldMk cId="3774071533" sldId="266"/>
        </pc:sldMkLst>
        <pc:picChg chg="add del mod">
          <ac:chgData name="Katja A Katainen" userId="S::katja.katainen@edu.savonia.fi::5fc8f618-a5f2-4401-835f-fd3b855fba18" providerId="AD" clId="Web-{32FE1EC2-182F-D0AE-8E5F-F873F4405F00}" dt="2020-02-18T16:26:58.198" v="122"/>
          <ac:picMkLst>
            <pc:docMk/>
            <pc:sldMk cId="3774071533" sldId="266"/>
            <ac:picMk id="2" creationId="{EF2D79F6-8DE0-441C-8F0A-ACC8AB04B4B8}"/>
          </ac:picMkLst>
        </pc:picChg>
      </pc:sldChg>
      <pc:sldChg chg="add">
        <pc:chgData name="Katja A Katainen" userId="S::katja.katainen@edu.savonia.fi::5fc8f618-a5f2-4401-835f-fd3b855fba18" providerId="AD" clId="Web-{32FE1EC2-182F-D0AE-8E5F-F873F4405F00}" dt="2020-02-18T16:27:09.026" v="124"/>
        <pc:sldMkLst>
          <pc:docMk/>
          <pc:sldMk cId="2925342212" sldId="267"/>
        </pc:sldMkLst>
      </pc:sldChg>
    </pc:docChg>
  </pc:docChgLst>
  <pc:docChgLst>
    <pc:chgData name="Ronja J Saastamoinen" userId="bcdae74e-39cf-47ed-98c9-42659ddb4255" providerId="ADAL" clId="{F96E495D-2F99-4846-99B0-3598167C3FE8}"/>
    <pc:docChg chg="custSel addSld delSld modSld sldOrd">
      <pc:chgData name="Ronja J Saastamoinen" userId="bcdae74e-39cf-47ed-98c9-42659ddb4255" providerId="ADAL" clId="{F96E495D-2F99-4846-99B0-3598167C3FE8}" dt="2020-03-12T18:40:05.520" v="2581" actId="207"/>
      <pc:docMkLst>
        <pc:docMk/>
      </pc:docMkLst>
      <pc:sldChg chg="addSp modSp">
        <pc:chgData name="Ronja J Saastamoinen" userId="bcdae74e-39cf-47ed-98c9-42659ddb4255" providerId="ADAL" clId="{F96E495D-2F99-4846-99B0-3598167C3FE8}" dt="2020-03-09T17:58:06.331" v="114" actId="207"/>
        <pc:sldMkLst>
          <pc:docMk/>
          <pc:sldMk cId="3513884669" sldId="257"/>
        </pc:sldMkLst>
        <pc:spChg chg="add mod">
          <ac:chgData name="Ronja J Saastamoinen" userId="bcdae74e-39cf-47ed-98c9-42659ddb4255" providerId="ADAL" clId="{F96E495D-2F99-4846-99B0-3598167C3FE8}" dt="2020-03-09T17:58:06.331" v="114" actId="207"/>
          <ac:spMkLst>
            <pc:docMk/>
            <pc:sldMk cId="3513884669" sldId="257"/>
            <ac:spMk id="3" creationId="{CCE51C4F-647C-46FB-86F3-6BBE3B180EEC}"/>
          </ac:spMkLst>
        </pc:spChg>
      </pc:sldChg>
      <pc:sldChg chg="addSp delSp modSp">
        <pc:chgData name="Ronja J Saastamoinen" userId="bcdae74e-39cf-47ed-98c9-42659ddb4255" providerId="ADAL" clId="{F96E495D-2F99-4846-99B0-3598167C3FE8}" dt="2020-03-09T17:58:17.366" v="117"/>
        <pc:sldMkLst>
          <pc:docMk/>
          <pc:sldMk cId="3246642712" sldId="260"/>
        </pc:sldMkLst>
        <pc:spChg chg="add del mod">
          <ac:chgData name="Ronja J Saastamoinen" userId="bcdae74e-39cf-47ed-98c9-42659ddb4255" providerId="ADAL" clId="{F96E495D-2F99-4846-99B0-3598167C3FE8}" dt="2020-03-09T17:58:17.366" v="117"/>
          <ac:spMkLst>
            <pc:docMk/>
            <pc:sldMk cId="3246642712" sldId="260"/>
            <ac:spMk id="2" creationId="{B4BE1FB8-EE77-49A3-ACBC-C34FE6238A0A}"/>
          </ac:spMkLst>
        </pc:spChg>
      </pc:sldChg>
      <pc:sldChg chg="addSp modSp">
        <pc:chgData name="Ronja J Saastamoinen" userId="bcdae74e-39cf-47ed-98c9-42659ddb4255" providerId="ADAL" clId="{F96E495D-2F99-4846-99B0-3598167C3FE8}" dt="2020-03-09T18:17:15.874" v="1136" actId="1076"/>
        <pc:sldMkLst>
          <pc:docMk/>
          <pc:sldMk cId="4004114248" sldId="261"/>
        </pc:sldMkLst>
        <pc:spChg chg="mod">
          <ac:chgData name="Ronja J Saastamoinen" userId="bcdae74e-39cf-47ed-98c9-42659ddb4255" providerId="ADAL" clId="{F96E495D-2F99-4846-99B0-3598167C3FE8}" dt="2020-03-09T18:16:32.027" v="1107" actId="5793"/>
          <ac:spMkLst>
            <pc:docMk/>
            <pc:sldMk cId="4004114248" sldId="261"/>
            <ac:spMk id="3" creationId="{0D97E939-3A0E-4EF6-9B3E-19C43A5F6AB4}"/>
          </ac:spMkLst>
        </pc:spChg>
        <pc:spChg chg="add mod">
          <ac:chgData name="Ronja J Saastamoinen" userId="bcdae74e-39cf-47ed-98c9-42659ddb4255" providerId="ADAL" clId="{F96E495D-2F99-4846-99B0-3598167C3FE8}" dt="2020-03-09T18:17:15.874" v="1136" actId="1076"/>
          <ac:spMkLst>
            <pc:docMk/>
            <pc:sldMk cId="4004114248" sldId="261"/>
            <ac:spMk id="4" creationId="{41C28B4C-BF95-4CBC-A0CE-C43D0ABFE9BF}"/>
          </ac:spMkLst>
        </pc:spChg>
        <pc:picChg chg="add mod">
          <ac:chgData name="Ronja J Saastamoinen" userId="bcdae74e-39cf-47ed-98c9-42659ddb4255" providerId="ADAL" clId="{F96E495D-2F99-4846-99B0-3598167C3FE8}" dt="2020-03-09T18:16:46.843" v="1111" actId="1076"/>
          <ac:picMkLst>
            <pc:docMk/>
            <pc:sldMk cId="4004114248" sldId="261"/>
            <ac:picMk id="1026" creationId="{4BE8753B-7F96-4C63-809B-C3C4867211C2}"/>
          </ac:picMkLst>
        </pc:picChg>
      </pc:sldChg>
      <pc:sldChg chg="modSp ord">
        <pc:chgData name="Ronja J Saastamoinen" userId="bcdae74e-39cf-47ed-98c9-42659ddb4255" providerId="ADAL" clId="{F96E495D-2F99-4846-99B0-3598167C3FE8}" dt="2020-03-09T18:54:25.419" v="2153"/>
        <pc:sldMkLst>
          <pc:docMk/>
          <pc:sldMk cId="3589800222" sldId="262"/>
        </pc:sldMkLst>
        <pc:spChg chg="mod">
          <ac:chgData name="Ronja J Saastamoinen" userId="bcdae74e-39cf-47ed-98c9-42659ddb4255" providerId="ADAL" clId="{F96E495D-2F99-4846-99B0-3598167C3FE8}" dt="2020-03-09T18:54:25.419" v="2153"/>
          <ac:spMkLst>
            <pc:docMk/>
            <pc:sldMk cId="3589800222" sldId="262"/>
            <ac:spMk id="3" creationId="{3E82862F-ECA8-466C-AE01-7476916D8C89}"/>
          </ac:spMkLst>
        </pc:spChg>
      </pc:sldChg>
      <pc:sldChg chg="modSp">
        <pc:chgData name="Ronja J Saastamoinen" userId="bcdae74e-39cf-47ed-98c9-42659ddb4255" providerId="ADAL" clId="{F96E495D-2F99-4846-99B0-3598167C3FE8}" dt="2020-03-09T17:58:51.151" v="121"/>
        <pc:sldMkLst>
          <pc:docMk/>
          <pc:sldMk cId="2925342212" sldId="267"/>
        </pc:sldMkLst>
        <pc:spChg chg="mod">
          <ac:chgData name="Ronja J Saastamoinen" userId="bcdae74e-39cf-47ed-98c9-42659ddb4255" providerId="ADAL" clId="{F96E495D-2F99-4846-99B0-3598167C3FE8}" dt="2020-03-09T17:58:41.744" v="119" actId="255"/>
          <ac:spMkLst>
            <pc:docMk/>
            <pc:sldMk cId="2925342212" sldId="267"/>
            <ac:spMk id="3" creationId="{D1ABDC4B-8575-4906-9206-4401D82FCC54}"/>
          </ac:spMkLst>
        </pc:spChg>
        <pc:spChg chg="mod">
          <ac:chgData name="Ronja J Saastamoinen" userId="bcdae74e-39cf-47ed-98c9-42659ddb4255" providerId="ADAL" clId="{F96E495D-2F99-4846-99B0-3598167C3FE8}" dt="2020-03-09T17:58:51.151" v="121"/>
          <ac:spMkLst>
            <pc:docMk/>
            <pc:sldMk cId="2925342212" sldId="267"/>
            <ac:spMk id="5" creationId="{6CAC90B8-49F9-4006-820B-49EC45A35405}"/>
          </ac:spMkLst>
        </pc:spChg>
      </pc:sldChg>
      <pc:sldChg chg="modSp del">
        <pc:chgData name="Ronja J Saastamoinen" userId="bcdae74e-39cf-47ed-98c9-42659ddb4255" providerId="ADAL" clId="{F96E495D-2F99-4846-99B0-3598167C3FE8}" dt="2020-03-09T18:18:28.852" v="1140" actId="2696"/>
        <pc:sldMkLst>
          <pc:docMk/>
          <pc:sldMk cId="2302433694" sldId="268"/>
        </pc:sldMkLst>
        <pc:spChg chg="mod">
          <ac:chgData name="Ronja J Saastamoinen" userId="bcdae74e-39cf-47ed-98c9-42659ddb4255" providerId="ADAL" clId="{F96E495D-2F99-4846-99B0-3598167C3FE8}" dt="2020-03-09T18:17:42.232" v="1139" actId="122"/>
          <ac:spMkLst>
            <pc:docMk/>
            <pc:sldMk cId="2302433694" sldId="268"/>
            <ac:spMk id="2" creationId="{8CC9ACDD-569C-427E-8D0F-A9E70487D6D6}"/>
          </ac:spMkLst>
        </pc:spChg>
      </pc:sldChg>
      <pc:sldChg chg="modSp add">
        <pc:chgData name="Ronja J Saastamoinen" userId="bcdae74e-39cf-47ed-98c9-42659ddb4255" providerId="ADAL" clId="{F96E495D-2F99-4846-99B0-3598167C3FE8}" dt="2020-03-09T18:09:23.318" v="654" actId="20577"/>
        <pc:sldMkLst>
          <pc:docMk/>
          <pc:sldMk cId="2165320507" sldId="269"/>
        </pc:sldMkLst>
        <pc:spChg chg="mod">
          <ac:chgData name="Ronja J Saastamoinen" userId="bcdae74e-39cf-47ed-98c9-42659ddb4255" providerId="ADAL" clId="{F96E495D-2F99-4846-99B0-3598167C3FE8}" dt="2020-03-09T17:59:09.974" v="150" actId="122"/>
          <ac:spMkLst>
            <pc:docMk/>
            <pc:sldMk cId="2165320507" sldId="269"/>
            <ac:spMk id="2" creationId="{E69A1312-AB88-4F99-9CA6-AD9B8BC1DDA9}"/>
          </ac:spMkLst>
        </pc:spChg>
        <pc:spChg chg="mod">
          <ac:chgData name="Ronja J Saastamoinen" userId="bcdae74e-39cf-47ed-98c9-42659ddb4255" providerId="ADAL" clId="{F96E495D-2F99-4846-99B0-3598167C3FE8}" dt="2020-03-09T18:09:23.318" v="654" actId="20577"/>
          <ac:spMkLst>
            <pc:docMk/>
            <pc:sldMk cId="2165320507" sldId="269"/>
            <ac:spMk id="3" creationId="{CB6ACCAC-5125-4250-9E6A-735621A01771}"/>
          </ac:spMkLst>
        </pc:spChg>
      </pc:sldChg>
      <pc:sldChg chg="add del">
        <pc:chgData name="Ronja J Saastamoinen" userId="bcdae74e-39cf-47ed-98c9-42659ddb4255" providerId="ADAL" clId="{F96E495D-2F99-4846-99B0-3598167C3FE8}" dt="2020-03-09T18:33:13.282" v="1704" actId="2696"/>
        <pc:sldMkLst>
          <pc:docMk/>
          <pc:sldMk cId="253184640" sldId="270"/>
        </pc:sldMkLst>
      </pc:sldChg>
      <pc:sldChg chg="add del">
        <pc:chgData name="Ronja J Saastamoinen" userId="bcdae74e-39cf-47ed-98c9-42659ddb4255" providerId="ADAL" clId="{F96E495D-2F99-4846-99B0-3598167C3FE8}" dt="2020-03-09T18:18:41.135" v="1142" actId="2696"/>
        <pc:sldMkLst>
          <pc:docMk/>
          <pc:sldMk cId="3715566144" sldId="270"/>
        </pc:sldMkLst>
      </pc:sldChg>
      <pc:sldChg chg="addSp delSp modSp add">
        <pc:chgData name="Ronja J Saastamoinen" userId="bcdae74e-39cf-47ed-98c9-42659ddb4255" providerId="ADAL" clId="{F96E495D-2F99-4846-99B0-3598167C3FE8}" dt="2020-03-09T18:31:37.659" v="1703" actId="1076"/>
        <pc:sldMkLst>
          <pc:docMk/>
          <pc:sldMk cId="2405013599" sldId="271"/>
        </pc:sldMkLst>
        <pc:spChg chg="mod">
          <ac:chgData name="Ronja J Saastamoinen" userId="bcdae74e-39cf-47ed-98c9-42659ddb4255" providerId="ADAL" clId="{F96E495D-2F99-4846-99B0-3598167C3FE8}" dt="2020-03-09T18:19:09.621" v="1166" actId="122"/>
          <ac:spMkLst>
            <pc:docMk/>
            <pc:sldMk cId="2405013599" sldId="271"/>
            <ac:spMk id="2" creationId="{6F1AEB44-6526-4002-A33B-BF02D1163B2B}"/>
          </ac:spMkLst>
        </pc:spChg>
        <pc:spChg chg="mod">
          <ac:chgData name="Ronja J Saastamoinen" userId="bcdae74e-39cf-47ed-98c9-42659ddb4255" providerId="ADAL" clId="{F96E495D-2F99-4846-99B0-3598167C3FE8}" dt="2020-03-09T18:29:31.164" v="1635" actId="20577"/>
          <ac:spMkLst>
            <pc:docMk/>
            <pc:sldMk cId="2405013599" sldId="271"/>
            <ac:spMk id="3" creationId="{3643CFD8-F113-4E56-ADB6-0D51357D201B}"/>
          </ac:spMkLst>
        </pc:spChg>
        <pc:spChg chg="add del mod">
          <ac:chgData name="Ronja J Saastamoinen" userId="bcdae74e-39cf-47ed-98c9-42659ddb4255" providerId="ADAL" clId="{F96E495D-2F99-4846-99B0-3598167C3FE8}" dt="2020-03-09T18:19:57.322" v="1196"/>
          <ac:spMkLst>
            <pc:docMk/>
            <pc:sldMk cId="2405013599" sldId="271"/>
            <ac:spMk id="4" creationId="{3A9A6BD4-1312-4956-BDB5-FCDC4AED0184}"/>
          </ac:spMkLst>
        </pc:spChg>
        <pc:spChg chg="add mod">
          <ac:chgData name="Ronja J Saastamoinen" userId="bcdae74e-39cf-47ed-98c9-42659ddb4255" providerId="ADAL" clId="{F96E495D-2F99-4846-99B0-3598167C3FE8}" dt="2020-03-09T18:28:59.533" v="1626" actId="1076"/>
          <ac:spMkLst>
            <pc:docMk/>
            <pc:sldMk cId="2405013599" sldId="271"/>
            <ac:spMk id="5" creationId="{7D3D7D06-B02C-442A-90F8-1EAA3D2D9023}"/>
          </ac:spMkLst>
        </pc:spChg>
        <pc:spChg chg="add mod">
          <ac:chgData name="Ronja J Saastamoinen" userId="bcdae74e-39cf-47ed-98c9-42659ddb4255" providerId="ADAL" clId="{F96E495D-2F99-4846-99B0-3598167C3FE8}" dt="2020-03-09T18:30:25.289" v="1648" actId="688"/>
          <ac:spMkLst>
            <pc:docMk/>
            <pc:sldMk cId="2405013599" sldId="271"/>
            <ac:spMk id="6" creationId="{00F55E78-9278-4920-855F-52E4F5EF41BB}"/>
          </ac:spMkLst>
        </pc:spChg>
        <pc:spChg chg="add mod">
          <ac:chgData name="Ronja J Saastamoinen" userId="bcdae74e-39cf-47ed-98c9-42659ddb4255" providerId="ADAL" clId="{F96E495D-2F99-4846-99B0-3598167C3FE8}" dt="2020-03-09T18:29:25.888" v="1634" actId="1076"/>
          <ac:spMkLst>
            <pc:docMk/>
            <pc:sldMk cId="2405013599" sldId="271"/>
            <ac:spMk id="7" creationId="{31FEF645-CF8D-4F78-9A0E-77ECFBAF976B}"/>
          </ac:spMkLst>
        </pc:spChg>
        <pc:spChg chg="add mod">
          <ac:chgData name="Ronja J Saastamoinen" userId="bcdae74e-39cf-47ed-98c9-42659ddb4255" providerId="ADAL" clId="{F96E495D-2F99-4846-99B0-3598167C3FE8}" dt="2020-03-09T18:30:01.556" v="1641" actId="1076"/>
          <ac:spMkLst>
            <pc:docMk/>
            <pc:sldMk cId="2405013599" sldId="271"/>
            <ac:spMk id="8" creationId="{026E87E7-71F0-418D-A15A-AB515962443C}"/>
          </ac:spMkLst>
        </pc:spChg>
        <pc:spChg chg="add mod">
          <ac:chgData name="Ronja J Saastamoinen" userId="bcdae74e-39cf-47ed-98c9-42659ddb4255" providerId="ADAL" clId="{F96E495D-2F99-4846-99B0-3598167C3FE8}" dt="2020-03-09T18:30:10.313" v="1644" actId="1076"/>
          <ac:spMkLst>
            <pc:docMk/>
            <pc:sldMk cId="2405013599" sldId="271"/>
            <ac:spMk id="9" creationId="{EE21A125-07BF-42A6-9E75-0D21704AF145}"/>
          </ac:spMkLst>
        </pc:spChg>
        <pc:spChg chg="add mod">
          <ac:chgData name="Ronja J Saastamoinen" userId="bcdae74e-39cf-47ed-98c9-42659ddb4255" providerId="ADAL" clId="{F96E495D-2F99-4846-99B0-3598167C3FE8}" dt="2020-03-09T18:30:04.530" v="1642" actId="1076"/>
          <ac:spMkLst>
            <pc:docMk/>
            <pc:sldMk cId="2405013599" sldId="271"/>
            <ac:spMk id="10" creationId="{72D85BA5-9072-43F7-AFED-DDB3E756EA92}"/>
          </ac:spMkLst>
        </pc:spChg>
        <pc:spChg chg="add mod">
          <ac:chgData name="Ronja J Saastamoinen" userId="bcdae74e-39cf-47ed-98c9-42659ddb4255" providerId="ADAL" clId="{F96E495D-2F99-4846-99B0-3598167C3FE8}" dt="2020-03-09T18:29:43.390" v="1637" actId="1076"/>
          <ac:spMkLst>
            <pc:docMk/>
            <pc:sldMk cId="2405013599" sldId="271"/>
            <ac:spMk id="11" creationId="{CD7F3A3B-D9D1-4BA1-B199-75CF4EA84751}"/>
          </ac:spMkLst>
        </pc:spChg>
        <pc:spChg chg="add mod">
          <ac:chgData name="Ronja J Saastamoinen" userId="bcdae74e-39cf-47ed-98c9-42659ddb4255" providerId="ADAL" clId="{F96E495D-2F99-4846-99B0-3598167C3FE8}" dt="2020-03-09T18:30:30.686" v="1649" actId="1076"/>
          <ac:spMkLst>
            <pc:docMk/>
            <pc:sldMk cId="2405013599" sldId="271"/>
            <ac:spMk id="12" creationId="{B81C49E8-7328-453E-AF31-3E53DEBF3DA2}"/>
          </ac:spMkLst>
        </pc:spChg>
        <pc:spChg chg="add mod">
          <ac:chgData name="Ronja J Saastamoinen" userId="bcdae74e-39cf-47ed-98c9-42659ddb4255" providerId="ADAL" clId="{F96E495D-2F99-4846-99B0-3598167C3FE8}" dt="2020-03-09T18:30:16.911" v="1645" actId="1076"/>
          <ac:spMkLst>
            <pc:docMk/>
            <pc:sldMk cId="2405013599" sldId="271"/>
            <ac:spMk id="13" creationId="{F961694A-4B00-4607-B101-6A8FB9248E3C}"/>
          </ac:spMkLst>
        </pc:spChg>
        <pc:spChg chg="add mod">
          <ac:chgData name="Ronja J Saastamoinen" userId="bcdae74e-39cf-47ed-98c9-42659ddb4255" providerId="ADAL" clId="{F96E495D-2F99-4846-99B0-3598167C3FE8}" dt="2020-03-09T18:28:52.866" v="1625" actId="1076"/>
          <ac:spMkLst>
            <pc:docMk/>
            <pc:sldMk cId="2405013599" sldId="271"/>
            <ac:spMk id="14" creationId="{42E66DF4-FB1D-4491-B6D6-97B3183C8254}"/>
          </ac:spMkLst>
        </pc:spChg>
        <pc:spChg chg="add mod">
          <ac:chgData name="Ronja J Saastamoinen" userId="bcdae74e-39cf-47ed-98c9-42659ddb4255" providerId="ADAL" clId="{F96E495D-2F99-4846-99B0-3598167C3FE8}" dt="2020-03-09T18:28:49.949" v="1624" actId="1076"/>
          <ac:spMkLst>
            <pc:docMk/>
            <pc:sldMk cId="2405013599" sldId="271"/>
            <ac:spMk id="15" creationId="{228A6C65-0555-4EE3-A91C-417ADF3CFFF8}"/>
          </ac:spMkLst>
        </pc:spChg>
        <pc:spChg chg="add mod">
          <ac:chgData name="Ronja J Saastamoinen" userId="bcdae74e-39cf-47ed-98c9-42659ddb4255" providerId="ADAL" clId="{F96E495D-2F99-4846-99B0-3598167C3FE8}" dt="2020-03-09T18:31:14.501" v="1701" actId="113"/>
          <ac:spMkLst>
            <pc:docMk/>
            <pc:sldMk cId="2405013599" sldId="271"/>
            <ac:spMk id="16" creationId="{B2173B03-76D6-4C69-A051-58BA196AB1D4}"/>
          </ac:spMkLst>
        </pc:spChg>
        <pc:picChg chg="add mod">
          <ac:chgData name="Ronja J Saastamoinen" userId="bcdae74e-39cf-47ed-98c9-42659ddb4255" providerId="ADAL" clId="{F96E495D-2F99-4846-99B0-3598167C3FE8}" dt="2020-03-09T18:30:33.712" v="1650" actId="14100"/>
          <ac:picMkLst>
            <pc:docMk/>
            <pc:sldMk cId="2405013599" sldId="271"/>
            <ac:picMk id="2050" creationId="{1D9C366E-F61E-46A4-8D6A-48D4AF7CBA70}"/>
          </ac:picMkLst>
        </pc:picChg>
        <pc:picChg chg="add mod">
          <ac:chgData name="Ronja J Saastamoinen" userId="bcdae74e-39cf-47ed-98c9-42659ddb4255" providerId="ADAL" clId="{F96E495D-2F99-4846-99B0-3598167C3FE8}" dt="2020-03-09T18:31:37.659" v="1703" actId="1076"/>
          <ac:picMkLst>
            <pc:docMk/>
            <pc:sldMk cId="2405013599" sldId="271"/>
            <ac:picMk id="2052" creationId="{31CD15CB-57E5-4AB2-A4DC-5712CB079F1F}"/>
          </ac:picMkLst>
        </pc:picChg>
      </pc:sldChg>
      <pc:sldChg chg="addSp modSp add">
        <pc:chgData name="Ronja J Saastamoinen" userId="bcdae74e-39cf-47ed-98c9-42659ddb4255" providerId="ADAL" clId="{F96E495D-2F99-4846-99B0-3598167C3FE8}" dt="2020-03-12T18:40:05.520" v="2581" actId="207"/>
        <pc:sldMkLst>
          <pc:docMk/>
          <pc:sldMk cId="1388805853" sldId="272"/>
        </pc:sldMkLst>
        <pc:spChg chg="mod">
          <ac:chgData name="Ronja J Saastamoinen" userId="bcdae74e-39cf-47ed-98c9-42659ddb4255" providerId="ADAL" clId="{F96E495D-2F99-4846-99B0-3598167C3FE8}" dt="2020-03-09T18:38:56.986" v="1841" actId="20577"/>
          <ac:spMkLst>
            <pc:docMk/>
            <pc:sldMk cId="1388805853" sldId="272"/>
            <ac:spMk id="2" creationId="{372CDDDF-4D22-4B0C-B625-33B55F16CB5C}"/>
          </ac:spMkLst>
        </pc:spChg>
        <pc:spChg chg="mod">
          <ac:chgData name="Ronja J Saastamoinen" userId="bcdae74e-39cf-47ed-98c9-42659ddb4255" providerId="ADAL" clId="{F96E495D-2F99-4846-99B0-3598167C3FE8}" dt="2020-03-12T18:36:50.160" v="2374" actId="20577"/>
          <ac:spMkLst>
            <pc:docMk/>
            <pc:sldMk cId="1388805853" sldId="272"/>
            <ac:spMk id="3" creationId="{D04A8BCB-5D3A-4A79-83A9-18EEF0B7A707}"/>
          </ac:spMkLst>
        </pc:spChg>
        <pc:spChg chg="add mod">
          <ac:chgData name="Ronja J Saastamoinen" userId="bcdae74e-39cf-47ed-98c9-42659ddb4255" providerId="ADAL" clId="{F96E495D-2F99-4846-99B0-3598167C3FE8}" dt="2020-03-12T18:38:20.792" v="2505" actId="207"/>
          <ac:spMkLst>
            <pc:docMk/>
            <pc:sldMk cId="1388805853" sldId="272"/>
            <ac:spMk id="4" creationId="{E5733D8A-26D6-4B30-A960-13AEDDE8090A}"/>
          </ac:spMkLst>
        </pc:spChg>
        <pc:spChg chg="add mod">
          <ac:chgData name="Ronja J Saastamoinen" userId="bcdae74e-39cf-47ed-98c9-42659ddb4255" providerId="ADAL" clId="{F96E495D-2F99-4846-99B0-3598167C3FE8}" dt="2020-03-12T18:38:26.106" v="2506" actId="207"/>
          <ac:spMkLst>
            <pc:docMk/>
            <pc:sldMk cId="1388805853" sldId="272"/>
            <ac:spMk id="5" creationId="{7BC396AE-9A0D-4749-BC90-2867145EC775}"/>
          </ac:spMkLst>
        </pc:spChg>
        <pc:spChg chg="add mod">
          <ac:chgData name="Ronja J Saastamoinen" userId="bcdae74e-39cf-47ed-98c9-42659ddb4255" providerId="ADAL" clId="{F96E495D-2F99-4846-99B0-3598167C3FE8}" dt="2020-03-12T18:38:30.760" v="2507" actId="207"/>
          <ac:spMkLst>
            <pc:docMk/>
            <pc:sldMk cId="1388805853" sldId="272"/>
            <ac:spMk id="6" creationId="{A998745B-79BF-426D-A805-0C7861D1A64F}"/>
          </ac:spMkLst>
        </pc:spChg>
        <pc:spChg chg="add mod">
          <ac:chgData name="Ronja J Saastamoinen" userId="bcdae74e-39cf-47ed-98c9-42659ddb4255" providerId="ADAL" clId="{F96E495D-2F99-4846-99B0-3598167C3FE8}" dt="2020-03-12T18:38:37.796" v="2509" actId="1076"/>
          <ac:spMkLst>
            <pc:docMk/>
            <pc:sldMk cId="1388805853" sldId="272"/>
            <ac:spMk id="7" creationId="{044B33D0-E0D9-4BC6-863E-04EED7232135}"/>
          </ac:spMkLst>
        </pc:spChg>
        <pc:spChg chg="add mod">
          <ac:chgData name="Ronja J Saastamoinen" userId="bcdae74e-39cf-47ed-98c9-42659ddb4255" providerId="ADAL" clId="{F96E495D-2F99-4846-99B0-3598167C3FE8}" dt="2020-03-12T18:38:45.972" v="2511" actId="113"/>
          <ac:spMkLst>
            <pc:docMk/>
            <pc:sldMk cId="1388805853" sldId="272"/>
            <ac:spMk id="8" creationId="{06D66096-54B4-4863-969F-251CB711EF52}"/>
          </ac:spMkLst>
        </pc:spChg>
        <pc:spChg chg="add mod">
          <ac:chgData name="Ronja J Saastamoinen" userId="bcdae74e-39cf-47ed-98c9-42659ddb4255" providerId="ADAL" clId="{F96E495D-2F99-4846-99B0-3598167C3FE8}" dt="2020-03-12T18:40:05.520" v="2581" actId="207"/>
          <ac:spMkLst>
            <pc:docMk/>
            <pc:sldMk cId="1388805853" sldId="272"/>
            <ac:spMk id="9" creationId="{F0F21109-E248-4A7A-BCE7-FD413449252E}"/>
          </ac:spMkLst>
        </pc:spChg>
        <pc:picChg chg="add mod">
          <ac:chgData name="Ronja J Saastamoinen" userId="bcdae74e-39cf-47ed-98c9-42659ddb4255" providerId="ADAL" clId="{F96E495D-2F99-4846-99B0-3598167C3FE8}" dt="2020-03-09T18:40:35.293" v="1844" actId="1076"/>
          <ac:picMkLst>
            <pc:docMk/>
            <pc:sldMk cId="1388805853" sldId="272"/>
            <ac:picMk id="3074" creationId="{EF8D9F78-A716-4AE5-97C1-DA67D203BF3A}"/>
          </ac:picMkLst>
        </pc:picChg>
        <pc:picChg chg="add mod">
          <ac:chgData name="Ronja J Saastamoinen" userId="bcdae74e-39cf-47ed-98c9-42659ddb4255" providerId="ADAL" clId="{F96E495D-2F99-4846-99B0-3598167C3FE8}" dt="2020-03-09T18:41:35.985" v="1847" actId="1076"/>
          <ac:picMkLst>
            <pc:docMk/>
            <pc:sldMk cId="1388805853" sldId="272"/>
            <ac:picMk id="3076" creationId="{5C44E6EF-25BD-4F27-A59A-995C5864F586}"/>
          </ac:picMkLst>
        </pc:picChg>
      </pc:sldChg>
    </pc:docChg>
  </pc:docChgLst>
  <pc:docChgLst>
    <pc:chgData name="Ronja J Saastamoinen" userId="S::ronja.saastamoinen@edu.savonia.fi::bcdae74e-39cf-47ed-98c9-42659ddb4255" providerId="AD" clId="Web-{718093C6-204E-C3D6-05BE-569323B5C520}"/>
    <pc:docChg chg="modSld">
      <pc:chgData name="Ronja J Saastamoinen" userId="S::ronja.saastamoinen@edu.savonia.fi::bcdae74e-39cf-47ed-98c9-42659ddb4255" providerId="AD" clId="Web-{718093C6-204E-C3D6-05BE-569323B5C520}" dt="2020-04-03T06:30:24.916" v="10" actId="20577"/>
      <pc:docMkLst>
        <pc:docMk/>
      </pc:docMkLst>
      <pc:sldChg chg="modSp">
        <pc:chgData name="Ronja J Saastamoinen" userId="S::ronja.saastamoinen@edu.savonia.fi::bcdae74e-39cf-47ed-98c9-42659ddb4255" providerId="AD" clId="Web-{718093C6-204E-C3D6-05BE-569323B5C520}" dt="2020-04-03T06:30:22.932" v="8" actId="20577"/>
        <pc:sldMkLst>
          <pc:docMk/>
          <pc:sldMk cId="2925342212" sldId="267"/>
        </pc:sldMkLst>
        <pc:spChg chg="mod">
          <ac:chgData name="Ronja J Saastamoinen" userId="S::ronja.saastamoinen@edu.savonia.fi::bcdae74e-39cf-47ed-98c9-42659ddb4255" providerId="AD" clId="Web-{718093C6-204E-C3D6-05BE-569323B5C520}" dt="2020-04-03T06:30:22.932" v="8" actId="20577"/>
          <ac:spMkLst>
            <pc:docMk/>
            <pc:sldMk cId="2925342212" sldId="267"/>
            <ac:spMk id="3" creationId="{D1ABDC4B-8575-4906-9206-4401D82FCC54}"/>
          </ac:spMkLst>
        </pc:spChg>
      </pc:sldChg>
    </pc:docChg>
  </pc:docChgLst>
  <pc:docChgLst>
    <pc:chgData name="Ronja J Saastamoinen" userId="S::ronja.saastamoinen@edu.savonia.fi::bcdae74e-39cf-47ed-98c9-42659ddb4255" providerId="AD" clId="Web-{383F2892-F0A8-D8FC-4539-B54ADB86B52D}"/>
    <pc:docChg chg="modSld">
      <pc:chgData name="Ronja J Saastamoinen" userId="S::ronja.saastamoinen@edu.savonia.fi::bcdae74e-39cf-47ed-98c9-42659ddb4255" providerId="AD" clId="Web-{383F2892-F0A8-D8FC-4539-B54ADB86B52D}" dt="2020-03-12T18:56:36.488" v="51" actId="1076"/>
      <pc:docMkLst>
        <pc:docMk/>
      </pc:docMkLst>
      <pc:sldChg chg="modSp">
        <pc:chgData name="Ronja J Saastamoinen" userId="S::ronja.saastamoinen@edu.savonia.fi::bcdae74e-39cf-47ed-98c9-42659ddb4255" providerId="AD" clId="Web-{383F2892-F0A8-D8FC-4539-B54ADB86B52D}" dt="2020-03-12T18:56:36.488" v="51" actId="1076"/>
        <pc:sldMkLst>
          <pc:docMk/>
          <pc:sldMk cId="4004114248" sldId="261"/>
        </pc:sldMkLst>
        <pc:spChg chg="mod">
          <ac:chgData name="Ronja J Saastamoinen" userId="S::ronja.saastamoinen@edu.savonia.fi::bcdae74e-39cf-47ed-98c9-42659ddb4255" providerId="AD" clId="Web-{383F2892-F0A8-D8FC-4539-B54ADB86B52D}" dt="2020-03-12T18:56:26.628" v="48" actId="20577"/>
          <ac:spMkLst>
            <pc:docMk/>
            <pc:sldMk cId="4004114248" sldId="261"/>
            <ac:spMk id="3" creationId="{0D97E939-3A0E-4EF6-9B3E-19C43A5F6AB4}"/>
          </ac:spMkLst>
        </pc:spChg>
        <pc:spChg chg="mod">
          <ac:chgData name="Ronja J Saastamoinen" userId="S::ronja.saastamoinen@edu.savonia.fi::bcdae74e-39cf-47ed-98c9-42659ddb4255" providerId="AD" clId="Web-{383F2892-F0A8-D8FC-4539-B54ADB86B52D}" dt="2020-03-12T18:56:36.488" v="51" actId="1076"/>
          <ac:spMkLst>
            <pc:docMk/>
            <pc:sldMk cId="4004114248" sldId="261"/>
            <ac:spMk id="4" creationId="{41C28B4C-BF95-4CBC-A0CE-C43D0ABFE9BF}"/>
          </ac:spMkLst>
        </pc:spChg>
        <pc:picChg chg="mod">
          <ac:chgData name="Ronja J Saastamoinen" userId="S::ronja.saastamoinen@edu.savonia.fi::bcdae74e-39cf-47ed-98c9-42659ddb4255" providerId="AD" clId="Web-{383F2892-F0A8-D8FC-4539-B54ADB86B52D}" dt="2020-03-12T18:56:31.456" v="50" actId="1076"/>
          <ac:picMkLst>
            <pc:docMk/>
            <pc:sldMk cId="4004114248" sldId="261"/>
            <ac:picMk id="1026" creationId="{4BE8753B-7F96-4C63-809B-C3C4867211C2}"/>
          </ac:picMkLst>
        </pc:picChg>
      </pc:sldChg>
    </pc:docChg>
  </pc:docChgLst>
  <pc:docChgLst>
    <pc:chgData name="Katja A Katainen" userId="S::katja.katainen@edu.savonia.fi::5fc8f618-a5f2-4401-835f-fd3b855fba18" providerId="AD" clId="Web-{C414BDE6-5783-1348-9AEA-492DABC43171}"/>
    <pc:docChg chg="addSld modSld">
      <pc:chgData name="Katja A Katainen" userId="S::katja.katainen@edu.savonia.fi::5fc8f618-a5f2-4401-835f-fd3b855fba18" providerId="AD" clId="Web-{C414BDE6-5783-1348-9AEA-492DABC43171}" dt="2020-02-24T12:00:04.169" v="110" actId="20577"/>
      <pc:docMkLst>
        <pc:docMk/>
      </pc:docMkLst>
      <pc:sldChg chg="modSp">
        <pc:chgData name="Katja A Katainen" userId="S::katja.katainen@edu.savonia.fi::5fc8f618-a5f2-4401-835f-fd3b855fba18" providerId="AD" clId="Web-{C414BDE6-5783-1348-9AEA-492DABC43171}" dt="2020-02-24T11:59:02.695" v="91" actId="20577"/>
        <pc:sldMkLst>
          <pc:docMk/>
          <pc:sldMk cId="3513884669" sldId="257"/>
        </pc:sldMkLst>
        <pc:spChg chg="mod">
          <ac:chgData name="Katja A Katainen" userId="S::katja.katainen@edu.savonia.fi::5fc8f618-a5f2-4401-835f-fd3b855fba18" providerId="AD" clId="Web-{C414BDE6-5783-1348-9AEA-492DABC43171}" dt="2020-02-24T11:57:55.784" v="0" actId="1076"/>
          <ac:spMkLst>
            <pc:docMk/>
            <pc:sldMk cId="3513884669" sldId="257"/>
            <ac:spMk id="2" creationId="{6FBDCC26-C991-4EDF-A958-F175E5A991D7}"/>
          </ac:spMkLst>
        </pc:spChg>
        <pc:spChg chg="mod">
          <ac:chgData name="Katja A Katainen" userId="S::katja.katainen@edu.savonia.fi::5fc8f618-a5f2-4401-835f-fd3b855fba18" providerId="AD" clId="Web-{C414BDE6-5783-1348-9AEA-492DABC43171}" dt="2020-02-24T11:59:02.695" v="91" actId="20577"/>
          <ac:spMkLst>
            <pc:docMk/>
            <pc:sldMk cId="3513884669" sldId="257"/>
            <ac:spMk id="12" creationId="{A08553B6-22F3-4BA9-A3F9-1B639D343249}"/>
          </ac:spMkLst>
        </pc:spChg>
      </pc:sldChg>
      <pc:sldChg chg="modSp new">
        <pc:chgData name="Katja A Katainen" userId="S::katja.katainen@edu.savonia.fi::5fc8f618-a5f2-4401-835f-fd3b855fba18" providerId="AD" clId="Web-{C414BDE6-5783-1348-9AEA-492DABC43171}" dt="2020-02-24T12:00:04.169" v="109" actId="20577"/>
        <pc:sldMkLst>
          <pc:docMk/>
          <pc:sldMk cId="2302433694" sldId="268"/>
        </pc:sldMkLst>
        <pc:spChg chg="mod">
          <ac:chgData name="Katja A Katainen" userId="S::katja.katainen@edu.savonia.fi::5fc8f618-a5f2-4401-835f-fd3b855fba18" providerId="AD" clId="Web-{C414BDE6-5783-1348-9AEA-492DABC43171}" dt="2020-02-24T12:00:04.169" v="109" actId="20577"/>
          <ac:spMkLst>
            <pc:docMk/>
            <pc:sldMk cId="2302433694" sldId="268"/>
            <ac:spMk id="2" creationId="{8CC9ACDD-569C-427E-8D0F-A9E70487D6D6}"/>
          </ac:spMkLst>
        </pc:spChg>
      </pc:sldChg>
    </pc:docChg>
  </pc:docChgLst>
  <pc:docChgLst>
    <pc:chgData name="Ronja J Saastamoinen" userId="S::ronja.saastamoinen@edu.savonia.fi::bcdae74e-39cf-47ed-98c9-42659ddb4255" providerId="AD" clId="Web-{40E7B7DA-2DDD-45D2-DA35-C8684A4A476C}"/>
    <pc:docChg chg="modSld">
      <pc:chgData name="Ronja J Saastamoinen" userId="S::ronja.saastamoinen@edu.savonia.fi::bcdae74e-39cf-47ed-98c9-42659ddb4255" providerId="AD" clId="Web-{40E7B7DA-2DDD-45D2-DA35-C8684A4A476C}" dt="2020-03-12T18:33:01.982" v="55" actId="20577"/>
      <pc:docMkLst>
        <pc:docMk/>
      </pc:docMkLst>
      <pc:sldChg chg="modSp">
        <pc:chgData name="Ronja J Saastamoinen" userId="S::ronja.saastamoinen@edu.savonia.fi::bcdae74e-39cf-47ed-98c9-42659ddb4255" providerId="AD" clId="Web-{40E7B7DA-2DDD-45D2-DA35-C8684A4A476C}" dt="2020-03-12T18:27:14.778" v="6" actId="20577"/>
        <pc:sldMkLst>
          <pc:docMk/>
          <pc:sldMk cId="3589800222" sldId="262"/>
        </pc:sldMkLst>
        <pc:spChg chg="mod">
          <ac:chgData name="Ronja J Saastamoinen" userId="S::ronja.saastamoinen@edu.savonia.fi::bcdae74e-39cf-47ed-98c9-42659ddb4255" providerId="AD" clId="Web-{40E7B7DA-2DDD-45D2-DA35-C8684A4A476C}" dt="2020-03-12T18:27:14.778" v="6" actId="20577"/>
          <ac:spMkLst>
            <pc:docMk/>
            <pc:sldMk cId="3589800222" sldId="262"/>
            <ac:spMk id="3" creationId="{3E82862F-ECA8-466C-AE01-7476916D8C89}"/>
          </ac:spMkLst>
        </pc:spChg>
      </pc:sldChg>
      <pc:sldChg chg="modSp">
        <pc:chgData name="Ronja J Saastamoinen" userId="S::ronja.saastamoinen@edu.savonia.fi::bcdae74e-39cf-47ed-98c9-42659ddb4255" providerId="AD" clId="Web-{40E7B7DA-2DDD-45D2-DA35-C8684A4A476C}" dt="2020-03-12T18:33:01.982" v="54" actId="20577"/>
        <pc:sldMkLst>
          <pc:docMk/>
          <pc:sldMk cId="1388805853" sldId="272"/>
        </pc:sldMkLst>
        <pc:spChg chg="mod">
          <ac:chgData name="Ronja J Saastamoinen" userId="S::ronja.saastamoinen@edu.savonia.fi::bcdae74e-39cf-47ed-98c9-42659ddb4255" providerId="AD" clId="Web-{40E7B7DA-2DDD-45D2-DA35-C8684A4A476C}" dt="2020-03-12T18:33:01.982" v="54" actId="20577"/>
          <ac:spMkLst>
            <pc:docMk/>
            <pc:sldMk cId="1388805853" sldId="272"/>
            <ac:spMk id="3" creationId="{D04A8BCB-5D3A-4A79-83A9-18EEF0B7A707}"/>
          </ac:spMkLst>
        </pc:spChg>
      </pc:sldChg>
    </pc:docChg>
  </pc:docChgLst>
  <pc:docChgLst>
    <pc:chgData name="Katja A Katainen" userId="S::katja.katainen@edu.savonia.fi::5fc8f618-a5f2-4401-835f-fd3b855fba18" providerId="AD" clId="Web-{1A19AB43-96DB-45D5-820C-87AF02921A74}"/>
    <pc:docChg chg="modSld">
      <pc:chgData name="Katja A Katainen" userId="S::katja.katainen@edu.savonia.fi::5fc8f618-a5f2-4401-835f-fd3b855fba18" providerId="AD" clId="Web-{1A19AB43-96DB-45D5-820C-87AF02921A74}" dt="2020-02-05T09:09:08.279" v="148" actId="20577"/>
      <pc:docMkLst>
        <pc:docMk/>
      </pc:docMkLst>
      <pc:sldChg chg="modSp">
        <pc:chgData name="Katja A Katainen" userId="S::katja.katainen@edu.savonia.fi::5fc8f618-a5f2-4401-835f-fd3b855fba18" providerId="AD" clId="Web-{1A19AB43-96DB-45D5-820C-87AF02921A74}" dt="2020-02-05T09:09:08.279" v="147" actId="20577"/>
        <pc:sldMkLst>
          <pc:docMk/>
          <pc:sldMk cId="782385677" sldId="256"/>
        </pc:sldMkLst>
        <pc:spChg chg="mod">
          <ac:chgData name="Katja A Katainen" userId="S::katja.katainen@edu.savonia.fi::5fc8f618-a5f2-4401-835f-fd3b855fba18" providerId="AD" clId="Web-{1A19AB43-96DB-45D5-820C-87AF02921A74}" dt="2020-02-05T09:08:34.436" v="14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Katja A Katainen" userId="S::katja.katainen@edu.savonia.fi::5fc8f618-a5f2-4401-835f-fd3b855fba18" providerId="AD" clId="Web-{1A19AB43-96DB-45D5-820C-87AF02921A74}" dt="2020-02-05T09:09:08.279" v="147" actId="20577"/>
          <ac:spMkLst>
            <pc:docMk/>
            <pc:sldMk cId="782385677" sldId="256"/>
            <ac:spMk id="3" creationId="{00000000-0000-0000-0000-000000000000}"/>
          </ac:spMkLst>
        </pc:spChg>
      </pc:sldChg>
    </pc:docChg>
  </pc:docChgLst>
  <pc:docChgLst>
    <pc:chgData name="Katja A Katainen" userId="S::katja.katainen@edu.savonia.fi::5fc8f618-a5f2-4401-835f-fd3b855fba18" providerId="AD" clId="Web-{F07EFB0E-6AA6-EEE1-2053-97BD5E9C1C59}"/>
    <pc:docChg chg="modSld">
      <pc:chgData name="Katja A Katainen" userId="S::katja.katainen@edu.savonia.fi::5fc8f618-a5f2-4401-835f-fd3b855fba18" providerId="AD" clId="Web-{F07EFB0E-6AA6-EEE1-2053-97BD5E9C1C59}" dt="2020-03-15T18:19:23.876" v="61" actId="20577"/>
      <pc:docMkLst>
        <pc:docMk/>
      </pc:docMkLst>
      <pc:sldChg chg="modSp">
        <pc:chgData name="Katja A Katainen" userId="S::katja.katainen@edu.savonia.fi::5fc8f618-a5f2-4401-835f-fd3b855fba18" providerId="AD" clId="Web-{F07EFB0E-6AA6-EEE1-2053-97BD5E9C1C59}" dt="2020-03-15T18:19:23.876" v="60" actId="20577"/>
        <pc:sldMkLst>
          <pc:docMk/>
          <pc:sldMk cId="2165320507" sldId="269"/>
        </pc:sldMkLst>
        <pc:spChg chg="mod">
          <ac:chgData name="Katja A Katainen" userId="S::katja.katainen@edu.savonia.fi::5fc8f618-a5f2-4401-835f-fd3b855fba18" providerId="AD" clId="Web-{F07EFB0E-6AA6-EEE1-2053-97BD5E9C1C59}" dt="2020-03-15T18:19:23.876" v="60" actId="20577"/>
          <ac:spMkLst>
            <pc:docMk/>
            <pc:sldMk cId="2165320507" sldId="269"/>
            <ac:spMk id="3" creationId="{CB6ACCAC-5125-4250-9E6A-735621A01771}"/>
          </ac:spMkLst>
        </pc:spChg>
      </pc:sldChg>
    </pc:docChg>
  </pc:docChgLst>
  <pc:docChgLst>
    <pc:chgData name="Katja A Katainen" userId="S::katja.katainen@edu.savonia.fi::5fc8f618-a5f2-4401-835f-fd3b855fba18" providerId="AD" clId="Web-{599516EB-577E-D4C1-D894-7EDCDDC2EEF9}"/>
    <pc:docChg chg="modSld">
      <pc:chgData name="Katja A Katainen" userId="S::katja.katainen@edu.savonia.fi::5fc8f618-a5f2-4401-835f-fd3b855fba18" providerId="AD" clId="Web-{599516EB-577E-D4C1-D894-7EDCDDC2EEF9}" dt="2020-03-06T09:59:32.211" v="4" actId="20577"/>
      <pc:docMkLst>
        <pc:docMk/>
      </pc:docMkLst>
      <pc:sldChg chg="modSp">
        <pc:chgData name="Katja A Katainen" userId="S::katja.katainen@edu.savonia.fi::5fc8f618-a5f2-4401-835f-fd3b855fba18" providerId="AD" clId="Web-{599516EB-577E-D4C1-D894-7EDCDDC2EEF9}" dt="2020-03-06T09:59:32.211" v="3" actId="20577"/>
        <pc:sldMkLst>
          <pc:docMk/>
          <pc:sldMk cId="782385677" sldId="256"/>
        </pc:sldMkLst>
        <pc:spChg chg="mod">
          <ac:chgData name="Katja A Katainen" userId="S::katja.katainen@edu.savonia.fi::5fc8f618-a5f2-4401-835f-fd3b855fba18" providerId="AD" clId="Web-{599516EB-577E-D4C1-D894-7EDCDDC2EEF9}" dt="2020-03-06T09:59:32.211" v="3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modSp">
        <pc:chgData name="Katja A Katainen" userId="S::katja.katainen@edu.savonia.fi::5fc8f618-a5f2-4401-835f-fd3b855fba18" providerId="AD" clId="Web-{599516EB-577E-D4C1-D894-7EDCDDC2EEF9}" dt="2020-03-06T09:59:08.196" v="0" actId="14100"/>
        <pc:sldMkLst>
          <pc:docMk/>
          <pc:sldMk cId="4004114248" sldId="261"/>
        </pc:sldMkLst>
        <pc:spChg chg="mod">
          <ac:chgData name="Katja A Katainen" userId="S::katja.katainen@edu.savonia.fi::5fc8f618-a5f2-4401-835f-fd3b855fba18" providerId="AD" clId="Web-{599516EB-577E-D4C1-D894-7EDCDDC2EEF9}" dt="2020-03-06T09:59:08.196" v="0" actId="14100"/>
          <ac:spMkLst>
            <pc:docMk/>
            <pc:sldMk cId="4004114248" sldId="261"/>
            <ac:spMk id="2" creationId="{35D49BD4-5F39-4D05-9412-090AB86FE2E9}"/>
          </ac:spMkLst>
        </pc:spChg>
      </pc:sldChg>
    </pc:docChg>
  </pc:docChgLst>
  <pc:docChgLst>
    <pc:chgData name="Katja A Katainen" userId="S::katja.katainen@edu.savonia.fi::5fc8f618-a5f2-4401-835f-fd3b855fba18" providerId="AD" clId="Web-{A231EBB1-5599-C202-1528-E0B343EC807A}"/>
    <pc:docChg chg="addSld modSld addMainMaster delMainMaster">
      <pc:chgData name="Katja A Katainen" userId="S::katja.katainen@edu.savonia.fi::5fc8f618-a5f2-4401-835f-fd3b855fba18" providerId="AD" clId="Web-{A231EBB1-5599-C202-1528-E0B343EC807A}" dt="2020-02-13T14:19:21.836" v="5"/>
      <pc:docMkLst>
        <pc:docMk/>
      </pc:docMkLst>
      <pc:sldChg chg="modSp mod modClrScheme chgLayout">
        <pc:chgData name="Katja A Katainen" userId="S::katja.katainen@edu.savonia.fi::5fc8f618-a5f2-4401-835f-fd3b855fba18" providerId="AD" clId="Web-{A231EBB1-5599-C202-1528-E0B343EC807A}" dt="2020-02-13T14:19:09.727" v="3"/>
        <pc:sldMkLst>
          <pc:docMk/>
          <pc:sldMk cId="782385677" sldId="256"/>
        </pc:sldMkLst>
        <pc:spChg chg="mod ord">
          <ac:chgData name="Katja A Katainen" userId="S::katja.katainen@edu.savonia.fi::5fc8f618-a5f2-4401-835f-fd3b855fba18" providerId="AD" clId="Web-{A231EBB1-5599-C202-1528-E0B343EC807A}" dt="2020-02-13T14:19:09.727" v="3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Katja A Katainen" userId="S::katja.katainen@edu.savonia.fi::5fc8f618-a5f2-4401-835f-fd3b855fba18" providerId="AD" clId="Web-{A231EBB1-5599-C202-1528-E0B343EC807A}" dt="2020-02-13T14:19:09.727" v="3"/>
          <ac:spMkLst>
            <pc:docMk/>
            <pc:sldMk cId="782385677" sldId="256"/>
            <ac:spMk id="3" creationId="{00000000-0000-0000-0000-000000000000}"/>
          </ac:spMkLst>
        </pc:spChg>
      </pc:sldChg>
      <pc:sldChg chg="new">
        <pc:chgData name="Katja A Katainen" userId="S::katja.katainen@edu.savonia.fi::5fc8f618-a5f2-4401-835f-fd3b855fba18" providerId="AD" clId="Web-{A231EBB1-5599-C202-1528-E0B343EC807A}" dt="2020-02-13T14:19:18.789" v="4"/>
        <pc:sldMkLst>
          <pc:docMk/>
          <pc:sldMk cId="3513884669" sldId="257"/>
        </pc:sldMkLst>
      </pc:sldChg>
      <pc:sldChg chg="new">
        <pc:chgData name="Katja A Katainen" userId="S::katja.katainen@edu.savonia.fi::5fc8f618-a5f2-4401-835f-fd3b855fba18" providerId="AD" clId="Web-{A231EBB1-5599-C202-1528-E0B343EC807A}" dt="2020-02-13T14:19:21.836" v="5"/>
        <pc:sldMkLst>
          <pc:docMk/>
          <pc:sldMk cId="2423406738" sldId="258"/>
        </pc:sldMkLst>
      </pc:sldChg>
      <pc:sldMasterChg chg="del delSldLayout">
        <pc:chgData name="Katja A Katainen" userId="S::katja.katainen@edu.savonia.fi::5fc8f618-a5f2-4401-835f-fd3b855fba18" providerId="AD" clId="Web-{A231EBB1-5599-C202-1528-E0B343EC807A}" dt="2020-02-13T14:18:46.211" v="0"/>
        <pc:sldMasterMkLst>
          <pc:docMk/>
          <pc:sldMasterMk cId="1034520112" sldId="2147483648"/>
        </pc:sldMasterMkLst>
        <pc:sldLayoutChg chg="del">
          <pc:chgData name="Katja A Katainen" userId="S::katja.katainen@edu.savonia.fi::5fc8f618-a5f2-4401-835f-fd3b855fba18" providerId="AD" clId="Web-{A231EBB1-5599-C202-1528-E0B343EC807A}" dt="2020-02-13T14:18:46.211" v="0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Katja A Katainen" userId="S::katja.katainen@edu.savonia.fi::5fc8f618-a5f2-4401-835f-fd3b855fba18" providerId="AD" clId="Web-{A231EBB1-5599-C202-1528-E0B343EC807A}" dt="2020-02-13T14:18:46.211" v="0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Katja A Katainen" userId="S::katja.katainen@edu.savonia.fi::5fc8f618-a5f2-4401-835f-fd3b855fba18" providerId="AD" clId="Web-{A231EBB1-5599-C202-1528-E0B343EC807A}" dt="2020-02-13T14:18:46.211" v="0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Katja A Katainen" userId="S::katja.katainen@edu.savonia.fi::5fc8f618-a5f2-4401-835f-fd3b855fba18" providerId="AD" clId="Web-{A231EBB1-5599-C202-1528-E0B343EC807A}" dt="2020-02-13T14:18:46.211" v="0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Katja A Katainen" userId="S::katja.katainen@edu.savonia.fi::5fc8f618-a5f2-4401-835f-fd3b855fba18" providerId="AD" clId="Web-{A231EBB1-5599-C202-1528-E0B343EC807A}" dt="2020-02-13T14:18:46.211" v="0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Katja A Katainen" userId="S::katja.katainen@edu.savonia.fi::5fc8f618-a5f2-4401-835f-fd3b855fba18" providerId="AD" clId="Web-{A231EBB1-5599-C202-1528-E0B343EC807A}" dt="2020-02-13T14:18:46.211" v="0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Katja A Katainen" userId="S::katja.katainen@edu.savonia.fi::5fc8f618-a5f2-4401-835f-fd3b855fba18" providerId="AD" clId="Web-{A231EBB1-5599-C202-1528-E0B343EC807A}" dt="2020-02-13T14:18:46.211" v="0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Katja A Katainen" userId="S::katja.katainen@edu.savonia.fi::5fc8f618-a5f2-4401-835f-fd3b855fba18" providerId="AD" clId="Web-{A231EBB1-5599-C202-1528-E0B343EC807A}" dt="2020-02-13T14:18:46.211" v="0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Katja A Katainen" userId="S::katja.katainen@edu.savonia.fi::5fc8f618-a5f2-4401-835f-fd3b855fba18" providerId="AD" clId="Web-{A231EBB1-5599-C202-1528-E0B343EC807A}" dt="2020-02-13T14:18:46.211" v="0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Katja A Katainen" userId="S::katja.katainen@edu.savonia.fi::5fc8f618-a5f2-4401-835f-fd3b855fba18" providerId="AD" clId="Web-{A231EBB1-5599-C202-1528-E0B343EC807A}" dt="2020-02-13T14:18:46.211" v="0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Katja A Katainen" userId="S::katja.katainen@edu.savonia.fi::5fc8f618-a5f2-4401-835f-fd3b855fba18" providerId="AD" clId="Web-{A231EBB1-5599-C202-1528-E0B343EC807A}" dt="2020-02-13T14:18:46.211" v="0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A231EBB1-5599-C202-1528-E0B343EC807A}" dt="2020-02-13T14:18:50.086" v="1"/>
        <pc:sldMasterMkLst>
          <pc:docMk/>
          <pc:sldMasterMk cId="1126714507" sldId="2147483660"/>
        </pc:sldMasterMkLst>
        <pc:sldLayoutChg chg="add del mod replId">
          <pc:chgData name="Katja A Katainen" userId="S::katja.katainen@edu.savonia.fi::5fc8f618-a5f2-4401-835f-fd3b855fba18" providerId="AD" clId="Web-{A231EBB1-5599-C202-1528-E0B343EC807A}" dt="2020-02-13T14:18:50.086" v="1"/>
          <pc:sldLayoutMkLst>
            <pc:docMk/>
            <pc:sldMasterMk cId="1126714507" sldId="2147483660"/>
            <pc:sldLayoutMk cId="706700387" sldId="2147483661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8:50.086" v="1"/>
          <pc:sldLayoutMkLst>
            <pc:docMk/>
            <pc:sldMasterMk cId="1126714507" sldId="2147483660"/>
            <pc:sldLayoutMk cId="3019224913" sldId="2147483662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8:50.086" v="1"/>
          <pc:sldLayoutMkLst>
            <pc:docMk/>
            <pc:sldMasterMk cId="1126714507" sldId="2147483660"/>
            <pc:sldLayoutMk cId="910273033" sldId="2147483663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8:50.086" v="1"/>
          <pc:sldLayoutMkLst>
            <pc:docMk/>
            <pc:sldMasterMk cId="1126714507" sldId="2147483660"/>
            <pc:sldLayoutMk cId="726655953" sldId="2147483664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8:50.086" v="1"/>
          <pc:sldLayoutMkLst>
            <pc:docMk/>
            <pc:sldMasterMk cId="1126714507" sldId="2147483660"/>
            <pc:sldLayoutMk cId="2221537394" sldId="2147483665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8:50.086" v="1"/>
          <pc:sldLayoutMkLst>
            <pc:docMk/>
            <pc:sldMasterMk cId="1126714507" sldId="2147483660"/>
            <pc:sldLayoutMk cId="2522702209" sldId="2147483666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8:50.086" v="1"/>
          <pc:sldLayoutMkLst>
            <pc:docMk/>
            <pc:sldMasterMk cId="1126714507" sldId="2147483660"/>
            <pc:sldLayoutMk cId="152955868" sldId="2147483667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8:50.086" v="1"/>
          <pc:sldLayoutMkLst>
            <pc:docMk/>
            <pc:sldMasterMk cId="1126714507" sldId="2147483660"/>
            <pc:sldLayoutMk cId="2182511572" sldId="2147483668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8:50.086" v="1"/>
          <pc:sldLayoutMkLst>
            <pc:docMk/>
            <pc:sldMasterMk cId="1126714507" sldId="2147483660"/>
            <pc:sldLayoutMk cId="25025434" sldId="2147483669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8:50.086" v="1"/>
          <pc:sldLayoutMkLst>
            <pc:docMk/>
            <pc:sldMasterMk cId="1126714507" sldId="2147483660"/>
            <pc:sldLayoutMk cId="1534171194" sldId="2147483670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8:50.086" v="1"/>
          <pc:sldLayoutMkLst>
            <pc:docMk/>
            <pc:sldMasterMk cId="1126714507" sldId="2147483660"/>
            <pc:sldLayoutMk cId="1113835673" sldId="2147483671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A231EBB1-5599-C202-1528-E0B343EC807A}" dt="2020-02-13T14:19:01.524" v="2"/>
        <pc:sldMasterMkLst>
          <pc:docMk/>
          <pc:sldMasterMk cId="709654997" sldId="2147483672"/>
        </pc:sldMasterMkLst>
        <pc:sldLayoutChg chg="add del mod replId">
          <pc:chgData name="Katja A Katainen" userId="S::katja.katainen@edu.savonia.fi::5fc8f618-a5f2-4401-835f-fd3b855fba18" providerId="AD" clId="Web-{A231EBB1-5599-C202-1528-E0B343EC807A}" dt="2020-02-13T14:19:01.524" v="2"/>
          <pc:sldLayoutMkLst>
            <pc:docMk/>
            <pc:sldMasterMk cId="709654997" sldId="2147483672"/>
            <pc:sldLayoutMk cId="2732500497" sldId="2147483673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1.524" v="2"/>
          <pc:sldLayoutMkLst>
            <pc:docMk/>
            <pc:sldMasterMk cId="709654997" sldId="2147483672"/>
            <pc:sldLayoutMk cId="892267739" sldId="2147483674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1.524" v="2"/>
          <pc:sldLayoutMkLst>
            <pc:docMk/>
            <pc:sldMasterMk cId="709654997" sldId="2147483672"/>
            <pc:sldLayoutMk cId="2340624473" sldId="2147483675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1.524" v="2"/>
          <pc:sldLayoutMkLst>
            <pc:docMk/>
            <pc:sldMasterMk cId="709654997" sldId="2147483672"/>
            <pc:sldLayoutMk cId="701102893" sldId="2147483676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1.524" v="2"/>
          <pc:sldLayoutMkLst>
            <pc:docMk/>
            <pc:sldMasterMk cId="709654997" sldId="2147483672"/>
            <pc:sldLayoutMk cId="1027563550" sldId="2147483677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1.524" v="2"/>
          <pc:sldLayoutMkLst>
            <pc:docMk/>
            <pc:sldMasterMk cId="709654997" sldId="2147483672"/>
            <pc:sldLayoutMk cId="3808504738" sldId="2147483678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1.524" v="2"/>
          <pc:sldLayoutMkLst>
            <pc:docMk/>
            <pc:sldMasterMk cId="709654997" sldId="2147483672"/>
            <pc:sldLayoutMk cId="1133404314" sldId="2147483679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1.524" v="2"/>
          <pc:sldLayoutMkLst>
            <pc:docMk/>
            <pc:sldMasterMk cId="709654997" sldId="2147483672"/>
            <pc:sldLayoutMk cId="431986842" sldId="2147483680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1.524" v="2"/>
          <pc:sldLayoutMkLst>
            <pc:docMk/>
            <pc:sldMasterMk cId="709654997" sldId="2147483672"/>
            <pc:sldLayoutMk cId="3687732807" sldId="2147483681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1.524" v="2"/>
          <pc:sldLayoutMkLst>
            <pc:docMk/>
            <pc:sldMasterMk cId="709654997" sldId="2147483672"/>
            <pc:sldLayoutMk cId="4263226766" sldId="2147483682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1.524" v="2"/>
          <pc:sldLayoutMkLst>
            <pc:docMk/>
            <pc:sldMasterMk cId="709654997" sldId="2147483672"/>
            <pc:sldLayoutMk cId="3623642221" sldId="2147483683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A231EBB1-5599-C202-1528-E0B343EC807A}" dt="2020-02-13T14:19:09.727" v="3"/>
        <pc:sldMasterMkLst>
          <pc:docMk/>
          <pc:sldMasterMk cId="3795566091" sldId="2147483684"/>
        </pc:sldMasterMkLst>
        <pc:sldLayoutChg chg="add del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795566091" sldId="2147483684"/>
            <pc:sldLayoutMk cId="1095168153" sldId="2147483685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795566091" sldId="2147483684"/>
            <pc:sldLayoutMk cId="2007165966" sldId="2147483686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795566091" sldId="2147483684"/>
            <pc:sldLayoutMk cId="1868825122" sldId="2147483687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795566091" sldId="2147483684"/>
            <pc:sldLayoutMk cId="2454164212" sldId="2147483688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795566091" sldId="2147483684"/>
            <pc:sldLayoutMk cId="1786035336" sldId="2147483689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795566091" sldId="2147483684"/>
            <pc:sldLayoutMk cId="2812414947" sldId="2147483690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795566091" sldId="2147483684"/>
            <pc:sldLayoutMk cId="335546666" sldId="2147483691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795566091" sldId="2147483684"/>
            <pc:sldLayoutMk cId="866738650" sldId="2147483692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795566091" sldId="2147483684"/>
            <pc:sldLayoutMk cId="491428747" sldId="2147483693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795566091" sldId="2147483684"/>
            <pc:sldLayoutMk cId="266345452" sldId="2147483694"/>
          </pc:sldLayoutMkLst>
        </pc:sldLayoutChg>
        <pc:sldLayoutChg chg="add del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795566091" sldId="2147483684"/>
            <pc:sldLayoutMk cId="2741505307" sldId="2147483695"/>
          </pc:sldLayoutMkLst>
        </pc:sldLayoutChg>
      </pc:sldMasterChg>
      <pc:sldMasterChg chg="add addSldLayout modSldLayout">
        <pc:chgData name="Katja A Katainen" userId="S::katja.katainen@edu.savonia.fi::5fc8f618-a5f2-4401-835f-fd3b855fba18" providerId="AD" clId="Web-{A231EBB1-5599-C202-1528-E0B343EC807A}" dt="2020-02-13T14:19:09.727" v="3"/>
        <pc:sldMasterMkLst>
          <pc:docMk/>
          <pc:sldMasterMk cId="3952319130" sldId="2147483696"/>
        </pc:sldMasterMkLst>
        <pc:sldLayoutChg chg="add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952319130" sldId="2147483696"/>
            <pc:sldLayoutMk cId="2536284050" sldId="2147483697"/>
          </pc:sldLayoutMkLst>
        </pc:sldLayoutChg>
        <pc:sldLayoutChg chg="add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952319130" sldId="2147483696"/>
            <pc:sldLayoutMk cId="737614540" sldId="2147483698"/>
          </pc:sldLayoutMkLst>
        </pc:sldLayoutChg>
        <pc:sldLayoutChg chg="add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952319130" sldId="2147483696"/>
            <pc:sldLayoutMk cId="614622626" sldId="2147483699"/>
          </pc:sldLayoutMkLst>
        </pc:sldLayoutChg>
        <pc:sldLayoutChg chg="add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952319130" sldId="2147483696"/>
            <pc:sldLayoutMk cId="3565190611" sldId="2147483700"/>
          </pc:sldLayoutMkLst>
        </pc:sldLayoutChg>
        <pc:sldLayoutChg chg="add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952319130" sldId="2147483696"/>
            <pc:sldLayoutMk cId="3886894392" sldId="2147483701"/>
          </pc:sldLayoutMkLst>
        </pc:sldLayoutChg>
        <pc:sldLayoutChg chg="add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952319130" sldId="2147483696"/>
            <pc:sldLayoutMk cId="2806215454" sldId="2147483702"/>
          </pc:sldLayoutMkLst>
        </pc:sldLayoutChg>
        <pc:sldLayoutChg chg="add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952319130" sldId="2147483696"/>
            <pc:sldLayoutMk cId="1033773680" sldId="2147483703"/>
          </pc:sldLayoutMkLst>
        </pc:sldLayoutChg>
        <pc:sldLayoutChg chg="add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952319130" sldId="2147483696"/>
            <pc:sldLayoutMk cId="1576422413" sldId="2147483704"/>
          </pc:sldLayoutMkLst>
        </pc:sldLayoutChg>
        <pc:sldLayoutChg chg="add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952319130" sldId="2147483696"/>
            <pc:sldLayoutMk cId="4199531602" sldId="2147483705"/>
          </pc:sldLayoutMkLst>
        </pc:sldLayoutChg>
        <pc:sldLayoutChg chg="add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952319130" sldId="2147483696"/>
            <pc:sldLayoutMk cId="871456937" sldId="2147483706"/>
          </pc:sldLayoutMkLst>
        </pc:sldLayoutChg>
        <pc:sldLayoutChg chg="add mod replId">
          <pc:chgData name="Katja A Katainen" userId="S::katja.katainen@edu.savonia.fi::5fc8f618-a5f2-4401-835f-fd3b855fba18" providerId="AD" clId="Web-{A231EBB1-5599-C202-1528-E0B343EC807A}" dt="2020-02-13T14:19:09.727" v="3"/>
          <pc:sldLayoutMkLst>
            <pc:docMk/>
            <pc:sldMasterMk cId="3952319130" sldId="2147483696"/>
            <pc:sldLayoutMk cId="3325721757" sldId="2147483707"/>
          </pc:sldLayoutMkLst>
        </pc:sldLayoutChg>
      </pc:sldMasterChg>
    </pc:docChg>
  </pc:docChgLst>
  <pc:docChgLst>
    <pc:chgData name="Ronja J Saastamoinen" userId="S::ronja.saastamoinen@edu.savonia.fi::bcdae74e-39cf-47ed-98c9-42659ddb4255" providerId="AD" clId="Web-{7A320980-A7AB-428B-4F94-D9952213BFF8}"/>
    <pc:docChg chg="modSld">
      <pc:chgData name="Ronja J Saastamoinen" userId="S::ronja.saastamoinen@edu.savonia.fi::bcdae74e-39cf-47ed-98c9-42659ddb4255" providerId="AD" clId="Web-{7A320980-A7AB-428B-4F94-D9952213BFF8}" dt="2020-03-09T17:55:01.078" v="165" actId="1076"/>
      <pc:docMkLst>
        <pc:docMk/>
      </pc:docMkLst>
      <pc:sldChg chg="modSp">
        <pc:chgData name="Ronja J Saastamoinen" userId="S::ronja.saastamoinen@edu.savonia.fi::bcdae74e-39cf-47ed-98c9-42659ddb4255" providerId="AD" clId="Web-{7A320980-A7AB-428B-4F94-D9952213BFF8}" dt="2020-03-09T17:55:01.078" v="165" actId="1076"/>
        <pc:sldMkLst>
          <pc:docMk/>
          <pc:sldMk cId="3513884669" sldId="257"/>
        </pc:sldMkLst>
        <pc:spChg chg="mod">
          <ac:chgData name="Ronja J Saastamoinen" userId="S::ronja.saastamoinen@edu.savonia.fi::bcdae74e-39cf-47ed-98c9-42659ddb4255" providerId="AD" clId="Web-{7A320980-A7AB-428B-4F94-D9952213BFF8}" dt="2020-03-09T17:54:37.234" v="164" actId="1076"/>
          <ac:spMkLst>
            <pc:docMk/>
            <pc:sldMk cId="3513884669" sldId="257"/>
            <ac:spMk id="12" creationId="{A08553B6-22F3-4BA9-A3F9-1B639D343249}"/>
          </ac:spMkLst>
        </pc:spChg>
        <pc:picChg chg="mod">
          <ac:chgData name="Ronja J Saastamoinen" userId="S::ronja.saastamoinen@edu.savonia.fi::bcdae74e-39cf-47ed-98c9-42659ddb4255" providerId="AD" clId="Web-{7A320980-A7AB-428B-4F94-D9952213BFF8}" dt="2020-03-09T17:55:01.078" v="165" actId="1076"/>
          <ac:picMkLst>
            <pc:docMk/>
            <pc:sldMk cId="3513884669" sldId="257"/>
            <ac:picMk id="9" creationId="{ED9BF7B2-5DE0-4614-8F2B-C67FD06AACA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EC9CC-0869-4D7A-8192-B5D384BD652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2174A42-6E28-4B03-8664-7D4C6B3CE3C3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b="0">
              <a:solidFill>
                <a:srgbClr val="7030A0"/>
              </a:solidFill>
            </a:rPr>
            <a:t>MITÄ TULEE MIELEEN SANASTA TERVEYS?</a:t>
          </a:r>
          <a:endParaRPr lang="en-US" b="0">
            <a:solidFill>
              <a:srgbClr val="7030A0"/>
            </a:solidFill>
          </a:endParaRPr>
        </a:p>
      </dgm:t>
    </dgm:pt>
    <dgm:pt modelId="{B242E787-E10C-42B4-B0DD-D379A016752A}" type="parTrans" cxnId="{FBEF1948-2077-46A4-8785-043D3AC6C689}">
      <dgm:prSet/>
      <dgm:spPr/>
      <dgm:t>
        <a:bodyPr/>
        <a:lstStyle/>
        <a:p>
          <a:endParaRPr lang="en-US"/>
        </a:p>
      </dgm:t>
    </dgm:pt>
    <dgm:pt modelId="{71E1C22B-A69F-411B-BF94-DFDC1878E338}" type="sibTrans" cxnId="{FBEF1948-2077-46A4-8785-043D3AC6C689}">
      <dgm:prSet/>
      <dgm:spPr/>
      <dgm:t>
        <a:bodyPr/>
        <a:lstStyle/>
        <a:p>
          <a:endParaRPr lang="en-US"/>
        </a:p>
      </dgm:t>
    </dgm:pt>
    <dgm:pt modelId="{959DBF1D-1E28-41A0-BB93-A68C274B6A4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>
              <a:solidFill>
                <a:srgbClr val="7030A0"/>
              </a:solidFill>
            </a:rPr>
            <a:t>MILLAISTA ON TERVEELLINEN ELÄMÄ?</a:t>
          </a:r>
          <a:endParaRPr lang="en-US">
            <a:solidFill>
              <a:srgbClr val="7030A0"/>
            </a:solidFill>
          </a:endParaRPr>
        </a:p>
      </dgm:t>
    </dgm:pt>
    <dgm:pt modelId="{386ABD63-E3D0-4422-A3E5-04AC64FD50C1}" type="parTrans" cxnId="{C8E77081-2E51-4283-963C-89A0913088F4}">
      <dgm:prSet/>
      <dgm:spPr/>
      <dgm:t>
        <a:bodyPr/>
        <a:lstStyle/>
        <a:p>
          <a:endParaRPr lang="en-US"/>
        </a:p>
      </dgm:t>
    </dgm:pt>
    <dgm:pt modelId="{F51893F5-A986-4FB0-A864-9DA1C2DF4FA7}" type="sibTrans" cxnId="{C8E77081-2E51-4283-963C-89A0913088F4}">
      <dgm:prSet/>
      <dgm:spPr/>
      <dgm:t>
        <a:bodyPr/>
        <a:lstStyle/>
        <a:p>
          <a:endParaRPr lang="en-US"/>
        </a:p>
      </dgm:t>
    </dgm:pt>
    <dgm:pt modelId="{B723EC44-DFEA-4341-8EAF-E92D3A42111B}">
      <dgm:prSet/>
      <dgm:spPr/>
      <dgm:t>
        <a:bodyPr/>
        <a:lstStyle/>
        <a:p>
          <a:pPr>
            <a:lnSpc>
              <a:spcPct val="100000"/>
            </a:lnSpc>
          </a:pPr>
          <a:r>
            <a:rPr lang="fi-FI">
              <a:solidFill>
                <a:srgbClr val="7030A0"/>
              </a:solidFill>
            </a:rPr>
            <a:t>MITÄ TULEE MIELEEN SANASTA SAIRAUS?</a:t>
          </a:r>
          <a:endParaRPr lang="en-US">
            <a:solidFill>
              <a:srgbClr val="7030A0"/>
            </a:solidFill>
          </a:endParaRPr>
        </a:p>
      </dgm:t>
    </dgm:pt>
    <dgm:pt modelId="{4C7D518D-ACDE-43A6-89B3-E1F99C353110}" type="parTrans" cxnId="{9699017A-C2D4-443E-B8D9-9290EDFA6138}">
      <dgm:prSet/>
      <dgm:spPr/>
      <dgm:t>
        <a:bodyPr/>
        <a:lstStyle/>
        <a:p>
          <a:endParaRPr lang="en-US"/>
        </a:p>
      </dgm:t>
    </dgm:pt>
    <dgm:pt modelId="{69B939EA-16BC-44B8-9248-99B2F4EED2C7}" type="sibTrans" cxnId="{9699017A-C2D4-443E-B8D9-9290EDFA6138}">
      <dgm:prSet/>
      <dgm:spPr/>
      <dgm:t>
        <a:bodyPr/>
        <a:lstStyle/>
        <a:p>
          <a:endParaRPr lang="en-US"/>
        </a:p>
      </dgm:t>
    </dgm:pt>
    <dgm:pt modelId="{9FBFED9D-9A2F-431F-AFEA-CFFB1874C09D}" type="pres">
      <dgm:prSet presAssocID="{A0DEC9CC-0869-4D7A-8192-B5D384BD6527}" presName="root" presStyleCnt="0">
        <dgm:presLayoutVars>
          <dgm:dir/>
          <dgm:resizeHandles val="exact"/>
        </dgm:presLayoutVars>
      </dgm:prSet>
      <dgm:spPr/>
    </dgm:pt>
    <dgm:pt modelId="{07A66088-067A-468B-A450-1338715D34B5}" type="pres">
      <dgm:prSet presAssocID="{92174A42-6E28-4B03-8664-7D4C6B3CE3C3}" presName="compNode" presStyleCnt="0"/>
      <dgm:spPr/>
    </dgm:pt>
    <dgm:pt modelId="{2B8BFC1F-B396-4CD9-8832-340951BD287B}" type="pres">
      <dgm:prSet presAssocID="{92174A42-6E28-4B03-8664-7D4C6B3CE3C3}" presName="iconRect" presStyleLbl="node1" presStyleIdx="0" presStyleCnt="3" custLinFactNeighborX="5673" custLinFactNeighborY="2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4EF7D7F-2BC1-43D9-9D78-EE07A990DE21}" type="pres">
      <dgm:prSet presAssocID="{92174A42-6E28-4B03-8664-7D4C6B3CE3C3}" presName="spaceRect" presStyleCnt="0"/>
      <dgm:spPr/>
    </dgm:pt>
    <dgm:pt modelId="{9EA8643F-3CD4-4D80-AF16-B334E5BB86D8}" type="pres">
      <dgm:prSet presAssocID="{92174A42-6E28-4B03-8664-7D4C6B3CE3C3}" presName="textRect" presStyleLbl="revTx" presStyleIdx="0" presStyleCnt="3">
        <dgm:presLayoutVars>
          <dgm:chMax val="1"/>
          <dgm:chPref val="1"/>
        </dgm:presLayoutVars>
      </dgm:prSet>
      <dgm:spPr/>
    </dgm:pt>
    <dgm:pt modelId="{40BB19E0-8809-41D6-AD72-1420DC26C0DF}" type="pres">
      <dgm:prSet presAssocID="{71E1C22B-A69F-411B-BF94-DFDC1878E338}" presName="sibTrans" presStyleCnt="0"/>
      <dgm:spPr/>
    </dgm:pt>
    <dgm:pt modelId="{63AACA2C-685E-4A14-A010-473B4666FA3A}" type="pres">
      <dgm:prSet presAssocID="{959DBF1D-1E28-41A0-BB93-A68C274B6A4F}" presName="compNode" presStyleCnt="0"/>
      <dgm:spPr/>
    </dgm:pt>
    <dgm:pt modelId="{4B5909C5-88AE-48AA-A8DD-0264D61FE907}" type="pres">
      <dgm:prSet presAssocID="{959DBF1D-1E28-41A0-BB93-A68C274B6A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melon"/>
        </a:ext>
      </dgm:extLst>
    </dgm:pt>
    <dgm:pt modelId="{2EB8221E-234B-46A7-9B96-859EC2DD1C25}" type="pres">
      <dgm:prSet presAssocID="{959DBF1D-1E28-41A0-BB93-A68C274B6A4F}" presName="spaceRect" presStyleCnt="0"/>
      <dgm:spPr/>
    </dgm:pt>
    <dgm:pt modelId="{37788F80-295D-400B-A4C0-26D88373A18F}" type="pres">
      <dgm:prSet presAssocID="{959DBF1D-1E28-41A0-BB93-A68C274B6A4F}" presName="textRect" presStyleLbl="revTx" presStyleIdx="1" presStyleCnt="3">
        <dgm:presLayoutVars>
          <dgm:chMax val="1"/>
          <dgm:chPref val="1"/>
        </dgm:presLayoutVars>
      </dgm:prSet>
      <dgm:spPr/>
    </dgm:pt>
    <dgm:pt modelId="{6C64FE4D-BDC9-4C0E-80BA-D607312A8827}" type="pres">
      <dgm:prSet presAssocID="{F51893F5-A986-4FB0-A864-9DA1C2DF4FA7}" presName="sibTrans" presStyleCnt="0"/>
      <dgm:spPr/>
    </dgm:pt>
    <dgm:pt modelId="{E0E1505D-699C-446A-A8E4-6A494FF9D8CD}" type="pres">
      <dgm:prSet presAssocID="{B723EC44-DFEA-4341-8EAF-E92D3A42111B}" presName="compNode" presStyleCnt="0"/>
      <dgm:spPr/>
    </dgm:pt>
    <dgm:pt modelId="{AB2E3EA3-7FC6-48B7-8CD6-4DE27D0FF259}" type="pres">
      <dgm:prSet presAssocID="{B723EC44-DFEA-4341-8EAF-E92D3A4211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36D1CC2-6D45-4046-B89A-3AFCE54745B7}" type="pres">
      <dgm:prSet presAssocID="{B723EC44-DFEA-4341-8EAF-E92D3A42111B}" presName="spaceRect" presStyleCnt="0"/>
      <dgm:spPr/>
    </dgm:pt>
    <dgm:pt modelId="{2DD5F4C9-1D01-4B9E-9D95-6ADF5E8718EC}" type="pres">
      <dgm:prSet presAssocID="{B723EC44-DFEA-4341-8EAF-E92D3A42111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3D94801-989F-4FD9-BED1-CE0BF2221133}" type="presOf" srcId="{959DBF1D-1E28-41A0-BB93-A68C274B6A4F}" destId="{37788F80-295D-400B-A4C0-26D88373A18F}" srcOrd="0" destOrd="0" presId="urn:microsoft.com/office/officeart/2018/2/layout/IconLabelList"/>
    <dgm:cxn modelId="{90E63225-8930-49E6-A8E9-CF4DC94A98C0}" type="presOf" srcId="{A0DEC9CC-0869-4D7A-8192-B5D384BD6527}" destId="{9FBFED9D-9A2F-431F-AFEA-CFFB1874C09D}" srcOrd="0" destOrd="0" presId="urn:microsoft.com/office/officeart/2018/2/layout/IconLabelList"/>
    <dgm:cxn modelId="{FBEF1948-2077-46A4-8785-043D3AC6C689}" srcId="{A0DEC9CC-0869-4D7A-8192-B5D384BD6527}" destId="{92174A42-6E28-4B03-8664-7D4C6B3CE3C3}" srcOrd="0" destOrd="0" parTransId="{B242E787-E10C-42B4-B0DD-D379A016752A}" sibTransId="{71E1C22B-A69F-411B-BF94-DFDC1878E338}"/>
    <dgm:cxn modelId="{22D36E6A-0B48-4584-8486-2375DB986E4C}" type="presOf" srcId="{B723EC44-DFEA-4341-8EAF-E92D3A42111B}" destId="{2DD5F4C9-1D01-4B9E-9D95-6ADF5E8718EC}" srcOrd="0" destOrd="0" presId="urn:microsoft.com/office/officeart/2018/2/layout/IconLabelList"/>
    <dgm:cxn modelId="{9699017A-C2D4-443E-B8D9-9290EDFA6138}" srcId="{A0DEC9CC-0869-4D7A-8192-B5D384BD6527}" destId="{B723EC44-DFEA-4341-8EAF-E92D3A42111B}" srcOrd="2" destOrd="0" parTransId="{4C7D518D-ACDE-43A6-89B3-E1F99C353110}" sibTransId="{69B939EA-16BC-44B8-9248-99B2F4EED2C7}"/>
    <dgm:cxn modelId="{C8E77081-2E51-4283-963C-89A0913088F4}" srcId="{A0DEC9CC-0869-4D7A-8192-B5D384BD6527}" destId="{959DBF1D-1E28-41A0-BB93-A68C274B6A4F}" srcOrd="1" destOrd="0" parTransId="{386ABD63-E3D0-4422-A3E5-04AC64FD50C1}" sibTransId="{F51893F5-A986-4FB0-A864-9DA1C2DF4FA7}"/>
    <dgm:cxn modelId="{E605BBA1-7DA9-44A7-A205-D1EF25369095}" type="presOf" srcId="{92174A42-6E28-4B03-8664-7D4C6B3CE3C3}" destId="{9EA8643F-3CD4-4D80-AF16-B334E5BB86D8}" srcOrd="0" destOrd="0" presId="urn:microsoft.com/office/officeart/2018/2/layout/IconLabelList"/>
    <dgm:cxn modelId="{FD5356C0-1A72-4E4F-9D78-329C6EA76CDD}" type="presParOf" srcId="{9FBFED9D-9A2F-431F-AFEA-CFFB1874C09D}" destId="{07A66088-067A-468B-A450-1338715D34B5}" srcOrd="0" destOrd="0" presId="urn:microsoft.com/office/officeart/2018/2/layout/IconLabelList"/>
    <dgm:cxn modelId="{4C511422-84C5-4894-A009-33FBA13FBCD7}" type="presParOf" srcId="{07A66088-067A-468B-A450-1338715D34B5}" destId="{2B8BFC1F-B396-4CD9-8832-340951BD287B}" srcOrd="0" destOrd="0" presId="urn:microsoft.com/office/officeart/2018/2/layout/IconLabelList"/>
    <dgm:cxn modelId="{6389EA66-C8F8-4B23-8E81-E90C27866856}" type="presParOf" srcId="{07A66088-067A-468B-A450-1338715D34B5}" destId="{F4EF7D7F-2BC1-43D9-9D78-EE07A990DE21}" srcOrd="1" destOrd="0" presId="urn:microsoft.com/office/officeart/2018/2/layout/IconLabelList"/>
    <dgm:cxn modelId="{720CB06C-C223-4390-9026-6A8646479187}" type="presParOf" srcId="{07A66088-067A-468B-A450-1338715D34B5}" destId="{9EA8643F-3CD4-4D80-AF16-B334E5BB86D8}" srcOrd="2" destOrd="0" presId="urn:microsoft.com/office/officeart/2018/2/layout/IconLabelList"/>
    <dgm:cxn modelId="{99BD6D9B-BF11-4682-B061-456E7BE4C35C}" type="presParOf" srcId="{9FBFED9D-9A2F-431F-AFEA-CFFB1874C09D}" destId="{40BB19E0-8809-41D6-AD72-1420DC26C0DF}" srcOrd="1" destOrd="0" presId="urn:microsoft.com/office/officeart/2018/2/layout/IconLabelList"/>
    <dgm:cxn modelId="{6B2DAE4F-DF2B-4DE0-9481-BB72F9D2EDF1}" type="presParOf" srcId="{9FBFED9D-9A2F-431F-AFEA-CFFB1874C09D}" destId="{63AACA2C-685E-4A14-A010-473B4666FA3A}" srcOrd="2" destOrd="0" presId="urn:microsoft.com/office/officeart/2018/2/layout/IconLabelList"/>
    <dgm:cxn modelId="{0519A5E8-0612-4F5B-9CE5-62D5B31A8929}" type="presParOf" srcId="{63AACA2C-685E-4A14-A010-473B4666FA3A}" destId="{4B5909C5-88AE-48AA-A8DD-0264D61FE907}" srcOrd="0" destOrd="0" presId="urn:microsoft.com/office/officeart/2018/2/layout/IconLabelList"/>
    <dgm:cxn modelId="{ABBDC5EB-9A8F-45D8-93E1-7570AEA419CE}" type="presParOf" srcId="{63AACA2C-685E-4A14-A010-473B4666FA3A}" destId="{2EB8221E-234B-46A7-9B96-859EC2DD1C25}" srcOrd="1" destOrd="0" presId="urn:microsoft.com/office/officeart/2018/2/layout/IconLabelList"/>
    <dgm:cxn modelId="{EECC5FD1-03F8-4AC4-BC24-9CD17B30E068}" type="presParOf" srcId="{63AACA2C-685E-4A14-A010-473B4666FA3A}" destId="{37788F80-295D-400B-A4C0-26D88373A18F}" srcOrd="2" destOrd="0" presId="urn:microsoft.com/office/officeart/2018/2/layout/IconLabelList"/>
    <dgm:cxn modelId="{C9DC8024-02EE-4BBA-80D4-B90CC908A5F4}" type="presParOf" srcId="{9FBFED9D-9A2F-431F-AFEA-CFFB1874C09D}" destId="{6C64FE4D-BDC9-4C0E-80BA-D607312A8827}" srcOrd="3" destOrd="0" presId="urn:microsoft.com/office/officeart/2018/2/layout/IconLabelList"/>
    <dgm:cxn modelId="{9E834FAB-31B6-466F-B3AA-DCD97E569FFC}" type="presParOf" srcId="{9FBFED9D-9A2F-431F-AFEA-CFFB1874C09D}" destId="{E0E1505D-699C-446A-A8E4-6A494FF9D8CD}" srcOrd="4" destOrd="0" presId="urn:microsoft.com/office/officeart/2018/2/layout/IconLabelList"/>
    <dgm:cxn modelId="{029BA1DC-2A83-44EE-AB98-EA08AA3CA804}" type="presParOf" srcId="{E0E1505D-699C-446A-A8E4-6A494FF9D8CD}" destId="{AB2E3EA3-7FC6-48B7-8CD6-4DE27D0FF259}" srcOrd="0" destOrd="0" presId="urn:microsoft.com/office/officeart/2018/2/layout/IconLabelList"/>
    <dgm:cxn modelId="{D4AF6B8D-2212-4DE6-A2CB-6547B73B3BD4}" type="presParOf" srcId="{E0E1505D-699C-446A-A8E4-6A494FF9D8CD}" destId="{A36D1CC2-6D45-4046-B89A-3AFCE54745B7}" srcOrd="1" destOrd="0" presId="urn:microsoft.com/office/officeart/2018/2/layout/IconLabelList"/>
    <dgm:cxn modelId="{AAB45288-14BC-4D5A-B213-8417AF034522}" type="presParOf" srcId="{E0E1505D-699C-446A-A8E4-6A494FF9D8CD}" destId="{2DD5F4C9-1D01-4B9E-9D95-6ADF5E8718E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FC1F-B396-4CD9-8832-340951BD287B}">
      <dsp:nvSpPr>
        <dsp:cNvPr id="0" name=""/>
        <dsp:cNvSpPr/>
      </dsp:nvSpPr>
      <dsp:spPr>
        <a:xfrm>
          <a:off x="759886" y="932814"/>
          <a:ext cx="968518" cy="9685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8643F-3CD4-4D80-AF16-B334E5BB86D8}">
      <dsp:nvSpPr>
        <dsp:cNvPr id="0" name=""/>
        <dsp:cNvSpPr/>
      </dsp:nvSpPr>
      <dsp:spPr>
        <a:xfrm>
          <a:off x="113069" y="2172074"/>
          <a:ext cx="21522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>
              <a:solidFill>
                <a:srgbClr val="7030A0"/>
              </a:solidFill>
            </a:rPr>
            <a:t>MITÄ TULEE MIELEEN SANASTA TERVEYS?</a:t>
          </a:r>
          <a:endParaRPr lang="en-US" sz="1600" b="0" kern="1200">
            <a:solidFill>
              <a:srgbClr val="7030A0"/>
            </a:solidFill>
          </a:endParaRPr>
        </a:p>
      </dsp:txBody>
      <dsp:txXfrm>
        <a:off x="113069" y="2172074"/>
        <a:ext cx="2152264" cy="720000"/>
      </dsp:txXfrm>
    </dsp:sp>
    <dsp:sp modelId="{4B5909C5-88AE-48AA-A8DD-0264D61FE907}">
      <dsp:nvSpPr>
        <dsp:cNvPr id="0" name=""/>
        <dsp:cNvSpPr/>
      </dsp:nvSpPr>
      <dsp:spPr>
        <a:xfrm>
          <a:off x="3233852" y="905395"/>
          <a:ext cx="968518" cy="9685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88F80-295D-400B-A4C0-26D88373A18F}">
      <dsp:nvSpPr>
        <dsp:cNvPr id="0" name=""/>
        <dsp:cNvSpPr/>
      </dsp:nvSpPr>
      <dsp:spPr>
        <a:xfrm>
          <a:off x="2641980" y="2172074"/>
          <a:ext cx="21522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rgbClr val="7030A0"/>
              </a:solidFill>
            </a:rPr>
            <a:t>MILLAISTA ON TERVEELLINEN ELÄMÄ?</a:t>
          </a:r>
          <a:endParaRPr lang="en-US" sz="1600" kern="1200">
            <a:solidFill>
              <a:srgbClr val="7030A0"/>
            </a:solidFill>
          </a:endParaRPr>
        </a:p>
      </dsp:txBody>
      <dsp:txXfrm>
        <a:off x="2641980" y="2172074"/>
        <a:ext cx="2152264" cy="720000"/>
      </dsp:txXfrm>
    </dsp:sp>
    <dsp:sp modelId="{AB2E3EA3-7FC6-48B7-8CD6-4DE27D0FF259}">
      <dsp:nvSpPr>
        <dsp:cNvPr id="0" name=""/>
        <dsp:cNvSpPr/>
      </dsp:nvSpPr>
      <dsp:spPr>
        <a:xfrm>
          <a:off x="5762762" y="905395"/>
          <a:ext cx="968518" cy="9685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5F4C9-1D01-4B9E-9D95-6ADF5E8718EC}">
      <dsp:nvSpPr>
        <dsp:cNvPr id="0" name=""/>
        <dsp:cNvSpPr/>
      </dsp:nvSpPr>
      <dsp:spPr>
        <a:xfrm>
          <a:off x="5170890" y="2172074"/>
          <a:ext cx="21522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rgbClr val="7030A0"/>
              </a:solidFill>
            </a:rPr>
            <a:t>MITÄ TULEE MIELEEN SANASTA SAIRAUS?</a:t>
          </a:r>
          <a:endParaRPr lang="en-US" sz="1600" kern="1200">
            <a:solidFill>
              <a:srgbClr val="7030A0"/>
            </a:solidFill>
          </a:endParaRPr>
        </a:p>
      </dsp:txBody>
      <dsp:txXfrm>
        <a:off x="5170890" y="2172074"/>
        <a:ext cx="215226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8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2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62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9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1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7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2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3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1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l.fi/vanhemmille/tietoa-lapsiperheen-elamasta/" TargetMode="External"/><Relationship Id="rId2" Type="http://schemas.openxmlformats.org/officeDocument/2006/relationships/hyperlink" Target="https://kavi.fi/fi/meku/ikaraja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alio.fi/hyvinvointi/koululaisen-ravitsemus/" TargetMode="External"/><Relationship Id="rId4" Type="http://schemas.openxmlformats.org/officeDocument/2006/relationships/hyperlink" Target="https://www.sttinfo.fi/tiedote/kasienpesun-oppikirjasta-tuli-suomalainen-bestseller?publisherId=3517844&amp;releaseId=116314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Terveys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Terveydenhoitajaopiskelija </a:t>
            </a:r>
            <a:r>
              <a:rPr lang="fi-FI">
                <a:solidFill>
                  <a:schemeClr val="tx1"/>
                </a:solidFill>
                <a:cs typeface="Calibri"/>
              </a:rPr>
              <a:t>Katja Katainen</a:t>
            </a:r>
          </a:p>
          <a:p>
            <a:r>
              <a:rPr lang="fi-FI">
                <a:cs typeface="Calibri"/>
              </a:rPr>
              <a:t>Sairaanhoitajaopiskelija </a:t>
            </a:r>
            <a:r>
              <a:rPr lang="fi-FI">
                <a:solidFill>
                  <a:schemeClr val="tx1"/>
                </a:solidFill>
                <a:cs typeface="Calibri"/>
              </a:rPr>
              <a:t>Ronja Saastamoinen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49BD4-5F39-4D05-9412-090AB86F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08710"/>
          </a:xfrm>
        </p:spPr>
        <p:txBody>
          <a:bodyPr/>
          <a:lstStyle/>
          <a:p>
            <a:r>
              <a:rPr lang="fi-FI"/>
              <a:t>Mitä jos sairastuu?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97E939-3A0E-4EF6-9B3E-19C43A5F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714500"/>
            <a:ext cx="10053846" cy="43815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>
                <a:solidFill>
                  <a:schemeClr val="tx1"/>
                </a:solidFill>
              </a:rPr>
              <a:t>Yleisimpiä lasten tauteja ovat kuume, flunssa, rokkotaudit ja oksennustauti</a:t>
            </a:r>
          </a:p>
          <a:p>
            <a:r>
              <a:rPr lang="fi-FI">
                <a:solidFill>
                  <a:schemeClr val="tx1"/>
                </a:solidFill>
              </a:rPr>
              <a:t>Jos on kuumetta tai oksennustauti, ei saa mennä kouluun, harrastuksiin, kauppaan tai kaverin luokse</a:t>
            </a:r>
          </a:p>
          <a:p>
            <a:r>
              <a:rPr lang="fi-FI">
                <a:solidFill>
                  <a:schemeClr val="tx1"/>
                </a:solidFill>
              </a:rPr>
              <a:t>Kuume mitataan aina levossa, ja jos lämpöä on yli 37,5 astetta, on kuumetta</a:t>
            </a:r>
          </a:p>
          <a:p>
            <a:r>
              <a:rPr lang="fi-FI">
                <a:solidFill>
                  <a:schemeClr val="tx1"/>
                </a:solidFill>
              </a:rPr>
              <a:t>Kuumeessa ja oksennustaudissa kannattaa juoda paljon vettä ja muita juomia</a:t>
            </a:r>
          </a:p>
          <a:p>
            <a:r>
              <a:rPr lang="fi-FI">
                <a:solidFill>
                  <a:schemeClr val="tx1"/>
                </a:solidFill>
              </a:rPr>
              <a:t>Jos on kova kuume, voivat vanhemmat antaa lääkettä oloa helpottamaan</a:t>
            </a:r>
          </a:p>
          <a:p>
            <a:r>
              <a:rPr lang="fi-FI">
                <a:solidFill>
                  <a:schemeClr val="tx1"/>
                </a:solidFill>
              </a:rPr>
              <a:t>Lepääminen on tärkeää sairastaessa</a:t>
            </a:r>
          </a:p>
          <a:p>
            <a:endParaRPr lang="fi-FI"/>
          </a:p>
          <a:p>
            <a:pPr marL="45720" indent="0">
              <a:buNone/>
            </a:pPr>
            <a:r>
              <a:rPr lang="fi-FI">
                <a:solidFill>
                  <a:srgbClr val="FF0000"/>
                </a:solidFill>
              </a:rPr>
              <a:t>KUN MUISTAA PESTÄ KÄSIÄ, VOI ESTÄÄ TAUTIEN </a:t>
            </a:r>
          </a:p>
          <a:p>
            <a:pPr marL="45720" indent="0">
              <a:buNone/>
            </a:pPr>
            <a:r>
              <a:rPr lang="fi-FI">
                <a:solidFill>
                  <a:srgbClr val="FF0000"/>
                </a:solidFill>
              </a:rPr>
              <a:t>LEVIÄMISEN ITSESTÄ MUIHIN JA MUISTA ITSEEN</a:t>
            </a:r>
          </a:p>
          <a:p>
            <a:endParaRPr lang="fi-FI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BE8753B-7F96-4C63-809B-C3C48672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294" y="4134768"/>
            <a:ext cx="2146894" cy="18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1C28B4C-BF95-4CBC-A0CE-C43D0ABFE9BF}"/>
              </a:ext>
            </a:extLst>
          </p:cNvPr>
          <p:cNvSpPr txBox="1"/>
          <p:nvPr/>
        </p:nvSpPr>
        <p:spPr>
          <a:xfrm>
            <a:off x="9610848" y="609620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Kuva: KSSHP</a:t>
            </a:r>
          </a:p>
        </p:txBody>
      </p:sp>
    </p:spTree>
    <p:extLst>
      <p:ext uri="{BB962C8B-B14F-4D97-AF65-F5344CB8AC3E}">
        <p14:creationId xmlns:p14="http://schemas.microsoft.com/office/powerpoint/2010/main" val="400411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uvahaun tulos: UNI JA LEPO">
            <a:extLst>
              <a:ext uri="{FF2B5EF4-FFF2-40B4-BE49-F238E27FC236}">
                <a16:creationId xmlns:a16="http://schemas.microsoft.com/office/drawing/2014/main" id="{1D9C366E-F61E-46A4-8D6A-48D4AF7C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13" y="368398"/>
            <a:ext cx="3791779" cy="29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F1AEB44-6526-4002-A33B-BF02D116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UNI JA LEPO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43CFD8-F113-4E56-ADB6-0D51357D2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7296"/>
            <a:ext cx="9872871" cy="537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i-FI">
              <a:solidFill>
                <a:srgbClr val="FF0000"/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D3D7D06-B02C-442A-90F8-1EAA3D2D9023}"/>
              </a:ext>
            </a:extLst>
          </p:cNvPr>
          <p:cNvSpPr txBox="1"/>
          <p:nvPr/>
        </p:nvSpPr>
        <p:spPr>
          <a:xfrm>
            <a:off x="3505081" y="3233790"/>
            <a:ext cx="2063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MIKSI UNI ON</a:t>
            </a:r>
          </a:p>
          <a:p>
            <a:pPr algn="ctr"/>
            <a:r>
              <a:rPr lang="fi-FI" sz="2400" b="1">
                <a:solidFill>
                  <a:schemeClr val="accent1"/>
                </a:solidFill>
              </a:rPr>
              <a:t>TÄRKEÄÄ?</a:t>
            </a:r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00F55E78-9278-4920-855F-52E4F5EF41BB}"/>
              </a:ext>
            </a:extLst>
          </p:cNvPr>
          <p:cNvSpPr/>
          <p:nvPr/>
        </p:nvSpPr>
        <p:spPr>
          <a:xfrm rot="2363924">
            <a:off x="5603085" y="3761165"/>
            <a:ext cx="791852" cy="310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31FEF645-CF8D-4F78-9A0E-77ECFBAF976B}"/>
              </a:ext>
            </a:extLst>
          </p:cNvPr>
          <p:cNvSpPr/>
          <p:nvPr/>
        </p:nvSpPr>
        <p:spPr>
          <a:xfrm rot="17838953">
            <a:off x="4980545" y="2637478"/>
            <a:ext cx="696530" cy="465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026E87E7-71F0-418D-A15A-AB515962443C}"/>
              </a:ext>
            </a:extLst>
          </p:cNvPr>
          <p:cNvSpPr/>
          <p:nvPr/>
        </p:nvSpPr>
        <p:spPr>
          <a:xfrm rot="8372269">
            <a:off x="2982467" y="3889708"/>
            <a:ext cx="631582" cy="302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EE21A125-07BF-42A6-9E75-0D21704AF145}"/>
              </a:ext>
            </a:extLst>
          </p:cNvPr>
          <p:cNvSpPr/>
          <p:nvPr/>
        </p:nvSpPr>
        <p:spPr>
          <a:xfrm rot="3959846">
            <a:off x="4355677" y="4195053"/>
            <a:ext cx="705007" cy="547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2D85BA5-9072-43F7-AFED-DDB3E756EA92}"/>
              </a:ext>
            </a:extLst>
          </p:cNvPr>
          <p:cNvSpPr txBox="1"/>
          <p:nvPr/>
        </p:nvSpPr>
        <p:spPr>
          <a:xfrm>
            <a:off x="752470" y="4384854"/>
            <a:ext cx="30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Kun on nukkunut riittävästi, </a:t>
            </a:r>
          </a:p>
          <a:p>
            <a:r>
              <a:rPr lang="fi-FI"/>
              <a:t>jaksaa tehdä päivän askareita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D7F3A3B-D9D1-4BA1-B199-75CF4EA84751}"/>
              </a:ext>
            </a:extLst>
          </p:cNvPr>
          <p:cNvSpPr txBox="1"/>
          <p:nvPr/>
        </p:nvSpPr>
        <p:spPr>
          <a:xfrm>
            <a:off x="4595569" y="1834739"/>
            <a:ext cx="2134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/>
              <a:t>Unessa aivot ja keho</a:t>
            </a:r>
          </a:p>
          <a:p>
            <a:pPr algn="ctr"/>
            <a:r>
              <a:rPr lang="fi-FI"/>
              <a:t>lepäävät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B81C49E8-7328-453E-AF31-3E53DEBF3DA2}"/>
              </a:ext>
            </a:extLst>
          </p:cNvPr>
          <p:cNvSpPr txBox="1"/>
          <p:nvPr/>
        </p:nvSpPr>
        <p:spPr>
          <a:xfrm>
            <a:off x="6246417" y="4006967"/>
            <a:ext cx="289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/>
              <a:t>Uni auttaa kasvamaan,</a:t>
            </a:r>
          </a:p>
          <a:p>
            <a:pPr algn="ctr"/>
            <a:r>
              <a:rPr lang="fi-FI"/>
              <a:t>sillä unen aikana muodostuu</a:t>
            </a:r>
          </a:p>
          <a:p>
            <a:pPr algn="ctr"/>
            <a:r>
              <a:rPr lang="fi-FI"/>
              <a:t>kasvuhormonia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961694A-4B00-4607-B101-6A8FB9248E3C}"/>
              </a:ext>
            </a:extLst>
          </p:cNvPr>
          <p:cNvSpPr txBox="1"/>
          <p:nvPr/>
        </p:nvSpPr>
        <p:spPr>
          <a:xfrm>
            <a:off x="3961761" y="4968014"/>
            <a:ext cx="2134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/>
              <a:t>Unen aikana päivällä opitut asiat painuvat mieleen</a:t>
            </a:r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42E66DF4-FB1D-4491-B6D6-97B3183C8254}"/>
              </a:ext>
            </a:extLst>
          </p:cNvPr>
          <p:cNvSpPr/>
          <p:nvPr/>
        </p:nvSpPr>
        <p:spPr>
          <a:xfrm rot="12371648">
            <a:off x="2577039" y="2878490"/>
            <a:ext cx="764166" cy="344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28A6C65-0555-4EE3-A91C-417ADF3CFFF8}"/>
              </a:ext>
            </a:extLst>
          </p:cNvPr>
          <p:cNvSpPr txBox="1"/>
          <p:nvPr/>
        </p:nvSpPr>
        <p:spPr>
          <a:xfrm>
            <a:off x="1177814" y="2127355"/>
            <a:ext cx="1717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/>
              <a:t>Hyvien yöunien</a:t>
            </a:r>
          </a:p>
          <a:p>
            <a:pPr algn="ctr"/>
            <a:r>
              <a:rPr lang="fi-FI"/>
              <a:t>jälkeen mieli on </a:t>
            </a:r>
          </a:p>
          <a:p>
            <a:pPr algn="ctr"/>
            <a:r>
              <a:rPr lang="fi-FI"/>
              <a:t>virkeä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2173B03-76D6-4C69-A051-58BA196AB1D4}"/>
              </a:ext>
            </a:extLst>
          </p:cNvPr>
          <p:cNvSpPr txBox="1"/>
          <p:nvPr/>
        </p:nvSpPr>
        <p:spPr>
          <a:xfrm>
            <a:off x="7611107" y="3074173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rgbClr val="FF0000"/>
                </a:solidFill>
              </a:rPr>
              <a:t>Unta noin </a:t>
            </a:r>
            <a:r>
              <a:rPr lang="fi-FI" b="1">
                <a:solidFill>
                  <a:srgbClr val="FF0000"/>
                </a:solidFill>
              </a:rPr>
              <a:t>10</a:t>
            </a:r>
            <a:r>
              <a:rPr lang="fi-FI">
                <a:solidFill>
                  <a:srgbClr val="FF0000"/>
                </a:solidFill>
              </a:rPr>
              <a:t> tuntia joka yö</a:t>
            </a:r>
          </a:p>
        </p:txBody>
      </p:sp>
      <p:pic>
        <p:nvPicPr>
          <p:cNvPr id="2052" name="Picture 4" descr="Kuvahaun tulos: UNI JA LEPO">
            <a:extLst>
              <a:ext uri="{FF2B5EF4-FFF2-40B4-BE49-F238E27FC236}">
                <a16:creationId xmlns:a16="http://schemas.microsoft.com/office/drawing/2014/main" id="{31CD15CB-57E5-4AB2-A4DC-5712CB07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593" y="4384854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1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2CDDDF-4D22-4B0C-B625-33B55F16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RUUTUAIKA JA MEDIA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4A8BCB-5D3A-4A79-83A9-18EEF0B7A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TV-ohjelmissa, elokuvissa ja peleissä täytyy noudattaa ikärajoja</a:t>
            </a:r>
          </a:p>
          <a:p>
            <a:r>
              <a:rPr lang="fi-FI">
                <a:solidFill>
                  <a:schemeClr val="tx1"/>
                </a:solidFill>
              </a:rPr>
              <a:t>Ikärajat suojaavat ja varoittavat sellaiselta sisällöltä, joka ei sovellu lapsille</a:t>
            </a:r>
          </a:p>
          <a:p>
            <a:r>
              <a:rPr lang="fi-FI">
                <a:solidFill>
                  <a:schemeClr val="tx1"/>
                </a:solidFill>
              </a:rPr>
              <a:t>Ruutuajalla tarkoitetaan</a:t>
            </a:r>
          </a:p>
        </p:txBody>
      </p:sp>
      <p:pic>
        <p:nvPicPr>
          <p:cNvPr id="3074" name="Picture 2" descr="Kuvahaun tulos: sallittu kaiken ikäisille">
            <a:extLst>
              <a:ext uri="{FF2B5EF4-FFF2-40B4-BE49-F238E27FC236}">
                <a16:creationId xmlns:a16="http://schemas.microsoft.com/office/drawing/2014/main" id="{EF8D9F78-A716-4AE5-97C1-DA67D203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81" y="933855"/>
            <a:ext cx="1245140" cy="124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vahaun tulos: sallittu yli 7 vuotiaille">
            <a:extLst>
              <a:ext uri="{FF2B5EF4-FFF2-40B4-BE49-F238E27FC236}">
                <a16:creationId xmlns:a16="http://schemas.microsoft.com/office/drawing/2014/main" id="{5C44E6EF-25BD-4F27-A59A-995C5864F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297" y="1874965"/>
            <a:ext cx="830499" cy="8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5733D8A-26D6-4B30-A960-13AEDDE8090A}"/>
              </a:ext>
            </a:extLst>
          </p:cNvPr>
          <p:cNvSpPr txBox="1"/>
          <p:nvPr/>
        </p:nvSpPr>
        <p:spPr>
          <a:xfrm>
            <a:off x="1466496" y="3982404"/>
            <a:ext cx="234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</a:rPr>
              <a:t>tietokoneella vietettyä</a:t>
            </a:r>
          </a:p>
          <a:p>
            <a:pPr algn="ctr"/>
            <a:r>
              <a:rPr lang="fi-FI">
                <a:solidFill>
                  <a:srgbClr val="FF0000"/>
                </a:solidFill>
              </a:rPr>
              <a:t>aikaa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BC396AE-9A0D-4749-BC90-2867145EC775}"/>
              </a:ext>
            </a:extLst>
          </p:cNvPr>
          <p:cNvSpPr txBox="1"/>
          <p:nvPr/>
        </p:nvSpPr>
        <p:spPr>
          <a:xfrm>
            <a:off x="3981791" y="3518034"/>
            <a:ext cx="194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rgbClr val="FF0000"/>
                </a:solidFill>
              </a:rPr>
              <a:t>television katselua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998745B-79BF-426D-A805-0C7861D1A64F}"/>
              </a:ext>
            </a:extLst>
          </p:cNvPr>
          <p:cNvSpPr txBox="1"/>
          <p:nvPr/>
        </p:nvSpPr>
        <p:spPr>
          <a:xfrm>
            <a:off x="4810813" y="4305569"/>
            <a:ext cx="234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</a:rPr>
              <a:t>kännykän katselua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44B33D0-E0D9-4BC6-863E-04EED7232135}"/>
              </a:ext>
            </a:extLst>
          </p:cNvPr>
          <p:cNvSpPr txBox="1"/>
          <p:nvPr/>
        </p:nvSpPr>
        <p:spPr>
          <a:xfrm>
            <a:off x="7180807" y="3814332"/>
            <a:ext cx="263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</a:rPr>
              <a:t>pelikonsolien ääressä</a:t>
            </a:r>
          </a:p>
          <a:p>
            <a:pPr algn="ctr"/>
            <a:r>
              <a:rPr lang="fi-FI">
                <a:solidFill>
                  <a:srgbClr val="FF0000"/>
                </a:solidFill>
              </a:rPr>
              <a:t>vietettyä aikaa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6D66096-54B4-4863-969F-251CB711EF52}"/>
              </a:ext>
            </a:extLst>
          </p:cNvPr>
          <p:cNvSpPr txBox="1"/>
          <p:nvPr/>
        </p:nvSpPr>
        <p:spPr>
          <a:xfrm>
            <a:off x="1341901" y="5172670"/>
            <a:ext cx="5952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/>
              <a:t>Ruutuaikaa tulisi kertyä päivässä </a:t>
            </a:r>
            <a:r>
              <a:rPr lang="fi-FI" sz="2000" b="1">
                <a:solidFill>
                  <a:srgbClr val="FF0000"/>
                </a:solidFill>
              </a:rPr>
              <a:t>korkeintaan 2 tuntia </a:t>
            </a:r>
          </a:p>
          <a:p>
            <a:endParaRPr lang="fi-FI" sz="2000"/>
          </a:p>
          <a:p>
            <a:r>
              <a:rPr lang="fi-FI" sz="2000"/>
              <a:t>Ruutuajasta sovitaan yhdessä vanhempien kanssa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0F21109-E248-4A7A-BCE7-FD413449252E}"/>
              </a:ext>
            </a:extLst>
          </p:cNvPr>
          <p:cNvSpPr txBox="1"/>
          <p:nvPr/>
        </p:nvSpPr>
        <p:spPr>
          <a:xfrm rot="493905">
            <a:off x="8732931" y="4946687"/>
            <a:ext cx="2565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>
                <a:solidFill>
                  <a:schemeClr val="accent1"/>
                </a:solidFill>
              </a:rPr>
              <a:t>Mitä kaikkea voin tehdä</a:t>
            </a:r>
          </a:p>
          <a:p>
            <a:pPr algn="ctr"/>
            <a:r>
              <a:rPr lang="fi-FI" sz="2000" b="1">
                <a:solidFill>
                  <a:schemeClr val="accent1"/>
                </a:solidFill>
              </a:rPr>
              <a:t>ruutuajan sijaan?</a:t>
            </a:r>
          </a:p>
        </p:txBody>
      </p:sp>
    </p:spTree>
    <p:extLst>
      <p:ext uri="{BB962C8B-B14F-4D97-AF65-F5344CB8AC3E}">
        <p14:creationId xmlns:p14="http://schemas.microsoft.com/office/powerpoint/2010/main" val="138880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877C0-607C-426A-8179-1159E08B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862F-ECA8-466C-AE01-7476916D8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fontAlgn="base"/>
            <a:r>
              <a:rPr lang="fi-FI"/>
              <a:t>KUVAT: Google-kuvahaku</a:t>
            </a:r>
          </a:p>
          <a:p>
            <a:pPr fontAlgn="base"/>
            <a:r>
              <a:rPr lang="en-US"/>
              <a:t>KAVI s. a. </a:t>
            </a:r>
            <a:r>
              <a:rPr lang="en-US" err="1"/>
              <a:t>Ikärajat</a:t>
            </a:r>
            <a:r>
              <a:rPr lang="en-US"/>
              <a:t>. ​</a:t>
            </a:r>
            <a:r>
              <a:rPr lang="en-US" err="1"/>
              <a:t>Kansallinen</a:t>
            </a:r>
            <a:r>
              <a:rPr lang="en-US"/>
              <a:t> </a:t>
            </a:r>
            <a:r>
              <a:rPr lang="en-US" err="1"/>
              <a:t>audiovisuaalinen</a:t>
            </a:r>
            <a:r>
              <a:rPr lang="en-US"/>
              <a:t> </a:t>
            </a:r>
            <a:r>
              <a:rPr lang="en-US" err="1"/>
              <a:t>instituutti</a:t>
            </a:r>
            <a:r>
              <a:rPr lang="en-US"/>
              <a:t>. </a:t>
            </a:r>
            <a:r>
              <a:rPr lang="en-US" err="1"/>
              <a:t>Saatavissa</a:t>
            </a:r>
            <a:r>
              <a:rPr lang="en-US"/>
              <a:t>: </a:t>
            </a:r>
            <a:r>
              <a:rPr lang="fi-FI">
                <a:hlinkClick r:id="rId2"/>
              </a:rPr>
              <a:t>https://kavi.fi/fi/meku/ikarajat</a:t>
            </a:r>
            <a:endParaRPr lang="en-US"/>
          </a:p>
          <a:p>
            <a:pPr fontAlgn="base"/>
            <a:r>
              <a:rPr lang="fi-FI"/>
              <a:t>MLL 2019. Tietoa lapsiperheen elämästä. Mannerheimin Lastensuojeluliitto. ​Saatavissa: </a:t>
            </a:r>
            <a:r>
              <a:rPr lang="fi-FI">
                <a:hlinkClick r:id="rId3"/>
              </a:rPr>
              <a:t>https://www.mll.fi/vanhemmille/tietoa-lapsiperheen-elamasta/</a:t>
            </a:r>
            <a:endParaRPr lang="fi-FI"/>
          </a:p>
          <a:p>
            <a:pPr fontAlgn="base"/>
            <a:r>
              <a:rPr lang="fi-FI"/>
              <a:t>STT 2014. Käsienpesun oppikirjasta tuli suomalainen bestseller. </a:t>
            </a:r>
            <a:r>
              <a:rPr lang="fi-FI" err="1"/>
              <a:t>MetsäTissue</a:t>
            </a:r>
            <a:r>
              <a:rPr lang="fi-FI"/>
              <a:t>. Saatavissa: </a:t>
            </a:r>
            <a:r>
              <a:rPr lang="fi-FI" u="sng">
                <a:hlinkClick r:id="rId4"/>
              </a:rPr>
              <a:t>https://www.sttinfo.fi/tiedote/kasienpesun-oppikirjasta-tuli-suomalainen-bestseller?publisherId=3517844&amp;releaseId=11631490</a:t>
            </a:r>
            <a:r>
              <a:rPr lang="fi-FI"/>
              <a:t>​</a:t>
            </a:r>
          </a:p>
          <a:p>
            <a:pPr fontAlgn="base"/>
            <a:r>
              <a:rPr lang="fi-FI"/>
              <a:t>VALIO s. a. Koululaisen ravitsemus. Valio. Saatavissa: </a:t>
            </a:r>
            <a:r>
              <a:rPr lang="fi-FI" u="sng">
                <a:hlinkClick r:id="rId5"/>
              </a:rPr>
              <a:t>https://www.valio.fi/hyvinvointi/koululaisen-ravitsemus/</a:t>
            </a:r>
            <a:endParaRPr lang="fi-FI" u="sng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80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AF40C-91B7-45A3-8A64-E64D717B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fi-FI">
                <a:cs typeface="Calibri Light"/>
              </a:rPr>
              <a:t>TERVEYS JA SAIRAUS</a:t>
            </a:r>
            <a:endParaRPr lang="fi-FI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6F598713-4623-490B-A159-5C7258E37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592294"/>
              </p:ext>
            </p:extLst>
          </p:nvPr>
        </p:nvGraphicFramePr>
        <p:xfrm>
          <a:off x="1043907" y="1965960"/>
          <a:ext cx="7436224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Kuvahaun tulos: TERVEYS">
            <a:extLst>
              <a:ext uri="{FF2B5EF4-FFF2-40B4-BE49-F238E27FC236}">
                <a16:creationId xmlns:a16="http://schemas.microsoft.com/office/drawing/2014/main" id="{6E7469C9-9E4A-4D27-9734-4E392FF47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31" y="986116"/>
            <a:ext cx="3242342" cy="45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BDCC26-C991-4EDF-A958-F175E5A9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21" y="833416"/>
            <a:ext cx="4485551" cy="1138469"/>
          </a:xfrm>
        </p:spPr>
        <p:txBody>
          <a:bodyPr>
            <a:normAutofit fontScale="90000"/>
          </a:bodyPr>
          <a:lstStyle/>
          <a:p>
            <a:r>
              <a:rPr lang="fi-FI" sz="4000"/>
              <a:t>Millaista on terveellinen ruoka?</a:t>
            </a:r>
          </a:p>
        </p:txBody>
      </p:sp>
      <p:pic>
        <p:nvPicPr>
          <p:cNvPr id="9" name="Kuva 10">
            <a:extLst>
              <a:ext uri="{FF2B5EF4-FFF2-40B4-BE49-F238E27FC236}">
                <a16:creationId xmlns:a16="http://schemas.microsoft.com/office/drawing/2014/main" id="{ED9BF7B2-5DE0-4614-8F2B-C67FD06AA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2" y="2073241"/>
            <a:ext cx="5408028" cy="3745655"/>
          </a:xfr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A08553B6-22F3-4BA9-A3F9-1B639D343249}"/>
              </a:ext>
            </a:extLst>
          </p:cNvPr>
          <p:cNvSpPr txBox="1"/>
          <p:nvPr/>
        </p:nvSpPr>
        <p:spPr>
          <a:xfrm>
            <a:off x="7110126" y="956058"/>
            <a:ext cx="364988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 sz="2000"/>
          </a:p>
          <a:p>
            <a:r>
              <a:rPr lang="fi-FI" sz="2000"/>
              <a:t>RUOKAJUOMANA MAITOA TAI VETTÄ</a:t>
            </a:r>
          </a:p>
          <a:p>
            <a:endParaRPr lang="fi-FI" sz="2000"/>
          </a:p>
          <a:p>
            <a:r>
              <a:rPr lang="fi-FI" sz="2000"/>
              <a:t>¼ ANNOKSESTA HIILIHYDRAATTEJA (perunaa, pastaa tai riisiä)</a:t>
            </a:r>
          </a:p>
          <a:p>
            <a:endParaRPr lang="fi-FI" sz="2000"/>
          </a:p>
          <a:p>
            <a:r>
              <a:rPr lang="fi-FI" sz="2000"/>
              <a:t>¼ ANNOKSESTA PROTEIINIA (lihaa, kanaa, kalaa tai kasvisproteiinia)</a:t>
            </a:r>
          </a:p>
          <a:p>
            <a:endParaRPr lang="fi-FI" sz="2000"/>
          </a:p>
          <a:p>
            <a:r>
              <a:rPr lang="fi-FI" sz="2000"/>
              <a:t>½ ANNOKSESTA SALAATTIA JA KASVIKSIA</a:t>
            </a:r>
          </a:p>
          <a:p>
            <a:endParaRPr lang="fi-FI" sz="2000"/>
          </a:p>
          <a:p>
            <a:r>
              <a:rPr lang="fi-FI" sz="2000"/>
              <a:t>LISÄKSI LEIPÄÄ</a:t>
            </a:r>
          </a:p>
          <a:p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CE51C4F-647C-46FB-86F3-6BBE3B180EEC}"/>
              </a:ext>
            </a:extLst>
          </p:cNvPr>
          <p:cNvSpPr txBox="1"/>
          <p:nvPr/>
        </p:nvSpPr>
        <p:spPr>
          <a:xfrm>
            <a:off x="1834112" y="5458587"/>
            <a:ext cx="4101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</a:rPr>
              <a:t>SYÖ 5 ATERIAA PÄIVÄSSÄ!</a:t>
            </a:r>
          </a:p>
          <a:p>
            <a:pPr algn="ctr"/>
            <a:endParaRPr lang="fi-FI">
              <a:solidFill>
                <a:srgbClr val="FF0000"/>
              </a:solidFill>
            </a:endParaRPr>
          </a:p>
          <a:p>
            <a:pPr algn="ctr"/>
            <a:r>
              <a:rPr lang="fi-FI">
                <a:solidFill>
                  <a:srgbClr val="FF0000"/>
                </a:solidFill>
              </a:rPr>
              <a:t>ÄLÄ NAPOSTELE ATERIOIDEN VÄLISSÄ!</a:t>
            </a:r>
          </a:p>
        </p:txBody>
      </p:sp>
    </p:spTree>
    <p:extLst>
      <p:ext uri="{BB962C8B-B14F-4D97-AF65-F5344CB8AC3E}">
        <p14:creationId xmlns:p14="http://schemas.microsoft.com/office/powerpoint/2010/main" val="351388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EC9725-62A5-47A7-875B-B1E004DCF0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553" y="102507"/>
            <a:ext cx="6619721" cy="66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9A4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C2051CB-A7B9-4951-A161-F03F97B946AB}"/>
              </a:ext>
            </a:extLst>
          </p:cNvPr>
          <p:cNvSpPr txBox="1"/>
          <p:nvPr/>
        </p:nvSpPr>
        <p:spPr>
          <a:xfrm>
            <a:off x="2361303" y="1199776"/>
            <a:ext cx="169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rgbClr val="92D050"/>
                </a:solidFill>
              </a:rPr>
              <a:t>LOUNAS</a:t>
            </a:r>
          </a:p>
          <a:p>
            <a:r>
              <a:rPr lang="fi-FI" sz="2400" b="1">
                <a:solidFill>
                  <a:srgbClr val="92D050"/>
                </a:solidFill>
              </a:rPr>
              <a:t>KLO 11-12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69914D8-68D5-4972-BEE9-266A6AFEFDE5}"/>
              </a:ext>
            </a:extLst>
          </p:cNvPr>
          <p:cNvSpPr txBox="1"/>
          <p:nvPr/>
        </p:nvSpPr>
        <p:spPr>
          <a:xfrm>
            <a:off x="537881" y="3680012"/>
            <a:ext cx="154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92D050"/>
                </a:solidFill>
              </a:rPr>
              <a:t>AAMUPALA KLO 7-9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529D4FC-36D1-463F-BF61-5C459C82CE0F}"/>
              </a:ext>
            </a:extLst>
          </p:cNvPr>
          <p:cNvSpPr txBox="1"/>
          <p:nvPr/>
        </p:nvSpPr>
        <p:spPr>
          <a:xfrm>
            <a:off x="1526764" y="5466945"/>
            <a:ext cx="169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92D050"/>
                </a:solidFill>
              </a:rPr>
              <a:t>ILTAPALA KLO 19-21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F5B7D0-6C83-46C7-AC34-DE44A967A6AB}"/>
              </a:ext>
            </a:extLst>
          </p:cNvPr>
          <p:cNvSpPr txBox="1"/>
          <p:nvPr/>
        </p:nvSpPr>
        <p:spPr>
          <a:xfrm>
            <a:off x="8826650" y="1615274"/>
            <a:ext cx="143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92D050"/>
                </a:solidFill>
              </a:rPr>
              <a:t>VÄLIPALA KLO  14-15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59A6134-032D-4818-AC7E-60F96CED80B3}"/>
              </a:ext>
            </a:extLst>
          </p:cNvPr>
          <p:cNvSpPr txBox="1"/>
          <p:nvPr/>
        </p:nvSpPr>
        <p:spPr>
          <a:xfrm>
            <a:off x="9006274" y="4387898"/>
            <a:ext cx="2065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rgbClr val="92D050"/>
                </a:solidFill>
              </a:rPr>
              <a:t>PÄIVÄLLINEN KLO 16-18</a:t>
            </a:r>
          </a:p>
        </p:txBody>
      </p:sp>
    </p:spTree>
    <p:extLst>
      <p:ext uri="{BB962C8B-B14F-4D97-AF65-F5344CB8AC3E}">
        <p14:creationId xmlns:p14="http://schemas.microsoft.com/office/powerpoint/2010/main" val="324664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Kuvahaun tulos: pizza slice">
            <a:extLst>
              <a:ext uri="{FF2B5EF4-FFF2-40B4-BE49-F238E27FC236}">
                <a16:creationId xmlns:a16="http://schemas.microsoft.com/office/drawing/2014/main" id="{87FAE0F0-D2B0-4F9F-AE25-00407D857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9230">
            <a:off x="6943924" y="1656724"/>
            <a:ext cx="2972536" cy="178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AB66FDD-B293-42E8-AB45-AF70912C3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706" y="845064"/>
            <a:ext cx="4754880" cy="777240"/>
          </a:xfrm>
        </p:spPr>
        <p:txBody>
          <a:bodyPr/>
          <a:lstStyle/>
          <a:p>
            <a:pPr algn="ctr"/>
            <a:r>
              <a:rPr lang="fi-FI"/>
              <a:t>TERVEELLINEN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1FBFDE5-393E-4A3E-AE79-DF547AD05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173" y="845064"/>
            <a:ext cx="4754880" cy="777240"/>
          </a:xfrm>
        </p:spPr>
        <p:txBody>
          <a:bodyPr/>
          <a:lstStyle/>
          <a:p>
            <a:pPr algn="ctr"/>
            <a:r>
              <a:rPr lang="fi-FI"/>
              <a:t>EPÄTERVEELLINEN</a:t>
            </a:r>
          </a:p>
        </p:txBody>
      </p:sp>
      <p:pic>
        <p:nvPicPr>
          <p:cNvPr id="4098" name="Picture 2" descr="Kuvahaun tulos: KARKKI">
            <a:extLst>
              <a:ext uri="{FF2B5EF4-FFF2-40B4-BE49-F238E27FC236}">
                <a16:creationId xmlns:a16="http://schemas.microsoft.com/office/drawing/2014/main" id="{047A3AA7-8179-4B40-8F77-5732AB04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19" y="4106291"/>
            <a:ext cx="3828645" cy="25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uvahaun tulos: limsa">
            <a:extLst>
              <a:ext uri="{FF2B5EF4-FFF2-40B4-BE49-F238E27FC236}">
                <a16:creationId xmlns:a16="http://schemas.microsoft.com/office/drawing/2014/main" id="{9F520717-BB61-4388-BD9C-B167A58D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319">
            <a:off x="6214077" y="3279169"/>
            <a:ext cx="3654516" cy="15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uvahaun tulos: donitsi">
            <a:extLst>
              <a:ext uri="{FF2B5EF4-FFF2-40B4-BE49-F238E27FC236}">
                <a16:creationId xmlns:a16="http://schemas.microsoft.com/office/drawing/2014/main" id="{0F0DB62E-EB08-4910-AFCE-79E0FC1D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1" y="2513489"/>
            <a:ext cx="2005118" cy="15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Kuvahaun tulos: maitolasi">
            <a:extLst>
              <a:ext uri="{FF2B5EF4-FFF2-40B4-BE49-F238E27FC236}">
                <a16:creationId xmlns:a16="http://schemas.microsoft.com/office/drawing/2014/main" id="{366FF0DB-61A9-47E0-847F-9571844A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1" y="4103533"/>
            <a:ext cx="2407500" cy="25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Kuvahaun tulos: siemenleipa">
            <a:extLst>
              <a:ext uri="{FF2B5EF4-FFF2-40B4-BE49-F238E27FC236}">
                <a16:creationId xmlns:a16="http://schemas.microsoft.com/office/drawing/2014/main" id="{35A5C25F-6421-4B84-8588-098E5B40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137">
            <a:off x="3816002" y="1880188"/>
            <a:ext cx="2325006" cy="15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Kuvahaun tulos: kasvis">
            <a:extLst>
              <a:ext uri="{FF2B5EF4-FFF2-40B4-BE49-F238E27FC236}">
                <a16:creationId xmlns:a16="http://schemas.microsoft.com/office/drawing/2014/main" id="{CEBB41BC-7351-427E-8CF2-992EC9E13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0" y="1949566"/>
            <a:ext cx="3682521" cy="26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Kuvahaun tulos: hedelmiä">
            <a:extLst>
              <a:ext uri="{FF2B5EF4-FFF2-40B4-BE49-F238E27FC236}">
                <a16:creationId xmlns:a16="http://schemas.microsoft.com/office/drawing/2014/main" id="{28327B78-3C63-4FEA-BAA3-93C0CA92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3" y="3851713"/>
            <a:ext cx="3600418" cy="27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Kuvahaun tulos: sydänmerkki">
            <a:extLst>
              <a:ext uri="{FF2B5EF4-FFF2-40B4-BE49-F238E27FC236}">
                <a16:creationId xmlns:a16="http://schemas.microsoft.com/office/drawing/2014/main" id="{16454DE6-9C2B-4A20-B48F-5EB83B16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97" y="3943781"/>
            <a:ext cx="1383771" cy="13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7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Kuvahaun tulos: ruokapyramidi">
            <a:extLst>
              <a:ext uri="{FF2B5EF4-FFF2-40B4-BE49-F238E27FC236}">
                <a16:creationId xmlns:a16="http://schemas.microsoft.com/office/drawing/2014/main" id="{F445FA68-361C-4FD5-8AF8-BCF9FDF7A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1ABDC4B-8575-4906-9206-4401D82FCC54}"/>
              </a:ext>
            </a:extLst>
          </p:cNvPr>
          <p:cNvSpPr txBox="1"/>
          <p:nvPr/>
        </p:nvSpPr>
        <p:spPr>
          <a:xfrm>
            <a:off x="421124" y="4525718"/>
            <a:ext cx="240092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5-6 KOURALLISTA KASVIKSIA, MARJOJA JA HEDELMIÄ PÄIVITTÄIN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CAC90B8-49F9-4006-820B-49EC45A35405}"/>
              </a:ext>
            </a:extLst>
          </p:cNvPr>
          <p:cNvSpPr txBox="1"/>
          <p:nvPr/>
        </p:nvSpPr>
        <p:spPr>
          <a:xfrm>
            <a:off x="8023411" y="542365"/>
            <a:ext cx="1595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</a:rPr>
              <a:t>HERKKUJA HARVEMMIN</a:t>
            </a:r>
          </a:p>
        </p:txBody>
      </p:sp>
    </p:spTree>
    <p:extLst>
      <p:ext uri="{BB962C8B-B14F-4D97-AF65-F5344CB8AC3E}">
        <p14:creationId xmlns:p14="http://schemas.microsoft.com/office/powerpoint/2010/main" val="292534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A1312-AB88-4F99-9CA6-AD9B8BC1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PELATAAN RUOKAPELIÄ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6ACCAC-5125-4250-9E6A-735621A01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ETSI RUOKAKORTEISTA </a:t>
            </a:r>
            <a:r>
              <a:rPr lang="fi-FI" sz="2800" b="1" dirty="0">
                <a:solidFill>
                  <a:srgbClr val="A6B727"/>
                </a:solidFill>
              </a:rPr>
              <a:t>12 </a:t>
            </a:r>
            <a:r>
              <a:rPr lang="fi-FI" b="1" dirty="0">
                <a:solidFill>
                  <a:srgbClr val="A6B727"/>
                </a:solidFill>
              </a:rPr>
              <a:t>TERVEELLISTÄ</a:t>
            </a:r>
            <a:r>
              <a:rPr lang="fi-FI" b="1" dirty="0"/>
              <a:t> </a:t>
            </a:r>
            <a:r>
              <a:rPr lang="fi-FI" dirty="0">
                <a:solidFill>
                  <a:schemeClr val="tx1"/>
                </a:solidFill>
              </a:rPr>
              <a:t>JA</a:t>
            </a:r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sz="2800" b="1" dirty="0">
                <a:solidFill>
                  <a:srgbClr val="FF0000"/>
                </a:solidFill>
              </a:rPr>
              <a:t>12 </a:t>
            </a:r>
            <a:r>
              <a:rPr lang="fi-FI" b="1" dirty="0">
                <a:solidFill>
                  <a:srgbClr val="FF0000"/>
                </a:solidFill>
              </a:rPr>
              <a:t>EPÄTERVEELLISTÄ </a:t>
            </a:r>
            <a:r>
              <a:rPr lang="fi-FI" dirty="0">
                <a:solidFill>
                  <a:schemeClr val="tx1"/>
                </a:solidFill>
              </a:rPr>
              <a:t>RUOKAA</a:t>
            </a:r>
          </a:p>
          <a:p>
            <a:endParaRPr lang="fi-FI">
              <a:solidFill>
                <a:schemeClr val="tx1"/>
              </a:solidFill>
            </a:endParaRPr>
          </a:p>
          <a:p>
            <a:r>
              <a:rPr lang="fi-FI">
                <a:solidFill>
                  <a:schemeClr val="tx1"/>
                </a:solidFill>
              </a:rPr>
              <a:t>LÖYDÄTKÖ JOUKOSTA OMAN LEMPIHERKKUSI?</a:t>
            </a:r>
          </a:p>
          <a:p>
            <a:endParaRPr lang="fi-FI">
              <a:solidFill>
                <a:schemeClr val="tx1"/>
              </a:solidFill>
            </a:endParaRPr>
          </a:p>
          <a:p>
            <a:r>
              <a:rPr lang="fi-FI">
                <a:solidFill>
                  <a:schemeClr val="tx1"/>
                </a:solidFill>
              </a:rPr>
              <a:t>ONKO LEMPIHERKKUSI MIELESTÄSI TERVEELLISTÄ VAI EPÄTERVEELLISTÄ?</a:t>
            </a:r>
          </a:p>
          <a:p>
            <a:endParaRPr lang="fi-FI">
              <a:solidFill>
                <a:schemeClr val="tx1"/>
              </a:solidFill>
            </a:endParaRPr>
          </a:p>
          <a:p>
            <a:r>
              <a:rPr lang="fi-FI">
                <a:solidFill>
                  <a:schemeClr val="tx1"/>
                </a:solidFill>
              </a:rPr>
              <a:t>KOKOA TERVEELLINEN VÄLIPALA, MINKÄ VOISIT ITSE VALMISTAA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2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uvahaun tulos: KÄSIENPESY">
            <a:extLst>
              <a:ext uri="{FF2B5EF4-FFF2-40B4-BE49-F238E27FC236}">
                <a16:creationId xmlns:a16="http://schemas.microsoft.com/office/drawing/2014/main" id="{0FE0B718-B4A0-42D6-8AEF-1604E586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30" y="2653553"/>
            <a:ext cx="3294804" cy="24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192C4B58-2D20-4FB9-9F7F-7A91A6FD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PUHTAUS JA HYGIENIA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08EF43A-64E9-4014-AAB7-B28068956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118412" cy="5961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i-FI" sz="2400"/>
              <a:t>MILLOIN KÄDET PITÄÄ PESTÄ?</a:t>
            </a:r>
          </a:p>
        </p:txBody>
      </p:sp>
      <p:pic>
        <p:nvPicPr>
          <p:cNvPr id="5122" name="Picture 2" descr="Kuvahaun tulos: KÄSIENPESY">
            <a:extLst>
              <a:ext uri="{FF2B5EF4-FFF2-40B4-BE49-F238E27FC236}">
                <a16:creationId xmlns:a16="http://schemas.microsoft.com/office/drawing/2014/main" id="{E5036ACC-72C4-487F-AB60-7D953F67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83" y="267854"/>
            <a:ext cx="4471375" cy="63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BA799EA-5FED-4424-A0E4-FA3DED967257}"/>
              </a:ext>
            </a:extLst>
          </p:cNvPr>
          <p:cNvSpPr txBox="1"/>
          <p:nvPr/>
        </p:nvSpPr>
        <p:spPr>
          <a:xfrm>
            <a:off x="5693124" y="3904108"/>
            <a:ext cx="169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rgbClr val="FFC000"/>
                </a:solidFill>
              </a:rPr>
              <a:t>AINA ENNEN RUOKAILUA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D2C0768-0593-406E-842E-46147DBE84EC}"/>
              </a:ext>
            </a:extLst>
          </p:cNvPr>
          <p:cNvSpPr txBox="1"/>
          <p:nvPr/>
        </p:nvSpPr>
        <p:spPr>
          <a:xfrm>
            <a:off x="3824339" y="4808373"/>
            <a:ext cx="169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FFC000"/>
                </a:solidFill>
              </a:rPr>
              <a:t>WC-KÄYNNIN JÄLKEEN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F22F9E1-CDB0-45BA-ACB3-A5BA6C0B06F9}"/>
              </a:ext>
            </a:extLst>
          </p:cNvPr>
          <p:cNvSpPr txBox="1"/>
          <p:nvPr/>
        </p:nvSpPr>
        <p:spPr>
          <a:xfrm>
            <a:off x="5477434" y="5299587"/>
            <a:ext cx="2151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>
                <a:solidFill>
                  <a:srgbClr val="FFC000"/>
                </a:solidFill>
              </a:rPr>
              <a:t>AINA KUN KÄDET OVAT  LIKAISET</a:t>
            </a:r>
          </a:p>
        </p:txBody>
      </p:sp>
      <p:pic>
        <p:nvPicPr>
          <p:cNvPr id="5126" name="Picture 6" descr="Kuvahaun tulos: FLUNSSA">
            <a:extLst>
              <a:ext uri="{FF2B5EF4-FFF2-40B4-BE49-F238E27FC236}">
                <a16:creationId xmlns:a16="http://schemas.microsoft.com/office/drawing/2014/main" id="{1EE0ADEA-6A78-4495-8E0E-A754998F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4" y="4749970"/>
            <a:ext cx="3189063" cy="179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6FF440B-DC4B-43D6-8C93-037A4CE2DFEB}"/>
              </a:ext>
            </a:extLst>
          </p:cNvPr>
          <p:cNvSpPr txBox="1"/>
          <p:nvPr/>
        </p:nvSpPr>
        <p:spPr>
          <a:xfrm>
            <a:off x="4137747" y="3192969"/>
            <a:ext cx="2348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solidFill>
                  <a:srgbClr val="FFC000"/>
                </a:solidFill>
              </a:rPr>
              <a:t>NENÄN NIISTÄMISEN JA YSKIMISEN JÄLKEEN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B2CD523-FEEF-4693-9CDC-AB61575568E1}"/>
              </a:ext>
            </a:extLst>
          </p:cNvPr>
          <p:cNvSpPr txBox="1"/>
          <p:nvPr/>
        </p:nvSpPr>
        <p:spPr>
          <a:xfrm>
            <a:off x="5957583" y="2019609"/>
            <a:ext cx="126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FFC000"/>
                </a:solidFill>
              </a:rPr>
              <a:t>ULKOA SISÄLLE TULLESSA</a:t>
            </a:r>
          </a:p>
        </p:txBody>
      </p:sp>
    </p:spTree>
    <p:extLst>
      <p:ext uri="{BB962C8B-B14F-4D97-AF65-F5344CB8AC3E}">
        <p14:creationId xmlns:p14="http://schemas.microsoft.com/office/powerpoint/2010/main" val="130311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Kuvahaun tulos: FLUNSSA">
            <a:extLst>
              <a:ext uri="{FF2B5EF4-FFF2-40B4-BE49-F238E27FC236}">
                <a16:creationId xmlns:a16="http://schemas.microsoft.com/office/drawing/2014/main" id="{2691663F-0770-49A5-9A80-EEC0178E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827553"/>
            <a:ext cx="36004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uvahaun tulos: PÖPÖ">
            <a:extLst>
              <a:ext uri="{FF2B5EF4-FFF2-40B4-BE49-F238E27FC236}">
                <a16:creationId xmlns:a16="http://schemas.microsoft.com/office/drawing/2014/main" id="{D79F12A8-9A2F-4655-A808-120A80CEA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79" y="2101022"/>
            <a:ext cx="1935218" cy="16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24AE6EF-C762-4AE4-9A18-E16DB063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KÄDET PITÄÄ PESTÄ?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CFC031-A8FF-4F05-ACF6-2C5AEA6B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02" y="2084294"/>
            <a:ext cx="3490857" cy="4038600"/>
          </a:xfrm>
        </p:spPr>
        <p:txBody>
          <a:bodyPr/>
          <a:lstStyle/>
          <a:p>
            <a:r>
              <a:rPr lang="fi-FI" b="1">
                <a:solidFill>
                  <a:srgbClr val="FFC000"/>
                </a:solidFill>
              </a:rPr>
              <a:t>LIKA JA PÖPÖT LÄHTEVÄT KÄSISTÄ</a:t>
            </a:r>
          </a:p>
          <a:p>
            <a:r>
              <a:rPr lang="fi-FI" b="1">
                <a:solidFill>
                  <a:srgbClr val="FFC000"/>
                </a:solidFill>
              </a:rPr>
              <a:t>PÖPÖT EIVÄT LEVIÄ</a:t>
            </a:r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30FF86DF-9D56-45B8-8365-36FEEED1A9A9}"/>
              </a:ext>
            </a:extLst>
          </p:cNvPr>
          <p:cNvSpPr/>
          <p:nvPr/>
        </p:nvSpPr>
        <p:spPr>
          <a:xfrm rot="1457414">
            <a:off x="2750562" y="4312211"/>
            <a:ext cx="801707" cy="478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78E9004-15B1-42A7-B70C-82835C8C3DDC}"/>
              </a:ext>
            </a:extLst>
          </p:cNvPr>
          <p:cNvSpPr txBox="1"/>
          <p:nvPr/>
        </p:nvSpPr>
        <p:spPr>
          <a:xfrm>
            <a:off x="722107" y="3714233"/>
            <a:ext cx="1900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FF0000"/>
                </a:solidFill>
              </a:rPr>
              <a:t>KUN JÄTÄN KÄDET PESEMÄTTÄ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3E86E7E-FE7F-4CAA-85CA-807F96FE3A83}"/>
              </a:ext>
            </a:extLst>
          </p:cNvPr>
          <p:cNvSpPr txBox="1"/>
          <p:nvPr/>
        </p:nvSpPr>
        <p:spPr>
          <a:xfrm>
            <a:off x="3953434" y="4963759"/>
            <a:ext cx="3083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FF0000"/>
                </a:solidFill>
              </a:rPr>
              <a:t>PÖPÖT MENEVÄT SYÖDESSÄ KÄSISTÄ SUUHUN</a:t>
            </a:r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00A9856D-A120-45DF-B228-0C43AF2715C7}"/>
              </a:ext>
            </a:extLst>
          </p:cNvPr>
          <p:cNvSpPr/>
          <p:nvPr/>
        </p:nvSpPr>
        <p:spPr>
          <a:xfrm rot="19434517">
            <a:off x="5388485" y="3943367"/>
            <a:ext cx="868180" cy="506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E1C09D7-602E-4086-B427-9B8051535A4F}"/>
              </a:ext>
            </a:extLst>
          </p:cNvPr>
          <p:cNvSpPr txBox="1"/>
          <p:nvPr/>
        </p:nvSpPr>
        <p:spPr>
          <a:xfrm>
            <a:off x="6194613" y="2818528"/>
            <a:ext cx="277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rgbClr val="FF0000"/>
                </a:solidFill>
              </a:rPr>
              <a:t>PÖPÖT SIIRTYVÄT SUUSTA ELIMISTÖÖN</a:t>
            </a: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683D1357-08A7-4029-9349-BBFC6426BB64}"/>
              </a:ext>
            </a:extLst>
          </p:cNvPr>
          <p:cNvSpPr/>
          <p:nvPr/>
        </p:nvSpPr>
        <p:spPr>
          <a:xfrm rot="2578440">
            <a:off x="8060897" y="3942151"/>
            <a:ext cx="868180" cy="506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A227EDF-898A-42E8-B4CC-9843E587AE30}"/>
              </a:ext>
            </a:extLst>
          </p:cNvPr>
          <p:cNvSpPr txBox="1"/>
          <p:nvPr/>
        </p:nvSpPr>
        <p:spPr>
          <a:xfrm>
            <a:off x="8973672" y="5028812"/>
            <a:ext cx="202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rgbClr val="FF0000"/>
                </a:solidFill>
              </a:rPr>
              <a:t>SAIRASTUN !</a:t>
            </a:r>
          </a:p>
        </p:txBody>
      </p:sp>
      <p:pic>
        <p:nvPicPr>
          <p:cNvPr id="6146" name="Picture 2" descr="Kuvahaun tulos: PÖPÖ">
            <a:extLst>
              <a:ext uri="{FF2B5EF4-FFF2-40B4-BE49-F238E27FC236}">
                <a16:creationId xmlns:a16="http://schemas.microsoft.com/office/drawing/2014/main" id="{5ED56D2E-91C8-43B9-82FC-A1F4DBC4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46" y="4521826"/>
            <a:ext cx="1833909" cy="17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uvahaun tulos: VIRUKSET">
            <a:extLst>
              <a:ext uri="{FF2B5EF4-FFF2-40B4-BE49-F238E27FC236}">
                <a16:creationId xmlns:a16="http://schemas.microsoft.com/office/drawing/2014/main" id="{1BAA935B-FA0E-4A49-A0E6-856BF831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5" y="4854467"/>
            <a:ext cx="3085487" cy="17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5154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13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Basis</vt:lpstr>
      <vt:lpstr>Terveys</vt:lpstr>
      <vt:lpstr>TERVEYS JA SAIRAUS</vt:lpstr>
      <vt:lpstr>Millaista on terveellinen ruoka?</vt:lpstr>
      <vt:lpstr>PowerPoint-esitys</vt:lpstr>
      <vt:lpstr>PowerPoint-esitys</vt:lpstr>
      <vt:lpstr>PowerPoint-esitys</vt:lpstr>
      <vt:lpstr>PELATAAN RUOKAPELIÄ</vt:lpstr>
      <vt:lpstr>PUHTAUS JA HYGIENIA</vt:lpstr>
      <vt:lpstr>MIKSI KÄDET PITÄÄ PESTÄ?</vt:lpstr>
      <vt:lpstr>Mitä jos sairastuu?</vt:lpstr>
      <vt:lpstr>UNI JA LEPO</vt:lpstr>
      <vt:lpstr>RUUTUAIKA JA MEDIA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20</cp:revision>
  <dcterms:created xsi:type="dcterms:W3CDTF">2020-02-05T09:08:08Z</dcterms:created>
  <dcterms:modified xsi:type="dcterms:W3CDTF">2020-04-03T06:33:56Z</dcterms:modified>
</cp:coreProperties>
</file>