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192C45-6984-2295-4924-2C5B2F3E2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E45878-73C1-2FDD-115C-47CC73B35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CC9E5E-FDBA-E62A-065B-F7EDE94A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A98EB2-B0D2-D8C3-D744-7F8F6A6A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A3950B-BA4A-8A36-C984-CFD2ADBD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06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92DB9-F139-3BCC-6202-5BC577E6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1F1702-F4DD-4E9D-80EB-AD1CAAA01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B87275-1EAF-8F45-B3EA-643C0056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F05BFB-C788-D9A6-7396-86E3F156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2624-2164-D00B-1070-F6ADE55C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06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3F908F0-BC6B-0E2A-EB9E-B43CCFAEE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3E1979D-29A8-582F-57E1-2A655A08A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5BDC7B-7012-EA9B-714D-59D4C29D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03D9E3-7936-C569-94D0-428A4FC5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8B8493-B949-B265-FACF-BFA3F7F5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AA4B2-8F48-25D2-2AD3-8C5D3C19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22E873-44FF-43A3-609E-B97A1B3A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42E79D-7049-9E72-B813-FDFC244B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78F40E-4AEF-75FA-3E0A-B90D0F5A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95A8D8-93DC-36DD-10C3-08B6EF90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64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B27FB8-E8AF-A609-B47C-AAA31575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3313DE-66A0-ACA5-983E-57A3E1AA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B5E7EE-CB4D-B7BB-FFC2-22E479EA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994F47-4314-7161-B65F-45A05E19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72CEC0-B776-9DA1-CCEC-A3EF9354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46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F1F4FC-69C9-D63E-50A4-3F9CDD58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FE4F9-976A-ECA4-9493-6A1957640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659B96-397C-1737-4080-8D0ECA3C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6227E0-0937-EBD0-D406-F71FF287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7F81C0-6C9A-14FD-0740-0B9810E1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91B79E-40F9-A401-D55D-C36DD090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72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0053C6-50C8-2641-994A-ED05F45B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8D653B-8689-A7FF-C80F-15865F361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476804-94E2-B4B2-DCB3-E05B286D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5DB352-D10E-1FD0-18CE-E1BBD2680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DCD2FEC-64B0-8BC8-69C5-44730CB9A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39731FE-C4F3-6E12-0400-8FD7639C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D5FDDCF-17D1-485A-CCA6-9B04690B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02A519-8D2C-16EC-BE2B-87F3A8C8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855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D36A2-4F0C-2111-C19C-BD0EA470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E6BF76-752C-7259-FDF1-E07FCB4D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2ED1DD-B9F7-1A08-7B83-C5955646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C81812-9199-E006-5B32-ACB3E120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85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B631A3-55C0-8A25-625C-7728BBC1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057A50-52A8-3A3B-688B-0C6979DB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D4AD8C-4D22-EA03-A920-F0BA86DC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7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30F0E5-9B60-3381-B83D-FD243AA6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B7E9D6-374A-E5C0-F85F-FAC645AA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497644-42BA-7B58-B836-12120EE7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AFD926-240A-DEF6-5105-D80212D4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5A8961-76A7-91D4-E18E-663B1919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4AEA81-43FC-97DF-5845-72462143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79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602A73-0D82-D58B-C7FD-C8411D00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902AFB7-2AEB-15F9-4AFD-1E2F27F07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B17638-C3D4-88C8-11DD-C26DCDCA5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98644E-DB49-3B7A-70E7-852B4AB3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F8533F-0C5F-B6FF-AA30-DC9E4600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0AEA45E-3AAD-9D0C-1E27-47EAC078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67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87F60A-3628-4A92-7C10-0780654A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2A7826-1213-198C-C66D-D3D658A1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930BAD-5537-D018-8966-4040EFA4C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C98C66-11C1-C244-9356-AB480B886C0F}" type="datetimeFigureOut">
              <a:rPr lang="fi-FI" smtClean="0"/>
              <a:t>13.3.2025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EAE19-A55C-7313-9552-C39AC00D2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E64A25-6B20-557A-4BFC-BA17F939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4BB7C3-887D-C840-9F52-CF14534503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5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kuvakaappaus&#10;&#10;Tekoälyn generoima sisältö voi olla virheellistä.">
            <a:extLst>
              <a:ext uri="{FF2B5EF4-FFF2-40B4-BE49-F238E27FC236}">
                <a16:creationId xmlns:a16="http://schemas.microsoft.com/office/drawing/2014/main" id="{E552BE2F-C991-65B7-C96C-6D51F8AA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7"/>
          <a:stretch/>
        </p:blipFill>
        <p:spPr>
          <a:xfrm>
            <a:off x="1654402" y="228600"/>
            <a:ext cx="88069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kuvakaappaus, Fontti&#10;&#10;Tekoälyn generoima sisältö voi olla virheellistä.">
            <a:extLst>
              <a:ext uri="{FF2B5EF4-FFF2-40B4-BE49-F238E27FC236}">
                <a16:creationId xmlns:a16="http://schemas.microsoft.com/office/drawing/2014/main" id="{7B2703E5-3137-F7C9-F64A-662042EE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7"/>
          <a:stretch/>
        </p:blipFill>
        <p:spPr>
          <a:xfrm>
            <a:off x="1654402" y="228600"/>
            <a:ext cx="88069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 descr="Kuva, joka sisältää kohteen teksti, kuvakaappaus, Fontti&#10;&#10;Tekoälyn generoima sisältö voi olla virheellistä.">
            <a:extLst>
              <a:ext uri="{FF2B5EF4-FFF2-40B4-BE49-F238E27FC236}">
                <a16:creationId xmlns:a16="http://schemas.microsoft.com/office/drawing/2014/main" id="{4FFB9507-2E6A-DFF4-9727-536FC444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17"/>
          <a:stretch/>
        </p:blipFill>
        <p:spPr>
          <a:xfrm>
            <a:off x="1654402" y="228600"/>
            <a:ext cx="88069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teksti, kuvakaappaus, numero, Fontti&#10;&#10;Tekoälyn generoima sisältö voi olla virheellistä.">
            <a:extLst>
              <a:ext uri="{FF2B5EF4-FFF2-40B4-BE49-F238E27FC236}">
                <a16:creationId xmlns:a16="http://schemas.microsoft.com/office/drawing/2014/main" id="{72C482D4-0CD7-35B5-9493-51EE26BE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7" b="50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4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Piia Väyrynen</dc:creator>
  <cp:revision>2</cp:revision>
  <dcterms:created xsi:type="dcterms:W3CDTF">2025-03-07T06:25:53Z</dcterms:created>
  <dcterms:modified xsi:type="dcterms:W3CDTF">2025-03-13T12:15:15Z</dcterms:modified>
</cp:coreProperties>
</file>