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9085B-0165-334D-99EC-0F9F09C1A47B}" type="datetimeFigureOut">
              <a:rPr lang="fi-FI" smtClean="0"/>
              <a:t>16.3.2020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F1100-7B65-1D44-898A-16388079E820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FA06D-8BAC-024C-963D-233D617D7693}" type="datetimeFigureOut">
              <a:rPr lang="fi-FI" smtClean="0"/>
              <a:t>16.3.2020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0C6E2-7531-8E4C-A9D9-B09C6D548227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osoitt.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34B8-26A6-F24C-8076-92B69408984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34B8-26A6-F24C-8076-92B69408984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34B8-26A6-F24C-8076-92B69408984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34B8-26A6-F24C-8076-92B69408984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34B8-26A6-F24C-8076-92B69408984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34B8-26A6-F24C-8076-92B69408984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34B8-26A6-F24C-8076-92B69408984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34B8-26A6-F24C-8076-92B69408984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34B8-26A6-F24C-8076-92B69408984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34B8-26A6-F24C-8076-92B69408984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34B8-26A6-F24C-8076-92B69408984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2.10.2017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J. Kriikkula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334B8-26A6-F24C-8076-92B69408984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typingmaster.com/login?id=egdfkn8s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Ryhmän luonti ja oppilaiden lisääminen </a:t>
            </a:r>
            <a:r>
              <a:rPr lang="fi-FI" dirty="0" err="1"/>
              <a:t>Näppistaituriin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Kun olet luonut viimeisenkin tunnuksen, valitse ”Kurssit”</a:t>
            </a:r>
          </a:p>
        </p:txBody>
      </p:sp>
      <p:pic>
        <p:nvPicPr>
          <p:cNvPr id="4" name="Sisällön paikkamerkki 3" descr="Screenshot 2017-10-02 23.18.06.png"/>
          <p:cNvPicPr>
            <a:picLocks noGrp="1" noChangeAspect="1"/>
          </p:cNvPicPr>
          <p:nvPr>
            <p:ph idx="1"/>
          </p:nvPr>
        </p:nvPicPr>
        <p:blipFill>
          <a:blip r:embed="rId2"/>
          <a:srcRect l="133" r="259"/>
          <a:stretch>
            <a:fillRect/>
          </a:stretch>
        </p:blipFill>
        <p:spPr>
          <a:xfrm>
            <a:off x="2119511" y="1600200"/>
            <a:ext cx="4898792" cy="4525963"/>
          </a:xfrm>
        </p:spPr>
      </p:pic>
      <p:cxnSp>
        <p:nvCxnSpPr>
          <p:cNvPr id="6" name="Suora nuoliyhdysviiva 5"/>
          <p:cNvCxnSpPr/>
          <p:nvPr/>
        </p:nvCxnSpPr>
        <p:spPr>
          <a:xfrm flipV="1">
            <a:off x="1500977" y="2045860"/>
            <a:ext cx="942810" cy="658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Valitse kurssi, minkä haluat aloittaa ryhmäsi kanssa ja valitse sen kurssin asetuksista oma ryhmäsi.</a:t>
            </a:r>
          </a:p>
        </p:txBody>
      </p:sp>
      <p:pic>
        <p:nvPicPr>
          <p:cNvPr id="4" name="Sisällön paikkamerkki 3" descr="Screenshot 2017-10-02 23.19.44.png"/>
          <p:cNvPicPr>
            <a:picLocks noGrp="1" noChangeAspect="1"/>
          </p:cNvPicPr>
          <p:nvPr>
            <p:ph idx="1"/>
          </p:nvPr>
        </p:nvPicPr>
        <p:blipFill>
          <a:blip r:embed="rId2"/>
          <a:srcRect l="143" r="-242"/>
          <a:stretch>
            <a:fillRect/>
          </a:stretch>
        </p:blipFill>
        <p:spPr>
          <a:xfrm>
            <a:off x="457200" y="1773377"/>
            <a:ext cx="4824568" cy="4525963"/>
          </a:xfrm>
        </p:spPr>
      </p:pic>
      <p:cxnSp>
        <p:nvCxnSpPr>
          <p:cNvPr id="5" name="Suora nuoliyhdysviiva 4"/>
          <p:cNvCxnSpPr/>
          <p:nvPr/>
        </p:nvCxnSpPr>
        <p:spPr>
          <a:xfrm rot="10800000" flipV="1">
            <a:off x="4109706" y="2045860"/>
            <a:ext cx="937534" cy="4872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iruutu 6"/>
          <p:cNvSpPr txBox="1"/>
          <p:nvPr/>
        </p:nvSpPr>
        <p:spPr>
          <a:xfrm>
            <a:off x="5608045" y="1775024"/>
            <a:ext cx="297721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i-FI" dirty="0"/>
              <a:t>Ryhmäsi ilmestyy nyt kaikkiin kursseihin.</a:t>
            </a:r>
          </a:p>
          <a:p>
            <a:endParaRPr lang="fi-FI" dirty="0"/>
          </a:p>
          <a:p>
            <a:pPr>
              <a:buFontTx/>
              <a:buChar char="-"/>
            </a:pPr>
            <a:r>
              <a:rPr lang="fi-FI" dirty="0"/>
              <a:t> Jos haluat, että oppilaasi eivät voi valita joitakin kursseja listalta, klikkaa niiden kohdalta ”piilotettu”</a:t>
            </a:r>
          </a:p>
          <a:p>
            <a:endParaRPr lang="fi-FI" dirty="0"/>
          </a:p>
          <a:p>
            <a:pPr>
              <a:buFontTx/>
              <a:buChar char="-"/>
            </a:pPr>
            <a:r>
              <a:rPr lang="fi-FI" dirty="0"/>
              <a:t>Nyt oppilaasi näkevät valittavissa olevat kurssit etusivultaan, kun kirjautuvat Laukaan kunnan </a:t>
            </a:r>
            <a:r>
              <a:rPr lang="fi-FI" dirty="0" err="1"/>
              <a:t>Näppistaiturin</a:t>
            </a:r>
            <a:r>
              <a:rPr lang="fi-FI" dirty="0"/>
              <a:t> sivuille.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r>
              <a:rPr lang="fi-FI" dirty="0"/>
              <a:t>Jaa oppilaille omat tunnukset ja salasanat.</a:t>
            </a:r>
          </a:p>
        </p:txBody>
      </p:sp>
      <p:cxnSp>
        <p:nvCxnSpPr>
          <p:cNvPr id="8" name="Suora nuoliyhdysviiva 7"/>
          <p:cNvCxnSpPr/>
          <p:nvPr/>
        </p:nvCxnSpPr>
        <p:spPr>
          <a:xfrm rot="10800000">
            <a:off x="3324911" y="3888066"/>
            <a:ext cx="1158888" cy="606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äiväykse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fi-FI" dirty="0"/>
              <a:t>Loppu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37834" y="1239583"/>
            <a:ext cx="5109609" cy="288853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dirty="0"/>
              <a:t>	Mene Laukaan kunnan Näppistaituriin tästä:</a:t>
            </a:r>
            <a:endParaRPr lang="fi-FI" dirty="0">
              <a:hlinkClick r:id="rId2"/>
            </a:endParaRPr>
          </a:p>
          <a:p>
            <a:pPr>
              <a:buNone/>
            </a:pPr>
            <a:endParaRPr lang="fi-FI" dirty="0">
              <a:hlinkClick r:id="rId2"/>
            </a:endParaRPr>
          </a:p>
          <a:p>
            <a:pPr>
              <a:buNone/>
            </a:pPr>
            <a:r>
              <a:rPr lang="fi-FI" dirty="0">
                <a:hlinkClick r:id="rId2"/>
              </a:rPr>
              <a:t>Laukaan kunnan Näppistaituri</a:t>
            </a:r>
            <a:endParaRPr lang="fi-FI" dirty="0"/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dirty="0"/>
              <a:t>	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500" dirty="0"/>
              <a:t>Kirjaudu sisään</a:t>
            </a:r>
            <a:br>
              <a:rPr lang="fi-FI" sz="3500" dirty="0"/>
            </a:br>
            <a:r>
              <a:rPr lang="fi-FI" sz="3500" dirty="0"/>
              <a:t>(varmista aina, että olet Laukaan kunnan sivulla)</a:t>
            </a:r>
          </a:p>
        </p:txBody>
      </p:sp>
      <p:pic>
        <p:nvPicPr>
          <p:cNvPr id="4" name="Sisällön paikkamerkki 3" descr="Screenshot 2017-10-02 22.48.1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071" r="-15071"/>
          <a:stretch>
            <a:fillRect/>
          </a:stretch>
        </p:blipFill>
        <p:spPr>
          <a:xfrm>
            <a:off x="457200" y="1911401"/>
            <a:ext cx="8229600" cy="4525963"/>
          </a:xfrm>
        </p:spPr>
      </p:pic>
      <p:cxnSp>
        <p:nvCxnSpPr>
          <p:cNvPr id="6" name="Suora nuoliyhdysviiva 5"/>
          <p:cNvCxnSpPr/>
          <p:nvPr/>
        </p:nvCxnSpPr>
        <p:spPr>
          <a:xfrm rot="10800000" flipV="1">
            <a:off x="5239561" y="2321395"/>
            <a:ext cx="1084917" cy="496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Valitse ”Ryhmät”</a:t>
            </a:r>
          </a:p>
        </p:txBody>
      </p:sp>
      <p:pic>
        <p:nvPicPr>
          <p:cNvPr id="4" name="Sisällön paikkamerkki 3" descr="Screenshot 2017-10-02 22.51.5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583" r="-7583"/>
          <a:stretch>
            <a:fillRect/>
          </a:stretch>
        </p:blipFill>
        <p:spPr/>
      </p:pic>
      <p:cxnSp>
        <p:nvCxnSpPr>
          <p:cNvPr id="5" name="Suora nuoliyhdysviiva 4"/>
          <p:cNvCxnSpPr/>
          <p:nvPr/>
        </p:nvCxnSpPr>
        <p:spPr>
          <a:xfrm>
            <a:off x="931925" y="2614142"/>
            <a:ext cx="1017034" cy="8467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äiväykse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Valitse ”Luo uusi ryhmä”</a:t>
            </a:r>
          </a:p>
        </p:txBody>
      </p:sp>
      <p:pic>
        <p:nvPicPr>
          <p:cNvPr id="4" name="Sisällön paikkamerkki 3" descr="Screenshot 2017-10-02 22.55.3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513" r="-4513"/>
          <a:stretch>
            <a:fillRect/>
          </a:stretch>
        </p:blipFill>
        <p:spPr/>
      </p:pic>
      <p:cxnSp>
        <p:nvCxnSpPr>
          <p:cNvPr id="5" name="Suora nuoliyhdysviiva 4"/>
          <p:cNvCxnSpPr/>
          <p:nvPr/>
        </p:nvCxnSpPr>
        <p:spPr>
          <a:xfrm rot="10800000" flipV="1">
            <a:off x="3161285" y="1825154"/>
            <a:ext cx="1084917" cy="496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äiväykse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Nimeä ryhmä (esim. Leppävesi 4C) ja valitse ”Oma ryhmä”. Tallenna.</a:t>
            </a:r>
          </a:p>
        </p:txBody>
      </p:sp>
      <p:pic>
        <p:nvPicPr>
          <p:cNvPr id="4" name="Sisällön paikkamerkki 3" descr="Screenshot 2017-10-02 22.57.2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864" r="-9864"/>
          <a:stretch>
            <a:fillRect/>
          </a:stretch>
        </p:blipFill>
        <p:spPr/>
      </p:pic>
      <p:cxnSp>
        <p:nvCxnSpPr>
          <p:cNvPr id="5" name="Suora nuoliyhdysviiva 4"/>
          <p:cNvCxnSpPr/>
          <p:nvPr/>
        </p:nvCxnSpPr>
        <p:spPr>
          <a:xfrm rot="10800000" flipV="1">
            <a:off x="4010740" y="2073274"/>
            <a:ext cx="1084917" cy="496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uora nuoliyhdysviiva 5"/>
          <p:cNvCxnSpPr/>
          <p:nvPr/>
        </p:nvCxnSpPr>
        <p:spPr>
          <a:xfrm rot="10800000">
            <a:off x="3804563" y="2957825"/>
            <a:ext cx="714862" cy="522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uora nuoliyhdysviiva 7"/>
          <p:cNvCxnSpPr/>
          <p:nvPr/>
        </p:nvCxnSpPr>
        <p:spPr>
          <a:xfrm rot="10800000">
            <a:off x="5478729" y="4734220"/>
            <a:ext cx="714862" cy="518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Screenshot 2017-10-02 23.08.2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548" r="-9548"/>
          <a:stretch>
            <a:fillRect/>
          </a:stretch>
        </p:blipFill>
        <p:spPr/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Klikkaa luomasi ryhmän kohdalta ”0 käyttäjää” –linkkiä.</a:t>
            </a:r>
          </a:p>
        </p:txBody>
      </p:sp>
      <p:cxnSp>
        <p:nvCxnSpPr>
          <p:cNvPr id="7" name="Suora nuoliyhdysviiva 6"/>
          <p:cNvCxnSpPr/>
          <p:nvPr/>
        </p:nvCxnSpPr>
        <p:spPr>
          <a:xfrm rot="10800000">
            <a:off x="3870540" y="3200370"/>
            <a:ext cx="714862" cy="518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Valitse ”Lisää käyttäjiä”</a:t>
            </a:r>
          </a:p>
        </p:txBody>
      </p:sp>
      <p:pic>
        <p:nvPicPr>
          <p:cNvPr id="4" name="Sisällön paikkamerkki 3" descr="Screenshot 2017-10-02 23.10.4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624" r="-4624"/>
          <a:stretch>
            <a:fillRect/>
          </a:stretch>
        </p:blipFill>
        <p:spPr/>
      </p:pic>
      <p:cxnSp>
        <p:nvCxnSpPr>
          <p:cNvPr id="5" name="Suora nuoliyhdysviiva 4"/>
          <p:cNvCxnSpPr/>
          <p:nvPr/>
        </p:nvCxnSpPr>
        <p:spPr>
          <a:xfrm rot="10800000">
            <a:off x="6154993" y="2548896"/>
            <a:ext cx="714862" cy="518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äiväykse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Täytä oppilaiden tiedot </a:t>
            </a:r>
          </a:p>
        </p:txBody>
      </p:sp>
      <p:pic>
        <p:nvPicPr>
          <p:cNvPr id="4" name="Sisällön paikkamerkki 3" descr="Screenshot 2017-10-02 23.11.48.png"/>
          <p:cNvPicPr>
            <a:picLocks noGrp="1" noChangeAspect="1"/>
          </p:cNvPicPr>
          <p:nvPr>
            <p:ph idx="1"/>
          </p:nvPr>
        </p:nvPicPr>
        <p:blipFill>
          <a:blip r:embed="rId2"/>
          <a:srcRect l="822" r="1098"/>
          <a:stretch>
            <a:fillRect/>
          </a:stretch>
        </p:blipFill>
        <p:spPr>
          <a:xfrm>
            <a:off x="321638" y="1600199"/>
            <a:ext cx="4946990" cy="4357741"/>
          </a:xfrm>
        </p:spPr>
      </p:pic>
      <p:sp>
        <p:nvSpPr>
          <p:cNvPr id="5" name="Tekstiruutu 4"/>
          <p:cNvSpPr txBox="1"/>
          <p:nvPr/>
        </p:nvSpPr>
        <p:spPr>
          <a:xfrm>
            <a:off x="5443103" y="1417638"/>
            <a:ext cx="310091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i-FI" sz="1500" dirty="0"/>
              <a:t>Käyttäjätunnus voi olla esim. </a:t>
            </a:r>
            <a:r>
              <a:rPr lang="fi-FI" sz="1500" dirty="0" err="1"/>
              <a:t>etunimi.sukunimi</a:t>
            </a:r>
            <a:endParaRPr lang="fi-FI" sz="1500" dirty="0"/>
          </a:p>
          <a:p>
            <a:endParaRPr lang="fi-FI" sz="1500" dirty="0"/>
          </a:p>
          <a:p>
            <a:pPr>
              <a:buFontTx/>
              <a:buChar char="-"/>
            </a:pPr>
            <a:r>
              <a:rPr lang="fi-FI" sz="1500" dirty="0"/>
              <a:t>Salasana esim. Oppilas1 ja seuraavalla Oppilas2, Oppilas3, jne.</a:t>
            </a:r>
          </a:p>
          <a:p>
            <a:endParaRPr lang="fi-FI" sz="1500" dirty="0"/>
          </a:p>
          <a:p>
            <a:pPr>
              <a:buFontTx/>
              <a:buChar char="-"/>
            </a:pPr>
            <a:r>
              <a:rPr lang="fi-FI" sz="1500" dirty="0"/>
              <a:t>Henkilökohtaisiin tietoihin etunimi ja sukunimi</a:t>
            </a:r>
          </a:p>
          <a:p>
            <a:endParaRPr lang="fi-FI" sz="1500" dirty="0"/>
          </a:p>
          <a:p>
            <a:pPr>
              <a:buFontTx/>
              <a:buChar char="-"/>
            </a:pPr>
            <a:r>
              <a:rPr lang="fi-FI" sz="1500" dirty="0"/>
              <a:t>Varmista, että ryhmä on luomasi ryhmä.</a:t>
            </a:r>
          </a:p>
          <a:p>
            <a:endParaRPr lang="fi-FI" sz="1500" dirty="0"/>
          </a:p>
          <a:p>
            <a:pPr>
              <a:buFontTx/>
              <a:buChar char="-"/>
            </a:pPr>
            <a:r>
              <a:rPr lang="fi-FI" sz="1500" dirty="0"/>
              <a:t>Laita </a:t>
            </a:r>
            <a:r>
              <a:rPr lang="fi-FI" sz="1500" dirty="0" err="1"/>
              <a:t>täppä</a:t>
            </a:r>
            <a:r>
              <a:rPr lang="fi-FI" sz="1500" dirty="0"/>
              <a:t> kohtaan Anna lisenssi.</a:t>
            </a:r>
          </a:p>
          <a:p>
            <a:pPr>
              <a:buFontTx/>
              <a:buChar char="-"/>
            </a:pPr>
            <a:endParaRPr lang="fi-FI" sz="1500" dirty="0"/>
          </a:p>
          <a:p>
            <a:pPr>
              <a:buFontTx/>
              <a:buChar char="-"/>
            </a:pPr>
            <a:r>
              <a:rPr lang="fi-FI" sz="1500" dirty="0"/>
              <a:t>Valitse ”Luo &amp; lisää seuraava”.</a:t>
            </a:r>
          </a:p>
          <a:p>
            <a:pPr>
              <a:buFontTx/>
              <a:buChar char="-"/>
            </a:pPr>
            <a:endParaRPr lang="fi-FI" sz="1500" dirty="0"/>
          </a:p>
          <a:p>
            <a:pPr>
              <a:buFontTx/>
              <a:buChar char="-"/>
            </a:pPr>
            <a:r>
              <a:rPr lang="fi-FI" sz="1500" dirty="0"/>
              <a:t>Tee tunnukset luokkasi jokaiselle oppilaalle kuten edellä.</a:t>
            </a:r>
          </a:p>
          <a:p>
            <a:endParaRPr lang="fi-FI" sz="1500" dirty="0"/>
          </a:p>
          <a:p>
            <a:pPr>
              <a:buFontTx/>
              <a:buChar char="-"/>
            </a:pPr>
            <a:r>
              <a:rPr lang="fi-FI" sz="1500" dirty="0"/>
              <a:t>Viimeisen oppilaan kohdalla valitse vain ”Luo”.</a:t>
            </a:r>
          </a:p>
        </p:txBody>
      </p:sp>
      <p:sp>
        <p:nvSpPr>
          <p:cNvPr id="6" name="Päiväykse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2.10.2017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J. Kriikkula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F872B003EEC104F9E5FC35ED9A9086C" ma:contentTypeVersion="4" ma:contentTypeDescription="Luo uusi asiakirja." ma:contentTypeScope="" ma:versionID="243a12ee6468813fe4fd604f0d4e1285">
  <xsd:schema xmlns:xsd="http://www.w3.org/2001/XMLSchema" xmlns:xs="http://www.w3.org/2001/XMLSchema" xmlns:p="http://schemas.microsoft.com/office/2006/metadata/properties" xmlns:ns2="2dc2a0d5-0dd2-464d-903b-6092a5d8f7fa" xmlns:ns3="f36ecc04-26d8-4ff6-8bc4-849a1497c5d2" targetNamespace="http://schemas.microsoft.com/office/2006/metadata/properties" ma:root="true" ma:fieldsID="10bfccac6766f73fbbac22c4f5255ee8" ns2:_="" ns3:_="">
    <xsd:import namespace="2dc2a0d5-0dd2-464d-903b-6092a5d8f7fa"/>
    <xsd:import namespace="f36ecc04-26d8-4ff6-8bc4-849a1497c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2a0d5-0dd2-464d-903b-6092a5d8f7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ecc04-26d8-4ff6-8bc4-849a1497c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C3E2DD-804E-428E-9F69-DEC84EE6CB8C}"/>
</file>

<file path=customXml/itemProps2.xml><?xml version="1.0" encoding="utf-8"?>
<ds:datastoreItem xmlns:ds="http://schemas.openxmlformats.org/officeDocument/2006/customXml" ds:itemID="{E2F9E95D-55B7-409F-A3A8-57B7EB889F0F}"/>
</file>

<file path=customXml/itemProps3.xml><?xml version="1.0" encoding="utf-8"?>
<ds:datastoreItem xmlns:ds="http://schemas.openxmlformats.org/officeDocument/2006/customXml" ds:itemID="{7CAD7646-7EE1-49BE-82FD-FAA05C31EF8A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255</Words>
  <Application>Microsoft Office PowerPoint</Application>
  <PresentationFormat>Näytössä katseltava diaesitys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Ryhmän luonti ja oppilaiden lisääminen Näppistaituriin</vt:lpstr>
      <vt:lpstr>PowerPoint-esitys</vt:lpstr>
      <vt:lpstr>Kirjaudu sisään (varmista aina, että olet Laukaan kunnan sivulla)</vt:lpstr>
      <vt:lpstr>Valitse ”Ryhmät”</vt:lpstr>
      <vt:lpstr>Valitse ”Luo uusi ryhmä”</vt:lpstr>
      <vt:lpstr>Nimeä ryhmä (esim. Leppävesi 4C) ja valitse ”Oma ryhmä”. Tallenna.</vt:lpstr>
      <vt:lpstr>Klikkaa luomasi ryhmän kohdalta ”0 käyttäjää” –linkkiä.</vt:lpstr>
      <vt:lpstr>Valitse ”Lisää käyttäjiä”</vt:lpstr>
      <vt:lpstr>Täytä oppilaiden tiedot </vt:lpstr>
      <vt:lpstr>Kun olet luonut viimeisenkin tunnuksen, valitse ”Kurssit”</vt:lpstr>
      <vt:lpstr>Valitse kurssi, minkä haluat aloittaa ryhmäsi kanssa ja valitse sen kurssin asetuksista oma ryhmäsi.</vt:lpstr>
      <vt:lpstr>Loppu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Ryhmän luonti ja oppilaiden lisääminen Näppistaituriin</dc:title>
  <dc:creator>Jukka Kriikkula</dc:creator>
  <cp:lastModifiedBy>Jukka Kriikkula</cp:lastModifiedBy>
  <cp:revision>7</cp:revision>
  <dcterms:created xsi:type="dcterms:W3CDTF">2017-10-02T20:45:54Z</dcterms:created>
  <dcterms:modified xsi:type="dcterms:W3CDTF">2020-03-16T14:02:39Z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0x0101008F872B003EEC104F9E5FC35ED9A9086C</vt:lpwstr>
  </property>
</Properties>
</file>