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25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1789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867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365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544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134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810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3958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59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246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609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F3828-7F0F-4F6C-AF8B-956AB663AE7F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C09E-BF4A-46DC-8113-716ED8F91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9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Fasismi Italiassa</a:t>
            </a:r>
            <a:endParaRPr lang="fi-FI" u="sng" dirty="0"/>
          </a:p>
        </p:txBody>
      </p:sp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dirty="0" err="1" smtClean="0"/>
              <a:t>Oppik.s</a:t>
            </a:r>
            <a:r>
              <a:rPr lang="fi-FI" dirty="0" smtClean="0"/>
              <a:t>. </a:t>
            </a:r>
            <a:r>
              <a:rPr lang="fi-FI" smtClean="0"/>
              <a:t>59</a:t>
            </a:r>
            <a:endParaRPr lang="fi-FI" dirty="0"/>
          </a:p>
        </p:txBody>
      </p:sp>
      <p:pic>
        <p:nvPicPr>
          <p:cNvPr id="1028" name="Picture 4" descr="Kuvahaun tulos haulle Mussolini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6" r="3036"/>
          <a:stretch>
            <a:fillRect/>
          </a:stretch>
        </p:blipFill>
        <p:spPr bwMode="auto">
          <a:xfrm>
            <a:off x="5223528" y="739589"/>
            <a:ext cx="6435071" cy="5443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4392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fi-FI" u="sng" dirty="0"/>
              <a:t>Millaisia ongelmia Italialla oli I maailmansodan jälkeen</a:t>
            </a:r>
            <a:r>
              <a:rPr lang="fi-FI" u="sng" dirty="0" smtClean="0"/>
              <a:t>?</a:t>
            </a:r>
          </a:p>
          <a:p>
            <a:pPr lvl="0">
              <a:buFontTx/>
              <a:buChar char="-"/>
            </a:pPr>
            <a:r>
              <a:rPr lang="fi-FI" dirty="0" smtClean="0"/>
              <a:t>Vaikka Italia oli sodassa ollut voittajien puolella, se ei ollut saanut merkittäviä etuja</a:t>
            </a:r>
          </a:p>
          <a:p>
            <a:pPr lvl="0">
              <a:buFontTx/>
              <a:buChar char="-"/>
            </a:pPr>
            <a:r>
              <a:rPr lang="fi-FI" dirty="0" smtClean="0"/>
              <a:t>Talous kehittyi heikosti</a:t>
            </a:r>
          </a:p>
          <a:p>
            <a:pPr lvl="0">
              <a:buFontTx/>
              <a:buChar char="-"/>
            </a:pPr>
            <a:r>
              <a:rPr lang="fi-FI" dirty="0" smtClean="0"/>
              <a:t>Italian armeija oli pärjännyt heikosti varsinaisissa taisteluissa </a:t>
            </a:r>
            <a:endParaRPr lang="fi-FI" dirty="0"/>
          </a:p>
          <a:p>
            <a:pPr marL="0" lvl="0" indent="0">
              <a:buNone/>
            </a:pPr>
            <a:r>
              <a:rPr lang="fi-FI" u="sng" dirty="0" smtClean="0"/>
              <a:t> Miten Mussolini pääsi valtaan Italiassa?</a:t>
            </a:r>
          </a:p>
          <a:p>
            <a:pPr lvl="0">
              <a:buFontTx/>
              <a:buChar char="-"/>
            </a:pPr>
            <a:r>
              <a:rPr lang="fi-FI" dirty="0" smtClean="0"/>
              <a:t>Mussolini keräsi oloihin tyytymättömät taisteluosastoiksi, joita alettiin kutsua fasisteiksi</a:t>
            </a:r>
          </a:p>
          <a:p>
            <a:pPr lvl="0">
              <a:buFontTx/>
              <a:buChar char="-"/>
            </a:pPr>
            <a:r>
              <a:rPr lang="fi-FI" dirty="0" smtClean="0"/>
              <a:t>Fasisteihin kuului äärioikeistoa ja veteraaneja ja taisteluosastot hyökkäilivät sosialisteja ja ammattiliittoihin kuuluvia työntekijöitä vastaan</a:t>
            </a:r>
          </a:p>
          <a:p>
            <a:pPr lvl="0">
              <a:buFontTx/>
              <a:buChar char="-"/>
            </a:pPr>
            <a:r>
              <a:rPr lang="fi-FI" dirty="0" smtClean="0"/>
              <a:t>Sosialismin pelossa suurpääoma alkoi tukea fasisteja</a:t>
            </a:r>
          </a:p>
          <a:p>
            <a:pPr lvl="0">
              <a:buFontTx/>
              <a:buChar char="-"/>
            </a:pPr>
            <a:r>
              <a:rPr lang="fi-FI" dirty="0" smtClean="0"/>
              <a:t>1921 Mussolini valittiin parlamenttiin ja seuraavana vuonna hänestä tuli pääministeri</a:t>
            </a:r>
          </a:p>
          <a:p>
            <a:pPr lvl="0">
              <a:buFontTx/>
              <a:buChar char="-"/>
            </a:pPr>
            <a:r>
              <a:rPr lang="fi-FI" dirty="0" smtClean="0"/>
              <a:t>Nopea poliittinen nousu, painostus ja kansan kannatus johtivat siihen, että fasistit marssivat 1922 Roomaan ja ottivat vallan käsiinsä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8495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u="sng" dirty="0" smtClean="0"/>
              <a:t>Miten Mussolini keskitti vallan itsensä ja puolueensa käsiin?</a:t>
            </a:r>
          </a:p>
          <a:p>
            <a:pPr>
              <a:buFontTx/>
              <a:buChar char="-"/>
            </a:pPr>
            <a:r>
              <a:rPr lang="fi-FI" dirty="0" smtClean="0"/>
              <a:t>Keinoina poliittinen painostus ja väkivalta tai sillä uhkaaminen</a:t>
            </a:r>
          </a:p>
          <a:p>
            <a:pPr>
              <a:buFontTx/>
              <a:buChar char="-"/>
            </a:pPr>
            <a:r>
              <a:rPr lang="fi-FI" dirty="0" smtClean="0"/>
              <a:t>1924 parlamentissa maan suurin puolue</a:t>
            </a:r>
          </a:p>
          <a:p>
            <a:pPr>
              <a:buFontTx/>
              <a:buChar char="-"/>
            </a:pPr>
            <a:r>
              <a:rPr lang="fi-FI" dirty="0" smtClean="0"/>
              <a:t>Lehdistösensuuri ja muut puolueet kiellettiin</a:t>
            </a:r>
          </a:p>
          <a:p>
            <a:pPr>
              <a:buFontTx/>
              <a:buChar char="-"/>
            </a:pPr>
            <a:r>
              <a:rPr lang="fi-FI" dirty="0" smtClean="0"/>
              <a:t>1925 Mussolini sai säätää lakeja ilman parlamentin hyväksyntää</a:t>
            </a:r>
          </a:p>
          <a:p>
            <a:pPr>
              <a:buFontTx/>
              <a:buChar char="-"/>
            </a:pPr>
            <a:r>
              <a:rPr lang="fi-FI" dirty="0" smtClean="0"/>
              <a:t>Mussolinista Il </a:t>
            </a:r>
            <a:r>
              <a:rPr lang="fi-FI" dirty="0" err="1" smtClean="0"/>
              <a:t>Duce</a:t>
            </a:r>
            <a:r>
              <a:rPr lang="fi-FI" dirty="0" smtClean="0"/>
              <a:t>, johtaja</a:t>
            </a:r>
          </a:p>
          <a:p>
            <a:pPr marL="0" indent="0">
              <a:buNone/>
            </a:pPr>
            <a:r>
              <a:rPr lang="fi-FI" u="sng" dirty="0" smtClean="0"/>
              <a:t>Millä tavoin Mussolini ja fasistipuolue uudistivat oloja Italiassa?</a:t>
            </a:r>
          </a:p>
          <a:p>
            <a:pPr>
              <a:buFontTx/>
              <a:buChar char="-"/>
            </a:pPr>
            <a:r>
              <a:rPr lang="fi-FI" dirty="0" smtClean="0"/>
              <a:t>Työttömyys väheni suurten rakennusprojektien ansiosta</a:t>
            </a:r>
          </a:p>
          <a:p>
            <a:pPr>
              <a:buFontTx/>
              <a:buChar char="-"/>
            </a:pPr>
            <a:r>
              <a:rPr lang="fi-FI" dirty="0" smtClean="0"/>
              <a:t>Olot järjestyivät ja rauhoittuivat, junatkin alkoivat kulkea ajallaan</a:t>
            </a:r>
          </a:p>
          <a:p>
            <a:pPr>
              <a:buFontTx/>
              <a:buChar char="-"/>
            </a:pPr>
            <a:r>
              <a:rPr lang="fi-FI" dirty="0" smtClean="0"/>
              <a:t>Talous kohentui jonkin verran</a:t>
            </a:r>
          </a:p>
          <a:p>
            <a:pPr>
              <a:buFontTx/>
              <a:buChar char="-"/>
            </a:pPr>
            <a:r>
              <a:rPr lang="fi-FI" dirty="0" smtClean="0"/>
              <a:t>Suhteet </a:t>
            </a:r>
            <a:r>
              <a:rPr lang="fi-FI" dirty="0"/>
              <a:t>V</a:t>
            </a:r>
            <a:r>
              <a:rPr lang="fi-FI" dirty="0" smtClean="0"/>
              <a:t>atikaaniin ja katoliseen kirkkoon järjestettiin kuntoon</a:t>
            </a:r>
          </a:p>
          <a:p>
            <a:pPr>
              <a:buFontTx/>
              <a:buChar char="-"/>
            </a:pPr>
            <a:endParaRPr lang="fi-FI" dirty="0" smtClean="0"/>
          </a:p>
          <a:p>
            <a:endParaRPr lang="fi-FI" dirty="0"/>
          </a:p>
        </p:txBody>
      </p:sp>
      <p:sp>
        <p:nvSpPr>
          <p:cNvPr id="5" name="Rectangle 4"/>
          <p:cNvSpPr/>
          <p:nvPr/>
        </p:nvSpPr>
        <p:spPr>
          <a:xfrm>
            <a:off x="3200400" y="31197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fi-FI" dirty="0" smtClean="0"/>
              <a:t>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617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u="sng" dirty="0" smtClean="0"/>
              <a:t>Miksi italialaiset kannattivat Mussolinia?</a:t>
            </a:r>
          </a:p>
          <a:p>
            <a:pPr>
              <a:buFontTx/>
              <a:buChar char="-"/>
            </a:pPr>
            <a:r>
              <a:rPr lang="fi-FI" dirty="0" smtClean="0"/>
              <a:t>Mussolini vetosi Italiaan upeaan historiaan ja Rooman aikaan ja nosti italialaisten kansallistunnetta</a:t>
            </a:r>
          </a:p>
          <a:p>
            <a:pPr>
              <a:buFontTx/>
              <a:buChar char="-"/>
            </a:pPr>
            <a:r>
              <a:rPr lang="fi-FI" dirty="0" smtClean="0"/>
              <a:t>Esiintymiset ja </a:t>
            </a:r>
            <a:r>
              <a:rPr lang="fi-FI" dirty="0" err="1" smtClean="0"/>
              <a:t>joukkokoukset</a:t>
            </a:r>
            <a:r>
              <a:rPr lang="fi-FI" dirty="0" smtClean="0"/>
              <a:t> upeita ja näyttäviä</a:t>
            </a:r>
          </a:p>
          <a:p>
            <a:pPr>
              <a:buFontTx/>
              <a:buChar char="-"/>
            </a:pPr>
            <a:r>
              <a:rPr lang="fi-FI" dirty="0" smtClean="0"/>
              <a:t>Arkinen elämä alkoi järjestyä</a:t>
            </a:r>
          </a:p>
          <a:p>
            <a:pPr>
              <a:buFontTx/>
              <a:buChar char="-"/>
            </a:pPr>
            <a:r>
              <a:rPr lang="fi-FI" dirty="0" smtClean="0"/>
              <a:t>Tunteisiin vetoaminen</a:t>
            </a:r>
          </a:p>
          <a:p>
            <a:pPr>
              <a:buFontTx/>
              <a:buChar char="-"/>
            </a:pPr>
            <a:r>
              <a:rPr lang="fi-FI" dirty="0" smtClean="0"/>
              <a:t>Tehokas propaganda</a:t>
            </a:r>
          </a:p>
          <a:p>
            <a:pPr>
              <a:buFontTx/>
              <a:buChar char="-"/>
            </a:pPr>
            <a:r>
              <a:rPr lang="fi-FI" dirty="0" smtClean="0"/>
              <a:t>Yksinkertaisia selityksiä vaikeisiin ongelmiin</a:t>
            </a:r>
          </a:p>
          <a:p>
            <a:pPr>
              <a:buFontTx/>
              <a:buChar char="-"/>
            </a:pPr>
            <a:r>
              <a:rPr lang="fi-FI" dirty="0" smtClean="0"/>
              <a:t>Mussolini nähtiin turvana kommunismia vastaan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091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8804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219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Fasismi Italiassa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Fasismi Italiassa</dc:title>
  <dc:creator>Minna</dc:creator>
  <cp:lastModifiedBy>Minna</cp:lastModifiedBy>
  <cp:revision>11</cp:revision>
  <dcterms:created xsi:type="dcterms:W3CDTF">2018-08-29T09:22:26Z</dcterms:created>
  <dcterms:modified xsi:type="dcterms:W3CDTF">2020-10-05T16:40:32Z</dcterms:modified>
</cp:coreProperties>
</file>