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</p:sldMasterIdLst>
  <p:sldIdLst>
    <p:sldId id="294" r:id="rId3"/>
    <p:sldId id="314" r:id="rId4"/>
    <p:sldId id="309" r:id="rId5"/>
    <p:sldId id="315" r:id="rId6"/>
    <p:sldId id="316" r:id="rId7"/>
    <p:sldId id="307" r:id="rId8"/>
    <p:sldId id="319" r:id="rId9"/>
    <p:sldId id="313" r:id="rId10"/>
    <p:sldId id="257" r:id="rId11"/>
    <p:sldId id="299" r:id="rId12"/>
    <p:sldId id="300" r:id="rId13"/>
    <p:sldId id="303" r:id="rId14"/>
    <p:sldId id="289" r:id="rId15"/>
  </p:sldIdLst>
  <p:sldSz cx="12192000" cy="6858000"/>
  <p:notesSz cx="6799263" cy="99298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A94282-AE35-4568-985A-0630B0E88BF8}" v="1" dt="2023-02-15T09:47:54.9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araoja Marika" userId="fe2cc981-1121-4ec1-a133-0de6f3e7f967" providerId="ADAL" clId="{93A94282-AE35-4568-985A-0630B0E88BF8}"/>
    <pc:docChg chg="delSld delMainMaster">
      <pc:chgData name="Haaraoja Marika" userId="fe2cc981-1121-4ec1-a133-0de6f3e7f967" providerId="ADAL" clId="{93A94282-AE35-4568-985A-0630B0E88BF8}" dt="2023-02-15T09:46:23.033" v="3" actId="2696"/>
      <pc:docMkLst>
        <pc:docMk/>
      </pc:docMkLst>
      <pc:sldChg chg="del">
        <pc:chgData name="Haaraoja Marika" userId="fe2cc981-1121-4ec1-a133-0de6f3e7f967" providerId="ADAL" clId="{93A94282-AE35-4568-985A-0630B0E88BF8}" dt="2023-02-15T09:46:16.722" v="1" actId="2696"/>
        <pc:sldMkLst>
          <pc:docMk/>
          <pc:sldMk cId="312133669" sldId="305"/>
        </pc:sldMkLst>
      </pc:sldChg>
      <pc:sldChg chg="del">
        <pc:chgData name="Haaraoja Marika" userId="fe2cc981-1121-4ec1-a133-0de6f3e7f967" providerId="ADAL" clId="{93A94282-AE35-4568-985A-0630B0E88BF8}" dt="2023-02-15T09:46:01.063" v="0" actId="2696"/>
        <pc:sldMkLst>
          <pc:docMk/>
          <pc:sldMk cId="2783374430" sldId="317"/>
        </pc:sldMkLst>
      </pc:sldChg>
      <pc:sldChg chg="del">
        <pc:chgData name="Haaraoja Marika" userId="fe2cc981-1121-4ec1-a133-0de6f3e7f967" providerId="ADAL" clId="{93A94282-AE35-4568-985A-0630B0E88BF8}" dt="2023-02-15T09:46:20.038" v="2" actId="2696"/>
        <pc:sldMkLst>
          <pc:docMk/>
          <pc:sldMk cId="4219872789" sldId="323"/>
        </pc:sldMkLst>
      </pc:sldChg>
      <pc:sldChg chg="del">
        <pc:chgData name="Haaraoja Marika" userId="fe2cc981-1121-4ec1-a133-0de6f3e7f967" providerId="ADAL" clId="{93A94282-AE35-4568-985A-0630B0E88BF8}" dt="2023-02-15T09:46:23.033" v="3" actId="2696"/>
        <pc:sldMkLst>
          <pc:docMk/>
          <pc:sldMk cId="980022583" sldId="324"/>
        </pc:sldMkLst>
      </pc:sldChg>
      <pc:sldMasterChg chg="del delSldLayout">
        <pc:chgData name="Haaraoja Marika" userId="fe2cc981-1121-4ec1-a133-0de6f3e7f967" providerId="ADAL" clId="{93A94282-AE35-4568-985A-0630B0E88BF8}" dt="2023-02-15T09:46:23.033" v="3" actId="2696"/>
        <pc:sldMasterMkLst>
          <pc:docMk/>
          <pc:sldMasterMk cId="3151399169" sldId="2147483704"/>
        </pc:sldMasterMkLst>
        <pc:sldLayoutChg chg="del">
          <pc:chgData name="Haaraoja Marika" userId="fe2cc981-1121-4ec1-a133-0de6f3e7f967" providerId="ADAL" clId="{93A94282-AE35-4568-985A-0630B0E88BF8}" dt="2023-02-15T09:46:23.033" v="3" actId="2696"/>
          <pc:sldLayoutMkLst>
            <pc:docMk/>
            <pc:sldMasterMk cId="3151399169" sldId="2147483704"/>
            <pc:sldLayoutMk cId="270368747" sldId="2147483705"/>
          </pc:sldLayoutMkLst>
        </pc:sldLayoutChg>
        <pc:sldLayoutChg chg="del">
          <pc:chgData name="Haaraoja Marika" userId="fe2cc981-1121-4ec1-a133-0de6f3e7f967" providerId="ADAL" clId="{93A94282-AE35-4568-985A-0630B0E88BF8}" dt="2023-02-15T09:46:23.033" v="3" actId="2696"/>
          <pc:sldLayoutMkLst>
            <pc:docMk/>
            <pc:sldMasterMk cId="3151399169" sldId="2147483704"/>
            <pc:sldLayoutMk cId="2672461854" sldId="2147483706"/>
          </pc:sldLayoutMkLst>
        </pc:sldLayoutChg>
        <pc:sldLayoutChg chg="del">
          <pc:chgData name="Haaraoja Marika" userId="fe2cc981-1121-4ec1-a133-0de6f3e7f967" providerId="ADAL" clId="{93A94282-AE35-4568-985A-0630B0E88BF8}" dt="2023-02-15T09:46:23.033" v="3" actId="2696"/>
          <pc:sldLayoutMkLst>
            <pc:docMk/>
            <pc:sldMasterMk cId="3151399169" sldId="2147483704"/>
            <pc:sldLayoutMk cId="1086667215" sldId="2147483707"/>
          </pc:sldLayoutMkLst>
        </pc:sldLayoutChg>
        <pc:sldLayoutChg chg="del">
          <pc:chgData name="Haaraoja Marika" userId="fe2cc981-1121-4ec1-a133-0de6f3e7f967" providerId="ADAL" clId="{93A94282-AE35-4568-985A-0630B0E88BF8}" dt="2023-02-15T09:46:23.033" v="3" actId="2696"/>
          <pc:sldLayoutMkLst>
            <pc:docMk/>
            <pc:sldMasterMk cId="3151399169" sldId="2147483704"/>
            <pc:sldLayoutMk cId="465320722" sldId="2147483708"/>
          </pc:sldLayoutMkLst>
        </pc:sldLayoutChg>
        <pc:sldLayoutChg chg="del">
          <pc:chgData name="Haaraoja Marika" userId="fe2cc981-1121-4ec1-a133-0de6f3e7f967" providerId="ADAL" clId="{93A94282-AE35-4568-985A-0630B0E88BF8}" dt="2023-02-15T09:46:23.033" v="3" actId="2696"/>
          <pc:sldLayoutMkLst>
            <pc:docMk/>
            <pc:sldMasterMk cId="3151399169" sldId="2147483704"/>
            <pc:sldLayoutMk cId="3103301652" sldId="2147483709"/>
          </pc:sldLayoutMkLst>
        </pc:sldLayoutChg>
        <pc:sldLayoutChg chg="del">
          <pc:chgData name="Haaraoja Marika" userId="fe2cc981-1121-4ec1-a133-0de6f3e7f967" providerId="ADAL" clId="{93A94282-AE35-4568-985A-0630B0E88BF8}" dt="2023-02-15T09:46:23.033" v="3" actId="2696"/>
          <pc:sldLayoutMkLst>
            <pc:docMk/>
            <pc:sldMasterMk cId="3151399169" sldId="2147483704"/>
            <pc:sldLayoutMk cId="3747009175" sldId="2147483710"/>
          </pc:sldLayoutMkLst>
        </pc:sldLayoutChg>
        <pc:sldLayoutChg chg="del">
          <pc:chgData name="Haaraoja Marika" userId="fe2cc981-1121-4ec1-a133-0de6f3e7f967" providerId="ADAL" clId="{93A94282-AE35-4568-985A-0630B0E88BF8}" dt="2023-02-15T09:46:23.033" v="3" actId="2696"/>
          <pc:sldLayoutMkLst>
            <pc:docMk/>
            <pc:sldMasterMk cId="3151399169" sldId="2147483704"/>
            <pc:sldLayoutMk cId="4280125090" sldId="2147483711"/>
          </pc:sldLayoutMkLst>
        </pc:sldLayoutChg>
        <pc:sldLayoutChg chg="del">
          <pc:chgData name="Haaraoja Marika" userId="fe2cc981-1121-4ec1-a133-0de6f3e7f967" providerId="ADAL" clId="{93A94282-AE35-4568-985A-0630B0E88BF8}" dt="2023-02-15T09:46:23.033" v="3" actId="2696"/>
          <pc:sldLayoutMkLst>
            <pc:docMk/>
            <pc:sldMasterMk cId="3151399169" sldId="2147483704"/>
            <pc:sldLayoutMk cId="922405942" sldId="2147483712"/>
          </pc:sldLayoutMkLst>
        </pc:sldLayoutChg>
        <pc:sldLayoutChg chg="del">
          <pc:chgData name="Haaraoja Marika" userId="fe2cc981-1121-4ec1-a133-0de6f3e7f967" providerId="ADAL" clId="{93A94282-AE35-4568-985A-0630B0E88BF8}" dt="2023-02-15T09:46:23.033" v="3" actId="2696"/>
          <pc:sldLayoutMkLst>
            <pc:docMk/>
            <pc:sldMasterMk cId="3151399169" sldId="2147483704"/>
            <pc:sldLayoutMk cId="555431859" sldId="2147483713"/>
          </pc:sldLayoutMkLst>
        </pc:sldLayoutChg>
        <pc:sldLayoutChg chg="del">
          <pc:chgData name="Haaraoja Marika" userId="fe2cc981-1121-4ec1-a133-0de6f3e7f967" providerId="ADAL" clId="{93A94282-AE35-4568-985A-0630B0E88BF8}" dt="2023-02-15T09:46:23.033" v="3" actId="2696"/>
          <pc:sldLayoutMkLst>
            <pc:docMk/>
            <pc:sldMasterMk cId="3151399169" sldId="2147483704"/>
            <pc:sldLayoutMk cId="640772523" sldId="2147483714"/>
          </pc:sldLayoutMkLst>
        </pc:sldLayoutChg>
        <pc:sldLayoutChg chg="del">
          <pc:chgData name="Haaraoja Marika" userId="fe2cc981-1121-4ec1-a133-0de6f3e7f967" providerId="ADAL" clId="{93A94282-AE35-4568-985A-0630B0E88BF8}" dt="2023-02-15T09:46:23.033" v="3" actId="2696"/>
          <pc:sldLayoutMkLst>
            <pc:docMk/>
            <pc:sldMasterMk cId="3151399169" sldId="2147483704"/>
            <pc:sldLayoutMk cId="3263949667" sldId="2147483715"/>
          </pc:sldLayoutMkLst>
        </pc:sldLayoutChg>
      </pc:sldMasterChg>
    </pc:docChg>
  </pc:docChgLst>
  <pc:docChgLst>
    <pc:chgData name="Haaraoja Marika" userId="fe2cc981-1121-4ec1-a133-0de6f3e7f967" providerId="ADAL" clId="{82554993-76A3-4322-AAF9-534B5F0CA909}"/>
    <pc:docChg chg="custSel addSld delSld modSld sldOrd delMainMaster">
      <pc:chgData name="Haaraoja Marika" userId="fe2cc981-1121-4ec1-a133-0de6f3e7f967" providerId="ADAL" clId="{82554993-76A3-4322-AAF9-534B5F0CA909}" dt="2023-01-23T06:30:03.995" v="489" actId="2696"/>
      <pc:docMkLst>
        <pc:docMk/>
      </pc:docMkLst>
      <pc:sldChg chg="delSp new del">
        <pc:chgData name="Haaraoja Marika" userId="fe2cc981-1121-4ec1-a133-0de6f3e7f967" providerId="ADAL" clId="{82554993-76A3-4322-AAF9-534B5F0CA909}" dt="2023-01-12T07:15:40.403" v="2" actId="2696"/>
        <pc:sldMkLst>
          <pc:docMk/>
          <pc:sldMk cId="1067214174" sldId="256"/>
        </pc:sldMkLst>
        <pc:picChg chg="del">
          <ac:chgData name="Haaraoja Marika" userId="fe2cc981-1121-4ec1-a133-0de6f3e7f967" providerId="ADAL" clId="{82554993-76A3-4322-AAF9-534B5F0CA909}" dt="2023-01-12T07:15:30.159" v="1"/>
          <ac:picMkLst>
            <pc:docMk/>
            <pc:sldMk cId="1067214174" sldId="256"/>
            <ac:picMk id="4" creationId="{4BAE9DE8-E2CA-41BA-0DCB-D5805B0A6603}"/>
          </ac:picMkLst>
        </pc:picChg>
      </pc:sldChg>
      <pc:sldChg chg="modSp mod">
        <pc:chgData name="Haaraoja Marika" userId="fe2cc981-1121-4ec1-a133-0de6f3e7f967" providerId="ADAL" clId="{82554993-76A3-4322-AAF9-534B5F0CA909}" dt="2023-01-19T12:31:45.113" v="413" actId="20577"/>
        <pc:sldMkLst>
          <pc:docMk/>
          <pc:sldMk cId="236522602" sldId="289"/>
        </pc:sldMkLst>
        <pc:spChg chg="mod">
          <ac:chgData name="Haaraoja Marika" userId="fe2cc981-1121-4ec1-a133-0de6f3e7f967" providerId="ADAL" clId="{82554993-76A3-4322-AAF9-534B5F0CA909}" dt="2023-01-19T12:31:45.113" v="413" actId="20577"/>
          <ac:spMkLst>
            <pc:docMk/>
            <pc:sldMk cId="236522602" sldId="289"/>
            <ac:spMk id="3" creationId="{BCA31579-9056-44A7-B208-B324FFC54609}"/>
          </ac:spMkLst>
        </pc:spChg>
      </pc:sldChg>
      <pc:sldChg chg="delSp modSp mod">
        <pc:chgData name="Haaraoja Marika" userId="fe2cc981-1121-4ec1-a133-0de6f3e7f967" providerId="ADAL" clId="{82554993-76A3-4322-AAF9-534B5F0CA909}" dt="2023-01-19T11:13:16.682" v="150" actId="20577"/>
        <pc:sldMkLst>
          <pc:docMk/>
          <pc:sldMk cId="3975621937" sldId="294"/>
        </pc:sldMkLst>
        <pc:spChg chg="mod">
          <ac:chgData name="Haaraoja Marika" userId="fe2cc981-1121-4ec1-a133-0de6f3e7f967" providerId="ADAL" clId="{82554993-76A3-4322-AAF9-534B5F0CA909}" dt="2023-01-12T07:34:26.910" v="118" actId="20577"/>
          <ac:spMkLst>
            <pc:docMk/>
            <pc:sldMk cId="3975621937" sldId="294"/>
            <ac:spMk id="2" creationId="{00000000-0000-0000-0000-000000000000}"/>
          </ac:spMkLst>
        </pc:spChg>
        <pc:spChg chg="mod">
          <ac:chgData name="Haaraoja Marika" userId="fe2cc981-1121-4ec1-a133-0de6f3e7f967" providerId="ADAL" clId="{82554993-76A3-4322-AAF9-534B5F0CA909}" dt="2023-01-19T11:13:16.682" v="150" actId="20577"/>
          <ac:spMkLst>
            <pc:docMk/>
            <pc:sldMk cId="3975621937" sldId="294"/>
            <ac:spMk id="3" creationId="{00000000-0000-0000-0000-000000000000}"/>
          </ac:spMkLst>
        </pc:spChg>
        <pc:picChg chg="del">
          <ac:chgData name="Haaraoja Marika" userId="fe2cc981-1121-4ec1-a133-0de6f3e7f967" providerId="ADAL" clId="{82554993-76A3-4322-AAF9-534B5F0CA909}" dt="2023-01-12T07:34:44.480" v="119"/>
          <ac:picMkLst>
            <pc:docMk/>
            <pc:sldMk cId="3975621937" sldId="294"/>
            <ac:picMk id="4" creationId="{6D0E076C-E5D6-2C3F-6F67-6C8558086388}"/>
          </ac:picMkLst>
        </pc:picChg>
      </pc:sldChg>
      <pc:sldChg chg="addSp delSp modSp del mod">
        <pc:chgData name="Haaraoja Marika" userId="fe2cc981-1121-4ec1-a133-0de6f3e7f967" providerId="ADAL" clId="{82554993-76A3-4322-AAF9-534B5F0CA909}" dt="2023-01-19T11:11:51.880" v="125" actId="2696"/>
        <pc:sldMkLst>
          <pc:docMk/>
          <pc:sldMk cId="714303057" sldId="298"/>
        </pc:sldMkLst>
        <pc:spChg chg="del mod">
          <ac:chgData name="Haaraoja Marika" userId="fe2cc981-1121-4ec1-a133-0de6f3e7f967" providerId="ADAL" clId="{82554993-76A3-4322-AAF9-534B5F0CA909}" dt="2023-01-12T07:34:56.117" v="123" actId="478"/>
          <ac:spMkLst>
            <pc:docMk/>
            <pc:sldMk cId="714303057" sldId="298"/>
            <ac:spMk id="2" creationId="{B7E5275B-942A-4276-BC81-E8FF422D3B33}"/>
          </ac:spMkLst>
        </pc:spChg>
        <pc:spChg chg="del">
          <ac:chgData name="Haaraoja Marika" userId="fe2cc981-1121-4ec1-a133-0de6f3e7f967" providerId="ADAL" clId="{82554993-76A3-4322-AAF9-534B5F0CA909}" dt="2023-01-12T07:34:51.419" v="120" actId="478"/>
          <ac:spMkLst>
            <pc:docMk/>
            <pc:sldMk cId="714303057" sldId="298"/>
            <ac:spMk id="3" creationId="{EDF44A7E-5D5E-C88E-A356-5A61DBCAC078}"/>
          </ac:spMkLst>
        </pc:spChg>
        <pc:spChg chg="add del mod">
          <ac:chgData name="Haaraoja Marika" userId="fe2cc981-1121-4ec1-a133-0de6f3e7f967" providerId="ADAL" clId="{82554993-76A3-4322-AAF9-534B5F0CA909}" dt="2023-01-12T07:34:52.845" v="121" actId="478"/>
          <ac:spMkLst>
            <pc:docMk/>
            <pc:sldMk cId="714303057" sldId="298"/>
            <ac:spMk id="5" creationId="{5D42228A-678E-772D-29EE-B0B412AFBBE7}"/>
          </ac:spMkLst>
        </pc:spChg>
        <pc:spChg chg="add del mod">
          <ac:chgData name="Haaraoja Marika" userId="fe2cc981-1121-4ec1-a133-0de6f3e7f967" providerId="ADAL" clId="{82554993-76A3-4322-AAF9-534B5F0CA909}" dt="2023-01-12T07:34:58.177" v="124" actId="478"/>
          <ac:spMkLst>
            <pc:docMk/>
            <pc:sldMk cId="714303057" sldId="298"/>
            <ac:spMk id="7" creationId="{36A66E91-8011-8CAD-B9F7-87FA29660854}"/>
          </ac:spMkLst>
        </pc:spChg>
      </pc:sldChg>
      <pc:sldChg chg="modSp mod">
        <pc:chgData name="Haaraoja Marika" userId="fe2cc981-1121-4ec1-a133-0de6f3e7f967" providerId="ADAL" clId="{82554993-76A3-4322-AAF9-534B5F0CA909}" dt="2023-01-19T11:37:23.583" v="184" actId="20577"/>
        <pc:sldMkLst>
          <pc:docMk/>
          <pc:sldMk cId="3535316230" sldId="300"/>
        </pc:sldMkLst>
        <pc:spChg chg="mod">
          <ac:chgData name="Haaraoja Marika" userId="fe2cc981-1121-4ec1-a133-0de6f3e7f967" providerId="ADAL" clId="{82554993-76A3-4322-AAF9-534B5F0CA909}" dt="2023-01-19T11:37:23.583" v="184" actId="20577"/>
          <ac:spMkLst>
            <pc:docMk/>
            <pc:sldMk cId="3535316230" sldId="300"/>
            <ac:spMk id="2" creationId="{1D49DAA2-54F1-40F7-A84D-B942A1D38AED}"/>
          </ac:spMkLst>
        </pc:spChg>
      </pc:sldChg>
      <pc:sldChg chg="del">
        <pc:chgData name="Haaraoja Marika" userId="fe2cc981-1121-4ec1-a133-0de6f3e7f967" providerId="ADAL" clId="{82554993-76A3-4322-AAF9-534B5F0CA909}" dt="2023-01-19T11:14:50.826" v="151" actId="2696"/>
        <pc:sldMkLst>
          <pc:docMk/>
          <pc:sldMk cId="3747494911" sldId="306"/>
        </pc:sldMkLst>
      </pc:sldChg>
      <pc:sldChg chg="addSp delSp modSp mod">
        <pc:chgData name="Haaraoja Marika" userId="fe2cc981-1121-4ec1-a133-0de6f3e7f967" providerId="ADAL" clId="{82554993-76A3-4322-AAF9-534B5F0CA909}" dt="2023-01-20T11:16:39.061" v="481" actId="255"/>
        <pc:sldMkLst>
          <pc:docMk/>
          <pc:sldMk cId="122516085" sldId="307"/>
        </pc:sldMkLst>
        <pc:spChg chg="mod">
          <ac:chgData name="Haaraoja Marika" userId="fe2cc981-1121-4ec1-a133-0de6f3e7f967" providerId="ADAL" clId="{82554993-76A3-4322-AAF9-534B5F0CA909}" dt="2023-01-20T11:16:39.061" v="481" actId="255"/>
          <ac:spMkLst>
            <pc:docMk/>
            <pc:sldMk cId="122516085" sldId="307"/>
            <ac:spMk id="8" creationId="{AD15D40C-BA7A-69E7-B289-4179CEBEED68}"/>
          </ac:spMkLst>
        </pc:spChg>
        <pc:picChg chg="add del mod">
          <ac:chgData name="Haaraoja Marika" userId="fe2cc981-1121-4ec1-a133-0de6f3e7f967" providerId="ADAL" clId="{82554993-76A3-4322-AAF9-534B5F0CA909}" dt="2023-01-20T05:20:40.442" v="450" actId="478"/>
          <ac:picMkLst>
            <pc:docMk/>
            <pc:sldMk cId="122516085" sldId="307"/>
            <ac:picMk id="4" creationId="{8A4C26E7-9F14-7D6B-B548-07A8146B2AF4}"/>
          </ac:picMkLst>
        </pc:picChg>
      </pc:sldChg>
      <pc:sldChg chg="del">
        <pc:chgData name="Haaraoja Marika" userId="fe2cc981-1121-4ec1-a133-0de6f3e7f967" providerId="ADAL" clId="{82554993-76A3-4322-AAF9-534B5F0CA909}" dt="2023-01-19T11:29:45.227" v="179" actId="2696"/>
        <pc:sldMkLst>
          <pc:docMk/>
          <pc:sldMk cId="3189741874" sldId="307"/>
        </pc:sldMkLst>
      </pc:sldChg>
      <pc:sldChg chg="del">
        <pc:chgData name="Haaraoja Marika" userId="fe2cc981-1121-4ec1-a133-0de6f3e7f967" providerId="ADAL" clId="{82554993-76A3-4322-AAF9-534B5F0CA909}" dt="2023-01-19T11:30:03.153" v="180" actId="2696"/>
        <pc:sldMkLst>
          <pc:docMk/>
          <pc:sldMk cId="928316894" sldId="308"/>
        </pc:sldMkLst>
      </pc:sldChg>
      <pc:sldChg chg="del">
        <pc:chgData name="Haaraoja Marika" userId="fe2cc981-1121-4ec1-a133-0de6f3e7f967" providerId="ADAL" clId="{82554993-76A3-4322-AAF9-534B5F0CA909}" dt="2023-01-19T11:30:07.547" v="181" actId="2696"/>
        <pc:sldMkLst>
          <pc:docMk/>
          <pc:sldMk cId="1553488301" sldId="310"/>
        </pc:sldMkLst>
      </pc:sldChg>
      <pc:sldChg chg="del">
        <pc:chgData name="Haaraoja Marika" userId="fe2cc981-1121-4ec1-a133-0de6f3e7f967" providerId="ADAL" clId="{82554993-76A3-4322-AAF9-534B5F0CA909}" dt="2023-01-19T11:30:10.994" v="182" actId="2696"/>
        <pc:sldMkLst>
          <pc:docMk/>
          <pc:sldMk cId="2483259419" sldId="311"/>
        </pc:sldMkLst>
      </pc:sldChg>
      <pc:sldChg chg="del">
        <pc:chgData name="Haaraoja Marika" userId="fe2cc981-1121-4ec1-a133-0de6f3e7f967" providerId="ADAL" clId="{82554993-76A3-4322-AAF9-534B5F0CA909}" dt="2023-01-19T11:30:16.322" v="183" actId="2696"/>
        <pc:sldMkLst>
          <pc:docMk/>
          <pc:sldMk cId="3380664029" sldId="312"/>
        </pc:sldMkLst>
      </pc:sldChg>
      <pc:sldChg chg="addSp delSp modSp new mod ord">
        <pc:chgData name="Haaraoja Marika" userId="fe2cc981-1121-4ec1-a133-0de6f3e7f967" providerId="ADAL" clId="{82554993-76A3-4322-AAF9-534B5F0CA909}" dt="2023-01-19T11:39:19.484" v="190"/>
        <pc:sldMkLst>
          <pc:docMk/>
          <pc:sldMk cId="2783374430" sldId="317"/>
        </pc:sldMkLst>
        <pc:spChg chg="del">
          <ac:chgData name="Haaraoja Marika" userId="fe2cc981-1121-4ec1-a133-0de6f3e7f967" providerId="ADAL" clId="{82554993-76A3-4322-AAF9-534B5F0CA909}" dt="2023-01-19T11:26:13.105" v="153" actId="478"/>
          <ac:spMkLst>
            <pc:docMk/>
            <pc:sldMk cId="2783374430" sldId="317"/>
            <ac:spMk id="2" creationId="{309C16D2-D67E-D11F-4D45-BA8D56401DAE}"/>
          </ac:spMkLst>
        </pc:spChg>
        <pc:spChg chg="del">
          <ac:chgData name="Haaraoja Marika" userId="fe2cc981-1121-4ec1-a133-0de6f3e7f967" providerId="ADAL" clId="{82554993-76A3-4322-AAF9-534B5F0CA909}" dt="2023-01-19T11:26:15.622" v="154" actId="478"/>
          <ac:spMkLst>
            <pc:docMk/>
            <pc:sldMk cId="2783374430" sldId="317"/>
            <ac:spMk id="3" creationId="{6A254BC2-8E8E-BB33-9248-14CC2B4122F9}"/>
          </ac:spMkLst>
        </pc:spChg>
        <pc:picChg chg="add mod">
          <ac:chgData name="Haaraoja Marika" userId="fe2cc981-1121-4ec1-a133-0de6f3e7f967" providerId="ADAL" clId="{82554993-76A3-4322-AAF9-534B5F0CA909}" dt="2023-01-19T11:27:24.869" v="164" actId="1076"/>
          <ac:picMkLst>
            <pc:docMk/>
            <pc:sldMk cId="2783374430" sldId="317"/>
            <ac:picMk id="4" creationId="{A9D0A86A-9812-6868-6B39-979C3A2B8458}"/>
          </ac:picMkLst>
        </pc:picChg>
        <pc:picChg chg="add mod ord">
          <ac:chgData name="Haaraoja Marika" userId="fe2cc981-1121-4ec1-a133-0de6f3e7f967" providerId="ADAL" clId="{82554993-76A3-4322-AAF9-534B5F0CA909}" dt="2023-01-19T11:29:03.448" v="176" actId="14100"/>
          <ac:picMkLst>
            <pc:docMk/>
            <pc:sldMk cId="2783374430" sldId="317"/>
            <ac:picMk id="5" creationId="{3CEE1C9F-7FB1-088F-10EB-DD489F56AD8A}"/>
          </ac:picMkLst>
        </pc:picChg>
        <pc:picChg chg="add mod">
          <ac:chgData name="Haaraoja Marika" userId="fe2cc981-1121-4ec1-a133-0de6f3e7f967" providerId="ADAL" clId="{82554993-76A3-4322-AAF9-534B5F0CA909}" dt="2023-01-19T11:29:37.031" v="178" actId="1076"/>
          <ac:picMkLst>
            <pc:docMk/>
            <pc:sldMk cId="2783374430" sldId="317"/>
            <ac:picMk id="6" creationId="{F585B890-5DD4-3D60-8060-E26833637FEF}"/>
          </ac:picMkLst>
        </pc:picChg>
      </pc:sldChg>
      <pc:sldChg chg="delSp new del mod ord">
        <pc:chgData name="Haaraoja Marika" userId="fe2cc981-1121-4ec1-a133-0de6f3e7f967" providerId="ADAL" clId="{82554993-76A3-4322-AAF9-534B5F0CA909}" dt="2023-01-23T06:30:03.995" v="489" actId="2696"/>
        <pc:sldMkLst>
          <pc:docMk/>
          <pc:sldMk cId="1521598743" sldId="318"/>
        </pc:sldMkLst>
        <pc:spChg chg="del">
          <ac:chgData name="Haaraoja Marika" userId="fe2cc981-1121-4ec1-a133-0de6f3e7f967" providerId="ADAL" clId="{82554993-76A3-4322-AAF9-534B5F0CA909}" dt="2023-01-19T11:59:06.643" v="260" actId="478"/>
          <ac:spMkLst>
            <pc:docMk/>
            <pc:sldMk cId="1521598743" sldId="318"/>
            <ac:spMk id="2" creationId="{A6850270-5FDE-F132-AF3E-860906EA4225}"/>
          </ac:spMkLst>
        </pc:spChg>
        <pc:spChg chg="del">
          <ac:chgData name="Haaraoja Marika" userId="fe2cc981-1121-4ec1-a133-0de6f3e7f967" providerId="ADAL" clId="{82554993-76A3-4322-AAF9-534B5F0CA909}" dt="2023-01-19T11:59:08.964" v="261" actId="478"/>
          <ac:spMkLst>
            <pc:docMk/>
            <pc:sldMk cId="1521598743" sldId="318"/>
            <ac:spMk id="3" creationId="{7C7E4D6F-94F6-4F29-2A76-C9BFC0F373C7}"/>
          </ac:spMkLst>
        </pc:spChg>
      </pc:sldChg>
      <pc:sldChg chg="addSp delSp modSp new mod">
        <pc:chgData name="Haaraoja Marika" userId="fe2cc981-1121-4ec1-a133-0de6f3e7f967" providerId="ADAL" clId="{82554993-76A3-4322-AAF9-534B5F0CA909}" dt="2023-01-20T05:20:47.966" v="452" actId="1076"/>
        <pc:sldMkLst>
          <pc:docMk/>
          <pc:sldMk cId="2111299764" sldId="319"/>
        </pc:sldMkLst>
        <pc:spChg chg="del">
          <ac:chgData name="Haaraoja Marika" userId="fe2cc981-1121-4ec1-a133-0de6f3e7f967" providerId="ADAL" clId="{82554993-76A3-4322-AAF9-534B5F0CA909}" dt="2023-01-20T05:20:29.922" v="445" actId="478"/>
          <ac:spMkLst>
            <pc:docMk/>
            <pc:sldMk cId="2111299764" sldId="319"/>
            <ac:spMk id="2" creationId="{B7A584AD-FA57-8A5A-0D00-2699EDF2BE04}"/>
          </ac:spMkLst>
        </pc:spChg>
        <pc:spChg chg="del">
          <ac:chgData name="Haaraoja Marika" userId="fe2cc981-1121-4ec1-a133-0de6f3e7f967" providerId="ADAL" clId="{82554993-76A3-4322-AAF9-534B5F0CA909}" dt="2023-01-20T05:20:31.014" v="446" actId="478"/>
          <ac:spMkLst>
            <pc:docMk/>
            <pc:sldMk cId="2111299764" sldId="319"/>
            <ac:spMk id="3" creationId="{832F1193-3AD0-6A92-D329-7ACF5CE7EB40}"/>
          </ac:spMkLst>
        </pc:spChg>
        <pc:picChg chg="add mod">
          <ac:chgData name="Haaraoja Marika" userId="fe2cc981-1121-4ec1-a133-0de6f3e7f967" providerId="ADAL" clId="{82554993-76A3-4322-AAF9-534B5F0CA909}" dt="2023-01-20T05:20:47.966" v="452" actId="1076"/>
          <ac:picMkLst>
            <pc:docMk/>
            <pc:sldMk cId="2111299764" sldId="319"/>
            <ac:picMk id="4" creationId="{D18D7E27-CE74-1031-46C2-ABFF3B7822AB}"/>
          </ac:picMkLst>
        </pc:picChg>
      </pc:sldChg>
      <pc:sldChg chg="ord">
        <pc:chgData name="Haaraoja Marika" userId="fe2cc981-1121-4ec1-a133-0de6f3e7f967" providerId="ADAL" clId="{82554993-76A3-4322-AAF9-534B5F0CA909}" dt="2023-01-23T06:29:44.228" v="486"/>
        <pc:sldMkLst>
          <pc:docMk/>
          <pc:sldMk cId="4219872789" sldId="323"/>
        </pc:sldMkLst>
      </pc:sldChg>
      <pc:sldChg chg="ord">
        <pc:chgData name="Haaraoja Marika" userId="fe2cc981-1121-4ec1-a133-0de6f3e7f967" providerId="ADAL" clId="{82554993-76A3-4322-AAF9-534B5F0CA909}" dt="2023-01-23T06:29:45.989" v="488"/>
        <pc:sldMkLst>
          <pc:docMk/>
          <pc:sldMk cId="980022583" sldId="324"/>
        </pc:sldMkLst>
      </pc:sldChg>
      <pc:sldChg chg="del">
        <pc:chgData name="Haaraoja Marika" userId="fe2cc981-1121-4ec1-a133-0de6f3e7f967" providerId="ADAL" clId="{82554993-76A3-4322-AAF9-534B5F0CA909}" dt="2023-01-23T06:23:06.219" v="484" actId="2696"/>
        <pc:sldMkLst>
          <pc:docMk/>
          <pc:sldMk cId="1261851046" sldId="327"/>
        </pc:sldMkLst>
      </pc:sldChg>
      <pc:sldMasterChg chg="del delSldLayout">
        <pc:chgData name="Haaraoja Marika" userId="fe2cc981-1121-4ec1-a133-0de6f3e7f967" providerId="ADAL" clId="{82554993-76A3-4322-AAF9-534B5F0CA909}" dt="2023-01-12T07:15:40.403" v="2" actId="2696"/>
        <pc:sldMasterMkLst>
          <pc:docMk/>
          <pc:sldMasterMk cId="3771062660" sldId="2147483648"/>
        </pc:sldMasterMkLst>
        <pc:sldLayoutChg chg="del">
          <pc:chgData name="Haaraoja Marika" userId="fe2cc981-1121-4ec1-a133-0de6f3e7f967" providerId="ADAL" clId="{82554993-76A3-4322-AAF9-534B5F0CA909}" dt="2023-01-12T07:15:40.403" v="2" actId="2696"/>
          <pc:sldLayoutMkLst>
            <pc:docMk/>
            <pc:sldMasterMk cId="3771062660" sldId="2147483648"/>
            <pc:sldLayoutMk cId="2483089515" sldId="2147483649"/>
          </pc:sldLayoutMkLst>
        </pc:sldLayoutChg>
        <pc:sldLayoutChg chg="del">
          <pc:chgData name="Haaraoja Marika" userId="fe2cc981-1121-4ec1-a133-0de6f3e7f967" providerId="ADAL" clId="{82554993-76A3-4322-AAF9-534B5F0CA909}" dt="2023-01-12T07:15:40.403" v="2" actId="2696"/>
          <pc:sldLayoutMkLst>
            <pc:docMk/>
            <pc:sldMasterMk cId="3771062660" sldId="2147483648"/>
            <pc:sldLayoutMk cId="3206238024" sldId="2147483650"/>
          </pc:sldLayoutMkLst>
        </pc:sldLayoutChg>
        <pc:sldLayoutChg chg="del">
          <pc:chgData name="Haaraoja Marika" userId="fe2cc981-1121-4ec1-a133-0de6f3e7f967" providerId="ADAL" clId="{82554993-76A3-4322-AAF9-534B5F0CA909}" dt="2023-01-12T07:15:40.403" v="2" actId="2696"/>
          <pc:sldLayoutMkLst>
            <pc:docMk/>
            <pc:sldMasterMk cId="3771062660" sldId="2147483648"/>
            <pc:sldLayoutMk cId="3596103350" sldId="2147483651"/>
          </pc:sldLayoutMkLst>
        </pc:sldLayoutChg>
        <pc:sldLayoutChg chg="del">
          <pc:chgData name="Haaraoja Marika" userId="fe2cc981-1121-4ec1-a133-0de6f3e7f967" providerId="ADAL" clId="{82554993-76A3-4322-AAF9-534B5F0CA909}" dt="2023-01-12T07:15:40.403" v="2" actId="2696"/>
          <pc:sldLayoutMkLst>
            <pc:docMk/>
            <pc:sldMasterMk cId="3771062660" sldId="2147483648"/>
            <pc:sldLayoutMk cId="380666503" sldId="2147483652"/>
          </pc:sldLayoutMkLst>
        </pc:sldLayoutChg>
        <pc:sldLayoutChg chg="del">
          <pc:chgData name="Haaraoja Marika" userId="fe2cc981-1121-4ec1-a133-0de6f3e7f967" providerId="ADAL" clId="{82554993-76A3-4322-AAF9-534B5F0CA909}" dt="2023-01-12T07:15:40.403" v="2" actId="2696"/>
          <pc:sldLayoutMkLst>
            <pc:docMk/>
            <pc:sldMasterMk cId="3771062660" sldId="2147483648"/>
            <pc:sldLayoutMk cId="4222362666" sldId="2147483653"/>
          </pc:sldLayoutMkLst>
        </pc:sldLayoutChg>
        <pc:sldLayoutChg chg="del">
          <pc:chgData name="Haaraoja Marika" userId="fe2cc981-1121-4ec1-a133-0de6f3e7f967" providerId="ADAL" clId="{82554993-76A3-4322-AAF9-534B5F0CA909}" dt="2023-01-12T07:15:40.403" v="2" actId="2696"/>
          <pc:sldLayoutMkLst>
            <pc:docMk/>
            <pc:sldMasterMk cId="3771062660" sldId="2147483648"/>
            <pc:sldLayoutMk cId="2664581172" sldId="2147483654"/>
          </pc:sldLayoutMkLst>
        </pc:sldLayoutChg>
        <pc:sldLayoutChg chg="del">
          <pc:chgData name="Haaraoja Marika" userId="fe2cc981-1121-4ec1-a133-0de6f3e7f967" providerId="ADAL" clId="{82554993-76A3-4322-AAF9-534B5F0CA909}" dt="2023-01-12T07:15:40.403" v="2" actId="2696"/>
          <pc:sldLayoutMkLst>
            <pc:docMk/>
            <pc:sldMasterMk cId="3771062660" sldId="2147483648"/>
            <pc:sldLayoutMk cId="428076475" sldId="2147483655"/>
          </pc:sldLayoutMkLst>
        </pc:sldLayoutChg>
        <pc:sldLayoutChg chg="del">
          <pc:chgData name="Haaraoja Marika" userId="fe2cc981-1121-4ec1-a133-0de6f3e7f967" providerId="ADAL" clId="{82554993-76A3-4322-AAF9-534B5F0CA909}" dt="2023-01-12T07:15:40.403" v="2" actId="2696"/>
          <pc:sldLayoutMkLst>
            <pc:docMk/>
            <pc:sldMasterMk cId="3771062660" sldId="2147483648"/>
            <pc:sldLayoutMk cId="1627378158" sldId="2147483656"/>
          </pc:sldLayoutMkLst>
        </pc:sldLayoutChg>
        <pc:sldLayoutChg chg="del">
          <pc:chgData name="Haaraoja Marika" userId="fe2cc981-1121-4ec1-a133-0de6f3e7f967" providerId="ADAL" clId="{82554993-76A3-4322-AAF9-534B5F0CA909}" dt="2023-01-12T07:15:40.403" v="2" actId="2696"/>
          <pc:sldLayoutMkLst>
            <pc:docMk/>
            <pc:sldMasterMk cId="3771062660" sldId="2147483648"/>
            <pc:sldLayoutMk cId="2159330084" sldId="2147483657"/>
          </pc:sldLayoutMkLst>
        </pc:sldLayoutChg>
        <pc:sldLayoutChg chg="del">
          <pc:chgData name="Haaraoja Marika" userId="fe2cc981-1121-4ec1-a133-0de6f3e7f967" providerId="ADAL" clId="{82554993-76A3-4322-AAF9-534B5F0CA909}" dt="2023-01-12T07:15:40.403" v="2" actId="2696"/>
          <pc:sldLayoutMkLst>
            <pc:docMk/>
            <pc:sldMasterMk cId="3771062660" sldId="2147483648"/>
            <pc:sldLayoutMk cId="984778874" sldId="2147483658"/>
          </pc:sldLayoutMkLst>
        </pc:sldLayoutChg>
        <pc:sldLayoutChg chg="del">
          <pc:chgData name="Haaraoja Marika" userId="fe2cc981-1121-4ec1-a133-0de6f3e7f967" providerId="ADAL" clId="{82554993-76A3-4322-AAF9-534B5F0CA909}" dt="2023-01-12T07:15:40.403" v="2" actId="2696"/>
          <pc:sldLayoutMkLst>
            <pc:docMk/>
            <pc:sldMasterMk cId="3771062660" sldId="2147483648"/>
            <pc:sldLayoutMk cId="481356209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B56F663B-DE9D-4846-B92B-815F67F29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0" y="4053527"/>
            <a:ext cx="12192194" cy="2808449"/>
          </a:xfrm>
          <a:custGeom>
            <a:avLst/>
            <a:gdLst>
              <a:gd name="T0" fmla="*/ 0 w 67733"/>
              <a:gd name="T1" fmla="*/ 4768 h 15585"/>
              <a:gd name="T2" fmla="*/ 0 w 67733"/>
              <a:gd name="T3" fmla="*/ 4774 h 15585"/>
              <a:gd name="T4" fmla="*/ 0 w 67733"/>
              <a:gd name="T5" fmla="*/ 4774 h 15585"/>
              <a:gd name="T6" fmla="*/ 0 w 67733"/>
              <a:gd name="T7" fmla="*/ 15585 h 15585"/>
              <a:gd name="T8" fmla="*/ 67733 w 67733"/>
              <a:gd name="T9" fmla="*/ 15585 h 15585"/>
              <a:gd name="T10" fmla="*/ 67733 w 67733"/>
              <a:gd name="T11" fmla="*/ 0 h 15585"/>
              <a:gd name="T12" fmla="*/ 0 w 67733"/>
              <a:gd name="T13" fmla="*/ 4768 h 15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733" h="15585">
                <a:moveTo>
                  <a:pt x="0" y="4768"/>
                </a:moveTo>
                <a:lnTo>
                  <a:pt x="0" y="4774"/>
                </a:lnTo>
                <a:lnTo>
                  <a:pt x="0" y="4774"/>
                </a:lnTo>
                <a:lnTo>
                  <a:pt x="0" y="15585"/>
                </a:lnTo>
                <a:lnTo>
                  <a:pt x="67733" y="15585"/>
                </a:lnTo>
                <a:cubicBezTo>
                  <a:pt x="67733" y="10379"/>
                  <a:pt x="67733" y="5195"/>
                  <a:pt x="67733" y="0"/>
                </a:cubicBezTo>
                <a:lnTo>
                  <a:pt x="0" y="4768"/>
                </a:lnTo>
                <a:close/>
              </a:path>
            </a:pathLst>
          </a:custGeom>
          <a:solidFill>
            <a:srgbClr val="97B3D4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fi-FI" sz="900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B05BE846-A9E8-4F94-B6C9-47D9A241C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9427"/>
            <a:ext cx="12192194" cy="857449"/>
          </a:xfrm>
          <a:custGeom>
            <a:avLst/>
            <a:gdLst>
              <a:gd name="T0" fmla="*/ 0 w 67725"/>
              <a:gd name="T1" fmla="*/ 0 h 4767"/>
              <a:gd name="T2" fmla="*/ 0 w 67725"/>
              <a:gd name="T3" fmla="*/ 4767 h 4767"/>
              <a:gd name="T4" fmla="*/ 67725 w 67725"/>
              <a:gd name="T5" fmla="*/ 24 h 4767"/>
              <a:gd name="T6" fmla="*/ 67725 w 67725"/>
              <a:gd name="T7" fmla="*/ 18 h 4767"/>
              <a:gd name="T8" fmla="*/ 0 w 67725"/>
              <a:gd name="T9" fmla="*/ 0 h 4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725" h="4767">
                <a:moveTo>
                  <a:pt x="0" y="0"/>
                </a:moveTo>
                <a:lnTo>
                  <a:pt x="0" y="4767"/>
                </a:lnTo>
                <a:lnTo>
                  <a:pt x="67725" y="24"/>
                </a:lnTo>
                <a:lnTo>
                  <a:pt x="67725" y="18"/>
                </a:lnTo>
                <a:lnTo>
                  <a:pt x="0" y="0"/>
                </a:lnTo>
                <a:close/>
              </a:path>
            </a:pathLst>
          </a:custGeom>
          <a:solidFill>
            <a:srgbClr val="CEFF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fi-FI" sz="90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9897" y="4914900"/>
            <a:ext cx="10231377" cy="821627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9897" y="5805742"/>
            <a:ext cx="10231377" cy="499046"/>
          </a:xfrm>
        </p:spPr>
        <p:txBody>
          <a:bodyPr/>
          <a:lstStyle>
            <a:lvl1pPr marL="0" indent="0" algn="l">
              <a:buNone/>
              <a:defRPr sz="1800"/>
            </a:lvl1pPr>
            <a:lvl2pPr marL="228600" indent="0" algn="ctr">
              <a:buNone/>
              <a:defRPr sz="1000"/>
            </a:lvl2pPr>
            <a:lvl3pPr marL="457200" indent="0" algn="ctr">
              <a:buNone/>
              <a:defRPr sz="900"/>
            </a:lvl3pPr>
            <a:lvl4pPr marL="685800" indent="0" algn="ctr">
              <a:buNone/>
              <a:defRPr sz="800"/>
            </a:lvl4pPr>
            <a:lvl5pPr marL="914400" indent="0" algn="ctr">
              <a:buNone/>
              <a:defRPr sz="800"/>
            </a:lvl5pPr>
            <a:lvl6pPr marL="1143000" indent="0" algn="ctr">
              <a:buNone/>
              <a:defRPr sz="800"/>
            </a:lvl6pPr>
            <a:lvl7pPr marL="1371600" indent="0" algn="ctr">
              <a:buNone/>
              <a:defRPr sz="800"/>
            </a:lvl7pPr>
            <a:lvl8pPr marL="1600200" indent="0" algn="ctr">
              <a:buNone/>
              <a:defRPr sz="800"/>
            </a:lvl8pPr>
            <a:lvl9pPr marL="1828800" indent="0" algn="ctr">
              <a:buNone/>
              <a:defRPr sz="8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grpSp>
        <p:nvGrpSpPr>
          <p:cNvPr id="23" name="Ryhmä 22">
            <a:extLst>
              <a:ext uri="{FF2B5EF4-FFF2-40B4-BE49-F238E27FC236}">
                <a16:creationId xmlns:a16="http://schemas.microsoft.com/office/drawing/2014/main" id="{E0ED3212-0E12-462B-9F9E-0F9AFCEB7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2262433"/>
            <a:ext cx="12192194" cy="1250054"/>
            <a:chOff x="14288" y="1179513"/>
            <a:chExt cx="24353837" cy="2497138"/>
          </a:xfrm>
          <a:solidFill>
            <a:schemeClr val="tx1"/>
          </a:solidFill>
        </p:grpSpPr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21A8E0B-C6F0-48F4-9E53-4DAE17B05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88" y="1223963"/>
              <a:ext cx="3727450" cy="2406650"/>
            </a:xfrm>
            <a:custGeom>
              <a:avLst/>
              <a:gdLst>
                <a:gd name="T0" fmla="*/ 6722 w 10366"/>
                <a:gd name="T1" fmla="*/ 0 h 6678"/>
                <a:gd name="T2" fmla="*/ 3329 w 10366"/>
                <a:gd name="T3" fmla="*/ 2477 h 6678"/>
                <a:gd name="T4" fmla="*/ 3724 w 10366"/>
                <a:gd name="T5" fmla="*/ 0 h 6678"/>
                <a:gd name="T6" fmla="*/ 771 w 10366"/>
                <a:gd name="T7" fmla="*/ 0 h 6678"/>
                <a:gd name="T8" fmla="*/ 0 w 10366"/>
                <a:gd name="T9" fmla="*/ 4858 h 6678"/>
                <a:gd name="T10" fmla="*/ 0 w 10366"/>
                <a:gd name="T11" fmla="*/ 6678 h 6678"/>
                <a:gd name="T12" fmla="*/ 2665 w 10366"/>
                <a:gd name="T13" fmla="*/ 6678 h 6678"/>
                <a:gd name="T14" fmla="*/ 3113 w 10366"/>
                <a:gd name="T15" fmla="*/ 3868 h 6678"/>
                <a:gd name="T16" fmla="*/ 5627 w 10366"/>
                <a:gd name="T17" fmla="*/ 6678 h 6678"/>
                <a:gd name="T18" fmla="*/ 9406 w 10366"/>
                <a:gd name="T19" fmla="*/ 6678 h 6678"/>
                <a:gd name="T20" fmla="*/ 6120 w 10366"/>
                <a:gd name="T21" fmla="*/ 3105 h 6678"/>
                <a:gd name="T22" fmla="*/ 10366 w 10366"/>
                <a:gd name="T23" fmla="*/ 0 h 6678"/>
                <a:gd name="T24" fmla="*/ 6722 w 10366"/>
                <a:gd name="T25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66" h="6678">
                  <a:moveTo>
                    <a:pt x="6722" y="0"/>
                  </a:moveTo>
                  <a:lnTo>
                    <a:pt x="3329" y="2477"/>
                  </a:lnTo>
                  <a:lnTo>
                    <a:pt x="3724" y="0"/>
                  </a:lnTo>
                  <a:lnTo>
                    <a:pt x="771" y="0"/>
                  </a:lnTo>
                  <a:lnTo>
                    <a:pt x="0" y="4858"/>
                  </a:lnTo>
                  <a:lnTo>
                    <a:pt x="0" y="6678"/>
                  </a:lnTo>
                  <a:lnTo>
                    <a:pt x="2665" y="6678"/>
                  </a:lnTo>
                  <a:lnTo>
                    <a:pt x="3113" y="3868"/>
                  </a:lnTo>
                  <a:lnTo>
                    <a:pt x="5627" y="6678"/>
                  </a:lnTo>
                  <a:lnTo>
                    <a:pt x="9406" y="6678"/>
                  </a:lnTo>
                  <a:lnTo>
                    <a:pt x="6120" y="3105"/>
                  </a:lnTo>
                  <a:lnTo>
                    <a:pt x="10366" y="0"/>
                  </a:lnTo>
                  <a:lnTo>
                    <a:pt x="67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F976DE6-DF60-436D-8406-2AED6DDCF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24213" y="1179513"/>
              <a:ext cx="3714750" cy="2497138"/>
            </a:xfrm>
            <a:custGeom>
              <a:avLst/>
              <a:gdLst>
                <a:gd name="T0" fmla="*/ 0 w 10332"/>
                <a:gd name="T1" fmla="*/ 3914 h 6930"/>
                <a:gd name="T2" fmla="*/ 45 w 10332"/>
                <a:gd name="T3" fmla="*/ 3222 h 6930"/>
                <a:gd name="T4" fmla="*/ 5242 w 10332"/>
                <a:gd name="T5" fmla="*/ 0 h 6930"/>
                <a:gd name="T6" fmla="*/ 5664 w 10332"/>
                <a:gd name="T7" fmla="*/ 0 h 6930"/>
                <a:gd name="T8" fmla="*/ 10332 w 10332"/>
                <a:gd name="T9" fmla="*/ 2962 h 6930"/>
                <a:gd name="T10" fmla="*/ 10269 w 10332"/>
                <a:gd name="T11" fmla="*/ 3689 h 6930"/>
                <a:gd name="T12" fmla="*/ 5081 w 10332"/>
                <a:gd name="T13" fmla="*/ 6930 h 6930"/>
                <a:gd name="T14" fmla="*/ 4650 w 10332"/>
                <a:gd name="T15" fmla="*/ 6930 h 6930"/>
                <a:gd name="T16" fmla="*/ 0 w 10332"/>
                <a:gd name="T17" fmla="*/ 3914 h 6930"/>
                <a:gd name="T18" fmla="*/ 5296 w 10332"/>
                <a:gd name="T19" fmla="*/ 1975 h 6930"/>
                <a:gd name="T20" fmla="*/ 3088 w 10332"/>
                <a:gd name="T21" fmla="*/ 3348 h 6930"/>
                <a:gd name="T22" fmla="*/ 3070 w 10332"/>
                <a:gd name="T23" fmla="*/ 3644 h 6930"/>
                <a:gd name="T24" fmla="*/ 5018 w 10332"/>
                <a:gd name="T25" fmla="*/ 4937 h 6930"/>
                <a:gd name="T26" fmla="*/ 7235 w 10332"/>
                <a:gd name="T27" fmla="*/ 3546 h 6930"/>
                <a:gd name="T28" fmla="*/ 7262 w 10332"/>
                <a:gd name="T29" fmla="*/ 3214 h 6930"/>
                <a:gd name="T30" fmla="*/ 5296 w 10332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2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2" y="1670"/>
                    <a:pt x="10332" y="2962"/>
                  </a:cubicBezTo>
                  <a:cubicBezTo>
                    <a:pt x="10332" y="3196"/>
                    <a:pt x="10305" y="3465"/>
                    <a:pt x="10269" y="3689"/>
                  </a:cubicBezTo>
                  <a:cubicBezTo>
                    <a:pt x="10053" y="5018"/>
                    <a:pt x="9335" y="6930"/>
                    <a:pt x="5081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9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8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6A2C1F8-6EAF-4BEC-BE34-4343D71264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58025" y="1223963"/>
              <a:ext cx="3692525" cy="2446338"/>
            </a:xfrm>
            <a:custGeom>
              <a:avLst/>
              <a:gdLst>
                <a:gd name="T0" fmla="*/ 700 w 10268"/>
                <a:gd name="T1" fmla="*/ 0 h 6786"/>
                <a:gd name="T2" fmla="*/ 3662 w 10268"/>
                <a:gd name="T3" fmla="*/ 0 h 6786"/>
                <a:gd name="T4" fmla="*/ 3213 w 10268"/>
                <a:gd name="T5" fmla="*/ 2818 h 6786"/>
                <a:gd name="T6" fmla="*/ 4847 w 10268"/>
                <a:gd name="T7" fmla="*/ 4506 h 6786"/>
                <a:gd name="T8" fmla="*/ 4865 w 10268"/>
                <a:gd name="T9" fmla="*/ 4506 h 6786"/>
                <a:gd name="T10" fmla="*/ 6857 w 10268"/>
                <a:gd name="T11" fmla="*/ 2836 h 6786"/>
                <a:gd name="T12" fmla="*/ 7306 w 10268"/>
                <a:gd name="T13" fmla="*/ 0 h 6786"/>
                <a:gd name="T14" fmla="*/ 10268 w 10268"/>
                <a:gd name="T15" fmla="*/ 0 h 6786"/>
                <a:gd name="T16" fmla="*/ 9802 w 10268"/>
                <a:gd name="T17" fmla="*/ 2989 h 6786"/>
                <a:gd name="T18" fmla="*/ 5017 w 10268"/>
                <a:gd name="T19" fmla="*/ 6786 h 6786"/>
                <a:gd name="T20" fmla="*/ 4622 w 10268"/>
                <a:gd name="T21" fmla="*/ 6786 h 6786"/>
                <a:gd name="T22" fmla="*/ 224 w 10268"/>
                <a:gd name="T23" fmla="*/ 2971 h 6786"/>
                <a:gd name="T24" fmla="*/ 700 w 10268"/>
                <a:gd name="T25" fmla="*/ 0 h 6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68" h="6786">
                  <a:moveTo>
                    <a:pt x="700" y="0"/>
                  </a:moveTo>
                  <a:lnTo>
                    <a:pt x="3662" y="0"/>
                  </a:lnTo>
                  <a:lnTo>
                    <a:pt x="3213" y="2818"/>
                  </a:lnTo>
                  <a:cubicBezTo>
                    <a:pt x="3079" y="3644"/>
                    <a:pt x="3312" y="4506"/>
                    <a:pt x="4847" y="4506"/>
                  </a:cubicBezTo>
                  <a:lnTo>
                    <a:pt x="4865" y="4506"/>
                  </a:lnTo>
                  <a:cubicBezTo>
                    <a:pt x="6319" y="4506"/>
                    <a:pt x="6732" y="3644"/>
                    <a:pt x="6857" y="2836"/>
                  </a:cubicBezTo>
                  <a:lnTo>
                    <a:pt x="7306" y="0"/>
                  </a:lnTo>
                  <a:lnTo>
                    <a:pt x="10268" y="0"/>
                  </a:lnTo>
                  <a:lnTo>
                    <a:pt x="9802" y="2989"/>
                  </a:lnTo>
                  <a:cubicBezTo>
                    <a:pt x="9568" y="4443"/>
                    <a:pt x="8895" y="6786"/>
                    <a:pt x="5017" y="6786"/>
                  </a:cubicBezTo>
                  <a:lnTo>
                    <a:pt x="4622" y="6786"/>
                  </a:lnTo>
                  <a:cubicBezTo>
                    <a:pt x="377" y="6786"/>
                    <a:pt x="0" y="4398"/>
                    <a:pt x="224" y="2971"/>
                  </a:cubicBezTo>
                  <a:lnTo>
                    <a:pt x="70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BEC02F9C-E6FC-40B6-85EC-1FD0A88E3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47388" y="1223963"/>
              <a:ext cx="3679825" cy="2406650"/>
            </a:xfrm>
            <a:custGeom>
              <a:avLst/>
              <a:gdLst>
                <a:gd name="T0" fmla="*/ 6337 w 10233"/>
                <a:gd name="T1" fmla="*/ 6678 h 6678"/>
                <a:gd name="T2" fmla="*/ 2217 w 10233"/>
                <a:gd name="T3" fmla="*/ 6678 h 6678"/>
                <a:gd name="T4" fmla="*/ 0 w 10233"/>
                <a:gd name="T5" fmla="*/ 0 h 6678"/>
                <a:gd name="T6" fmla="*/ 3267 w 10233"/>
                <a:gd name="T7" fmla="*/ 0 h 6678"/>
                <a:gd name="T8" fmla="*/ 4613 w 10233"/>
                <a:gd name="T9" fmla="*/ 4380 h 6678"/>
                <a:gd name="T10" fmla="*/ 7109 w 10233"/>
                <a:gd name="T11" fmla="*/ 0 h 6678"/>
                <a:gd name="T12" fmla="*/ 10233 w 10233"/>
                <a:gd name="T13" fmla="*/ 0 h 6678"/>
                <a:gd name="T14" fmla="*/ 6337 w 10233"/>
                <a:gd name="T15" fmla="*/ 6678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3" h="6678">
                  <a:moveTo>
                    <a:pt x="6337" y="6678"/>
                  </a:moveTo>
                  <a:lnTo>
                    <a:pt x="2217" y="6678"/>
                  </a:lnTo>
                  <a:lnTo>
                    <a:pt x="0" y="0"/>
                  </a:lnTo>
                  <a:lnTo>
                    <a:pt x="3267" y="0"/>
                  </a:lnTo>
                  <a:lnTo>
                    <a:pt x="4613" y="4380"/>
                  </a:lnTo>
                  <a:lnTo>
                    <a:pt x="7109" y="0"/>
                  </a:lnTo>
                  <a:lnTo>
                    <a:pt x="10233" y="0"/>
                  </a:lnTo>
                  <a:lnTo>
                    <a:pt x="6337" y="66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63CF111C-678D-4D1E-AC5E-9D785B047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219238" y="1179513"/>
              <a:ext cx="3714750" cy="2497138"/>
            </a:xfrm>
            <a:custGeom>
              <a:avLst/>
              <a:gdLst>
                <a:gd name="T0" fmla="*/ 0 w 10331"/>
                <a:gd name="T1" fmla="*/ 3914 h 6930"/>
                <a:gd name="T2" fmla="*/ 45 w 10331"/>
                <a:gd name="T3" fmla="*/ 3222 h 6930"/>
                <a:gd name="T4" fmla="*/ 5242 w 10331"/>
                <a:gd name="T5" fmla="*/ 0 h 6930"/>
                <a:gd name="T6" fmla="*/ 5664 w 10331"/>
                <a:gd name="T7" fmla="*/ 0 h 6930"/>
                <a:gd name="T8" fmla="*/ 10331 w 10331"/>
                <a:gd name="T9" fmla="*/ 2962 h 6930"/>
                <a:gd name="T10" fmla="*/ 10269 w 10331"/>
                <a:gd name="T11" fmla="*/ 3689 h 6930"/>
                <a:gd name="T12" fmla="*/ 5080 w 10331"/>
                <a:gd name="T13" fmla="*/ 6930 h 6930"/>
                <a:gd name="T14" fmla="*/ 4650 w 10331"/>
                <a:gd name="T15" fmla="*/ 6930 h 6930"/>
                <a:gd name="T16" fmla="*/ 0 w 10331"/>
                <a:gd name="T17" fmla="*/ 3914 h 6930"/>
                <a:gd name="T18" fmla="*/ 5296 w 10331"/>
                <a:gd name="T19" fmla="*/ 1975 h 6930"/>
                <a:gd name="T20" fmla="*/ 3088 w 10331"/>
                <a:gd name="T21" fmla="*/ 3348 h 6930"/>
                <a:gd name="T22" fmla="*/ 3070 w 10331"/>
                <a:gd name="T23" fmla="*/ 3644 h 6930"/>
                <a:gd name="T24" fmla="*/ 5017 w 10331"/>
                <a:gd name="T25" fmla="*/ 4937 h 6930"/>
                <a:gd name="T26" fmla="*/ 7235 w 10331"/>
                <a:gd name="T27" fmla="*/ 3546 h 6930"/>
                <a:gd name="T28" fmla="*/ 7262 w 10331"/>
                <a:gd name="T29" fmla="*/ 3214 h 6930"/>
                <a:gd name="T30" fmla="*/ 5296 w 10331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1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1" y="1670"/>
                    <a:pt x="10331" y="2962"/>
                  </a:cubicBezTo>
                  <a:cubicBezTo>
                    <a:pt x="10331" y="3196"/>
                    <a:pt x="10304" y="3465"/>
                    <a:pt x="10269" y="3689"/>
                  </a:cubicBezTo>
                  <a:cubicBezTo>
                    <a:pt x="10053" y="5018"/>
                    <a:pt x="9335" y="6930"/>
                    <a:pt x="5080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8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7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6A25D9D-A80B-4426-82D4-16011802C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949863" y="1223963"/>
              <a:ext cx="2801938" cy="2406650"/>
            </a:xfrm>
            <a:custGeom>
              <a:avLst/>
              <a:gdLst>
                <a:gd name="T0" fmla="*/ 4013 w 7792"/>
                <a:gd name="T1" fmla="*/ 0 h 6678"/>
                <a:gd name="T2" fmla="*/ 3295 w 7792"/>
                <a:gd name="T3" fmla="*/ 4506 h 6678"/>
                <a:gd name="T4" fmla="*/ 7792 w 7792"/>
                <a:gd name="T5" fmla="*/ 4506 h 6678"/>
                <a:gd name="T6" fmla="*/ 7451 w 7792"/>
                <a:gd name="T7" fmla="*/ 6678 h 6678"/>
                <a:gd name="T8" fmla="*/ 0 w 7792"/>
                <a:gd name="T9" fmla="*/ 6678 h 6678"/>
                <a:gd name="T10" fmla="*/ 1060 w 7792"/>
                <a:gd name="T11" fmla="*/ 0 h 6678"/>
                <a:gd name="T12" fmla="*/ 4013 w 7792"/>
                <a:gd name="T13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92" h="6678">
                  <a:moveTo>
                    <a:pt x="4013" y="0"/>
                  </a:moveTo>
                  <a:lnTo>
                    <a:pt x="3295" y="4506"/>
                  </a:lnTo>
                  <a:lnTo>
                    <a:pt x="7792" y="4506"/>
                  </a:lnTo>
                  <a:lnTo>
                    <a:pt x="7451" y="6678"/>
                  </a:lnTo>
                  <a:lnTo>
                    <a:pt x="0" y="6678"/>
                  </a:lnTo>
                  <a:lnTo>
                    <a:pt x="1060" y="0"/>
                  </a:lnTo>
                  <a:lnTo>
                    <a:pt x="40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BF0A95AA-4771-4B49-8D0E-8E69C2FE8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723225" y="1223963"/>
              <a:ext cx="3644900" cy="2406650"/>
            </a:xfrm>
            <a:custGeom>
              <a:avLst/>
              <a:gdLst>
                <a:gd name="T0" fmla="*/ 4111 w 10140"/>
                <a:gd name="T1" fmla="*/ 0 h 6678"/>
                <a:gd name="T2" fmla="*/ 0 w 10140"/>
                <a:gd name="T3" fmla="*/ 6678 h 6678"/>
                <a:gd name="T4" fmla="*/ 2989 w 10140"/>
                <a:gd name="T5" fmla="*/ 6678 h 6678"/>
                <a:gd name="T6" fmla="*/ 3528 w 10140"/>
                <a:gd name="T7" fmla="*/ 5753 h 6678"/>
                <a:gd name="T8" fmla="*/ 7001 w 10140"/>
                <a:gd name="T9" fmla="*/ 5753 h 6678"/>
                <a:gd name="T10" fmla="*/ 7289 w 10140"/>
                <a:gd name="T11" fmla="*/ 6678 h 6678"/>
                <a:gd name="T12" fmla="*/ 10140 w 10140"/>
                <a:gd name="T13" fmla="*/ 6678 h 6678"/>
                <a:gd name="T14" fmla="*/ 10140 w 10140"/>
                <a:gd name="T15" fmla="*/ 5570 h 6678"/>
                <a:gd name="T16" fmla="*/ 8186 w 10140"/>
                <a:gd name="T17" fmla="*/ 0 h 6678"/>
                <a:gd name="T18" fmla="*/ 4111 w 10140"/>
                <a:gd name="T19" fmla="*/ 0 h 6678"/>
                <a:gd name="T20" fmla="*/ 5808 w 10140"/>
                <a:gd name="T21" fmla="*/ 1849 h 6678"/>
                <a:gd name="T22" fmla="*/ 6445 w 10140"/>
                <a:gd name="T23" fmla="*/ 3913 h 6678"/>
                <a:gd name="T24" fmla="*/ 4596 w 10140"/>
                <a:gd name="T25" fmla="*/ 3913 h 6678"/>
                <a:gd name="T26" fmla="*/ 5808 w 10140"/>
                <a:gd name="T27" fmla="*/ 1849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40" h="6678">
                  <a:moveTo>
                    <a:pt x="4111" y="0"/>
                  </a:moveTo>
                  <a:lnTo>
                    <a:pt x="0" y="6678"/>
                  </a:lnTo>
                  <a:lnTo>
                    <a:pt x="2989" y="6678"/>
                  </a:lnTo>
                  <a:lnTo>
                    <a:pt x="3528" y="5753"/>
                  </a:lnTo>
                  <a:lnTo>
                    <a:pt x="7001" y="5753"/>
                  </a:lnTo>
                  <a:lnTo>
                    <a:pt x="7289" y="6678"/>
                  </a:lnTo>
                  <a:lnTo>
                    <a:pt x="10140" y="6678"/>
                  </a:lnTo>
                  <a:lnTo>
                    <a:pt x="10140" y="5570"/>
                  </a:lnTo>
                  <a:lnTo>
                    <a:pt x="8186" y="0"/>
                  </a:lnTo>
                  <a:lnTo>
                    <a:pt x="4111" y="0"/>
                  </a:lnTo>
                  <a:close/>
                  <a:moveTo>
                    <a:pt x="5808" y="1849"/>
                  </a:moveTo>
                  <a:lnTo>
                    <a:pt x="6445" y="3913"/>
                  </a:lnTo>
                  <a:lnTo>
                    <a:pt x="4596" y="3913"/>
                  </a:lnTo>
                  <a:lnTo>
                    <a:pt x="5808" y="18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</p:grpSp>
    </p:spTree>
    <p:extLst>
      <p:ext uri="{BB962C8B-B14F-4D97-AF65-F5344CB8AC3E}">
        <p14:creationId xmlns:p14="http://schemas.microsoft.com/office/powerpoint/2010/main" val="1170794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DCA1C57-9911-4377-BF89-4428ED51FC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Tekstin paikkamerkki 3">
            <a:extLst>
              <a:ext uri="{FF2B5EF4-FFF2-40B4-BE49-F238E27FC236}">
                <a16:creationId xmlns:a16="http://schemas.microsoft.com/office/drawing/2014/main" id="{80562EB6-7F5B-4915-A40E-F7FCECC2DDF8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39788" y="1825625"/>
            <a:ext cx="4718174" cy="4351338"/>
          </a:xfrm>
        </p:spPr>
        <p:txBody>
          <a:bodyPr/>
          <a:lstStyle>
            <a:lvl1pPr marL="0" indent="0">
              <a:buNone/>
              <a:defRPr sz="800"/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5CF3B7EE-E5B4-4CA6-A179-48FB30EB2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4" name="Päivämäärän paikkamerkki 13">
            <a:extLst>
              <a:ext uri="{FF2B5EF4-FFF2-40B4-BE49-F238E27FC236}">
                <a16:creationId xmlns:a16="http://schemas.microsoft.com/office/drawing/2014/main" id="{215CFA1B-C547-4577-B771-3C22DBF6DE7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2356429-3104-4F00-9F4F-3FC14377B490}" type="datetime1">
              <a:rPr lang="fi-FI" smtClean="0"/>
              <a:t>15.2.2023</a:t>
            </a:fld>
            <a:endParaRPr lang="fi-FI"/>
          </a:p>
        </p:txBody>
      </p:sp>
      <p:sp>
        <p:nvSpPr>
          <p:cNvPr id="15" name="Alatunnisteen paikkamerkki 14">
            <a:extLst>
              <a:ext uri="{FF2B5EF4-FFF2-40B4-BE49-F238E27FC236}">
                <a16:creationId xmlns:a16="http://schemas.microsoft.com/office/drawing/2014/main" id="{F9CB36F5-CDFF-4603-A825-CB57ADAE248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Dian numeron paikkamerkki 15">
            <a:extLst>
              <a:ext uri="{FF2B5EF4-FFF2-40B4-BE49-F238E27FC236}">
                <a16:creationId xmlns:a16="http://schemas.microsoft.com/office/drawing/2014/main" id="{0004B0FF-6C17-4DB4-AED2-0A715962A80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6772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Ryhmä 9">
            <a:extLst>
              <a:ext uri="{FF2B5EF4-FFF2-40B4-BE49-F238E27FC236}">
                <a16:creationId xmlns:a16="http://schemas.microsoft.com/office/drawing/2014/main" id="{8622020D-8889-46EA-8225-3041EF1DCA1D}"/>
              </a:ext>
            </a:extLst>
          </p:cNvPr>
          <p:cNvGrpSpPr/>
          <p:nvPr userDrawn="1"/>
        </p:nvGrpSpPr>
        <p:grpSpPr>
          <a:xfrm>
            <a:off x="0" y="-9427"/>
            <a:ext cx="12192194" cy="6867427"/>
            <a:chOff x="0" y="-18854"/>
            <a:chExt cx="24382800" cy="1373485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A82724B-B94E-467B-87AF-0D5F12C5F2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-18854"/>
              <a:ext cx="24382800" cy="1714898"/>
            </a:xfrm>
            <a:custGeom>
              <a:avLst/>
              <a:gdLst>
                <a:gd name="T0" fmla="*/ 0 w 67725"/>
                <a:gd name="T1" fmla="*/ 0 h 4767"/>
                <a:gd name="T2" fmla="*/ 0 w 67725"/>
                <a:gd name="T3" fmla="*/ 4767 h 4767"/>
                <a:gd name="T4" fmla="*/ 67725 w 67725"/>
                <a:gd name="T5" fmla="*/ 24 h 4767"/>
                <a:gd name="T6" fmla="*/ 67725 w 67725"/>
                <a:gd name="T7" fmla="*/ 18 h 4767"/>
                <a:gd name="T8" fmla="*/ 0 w 67725"/>
                <a:gd name="T9" fmla="*/ 0 h 4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25" h="4767">
                  <a:moveTo>
                    <a:pt x="0" y="0"/>
                  </a:moveTo>
                  <a:lnTo>
                    <a:pt x="0" y="4767"/>
                  </a:lnTo>
                  <a:lnTo>
                    <a:pt x="67725" y="24"/>
                  </a:lnTo>
                  <a:lnTo>
                    <a:pt x="67725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F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64FE49D-7B18-4557-AB1D-0C55EE1A1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6" y="12001102"/>
              <a:ext cx="24376434" cy="1714898"/>
            </a:xfrm>
            <a:custGeom>
              <a:avLst/>
              <a:gdLst>
                <a:gd name="T0" fmla="*/ 0 w 67711"/>
                <a:gd name="T1" fmla="*/ 4767 h 4767"/>
                <a:gd name="T2" fmla="*/ 67711 w 67711"/>
                <a:gd name="T3" fmla="*/ 4767 h 4767"/>
                <a:gd name="T4" fmla="*/ 67711 w 67711"/>
                <a:gd name="T5" fmla="*/ 0 h 4767"/>
                <a:gd name="T6" fmla="*/ 0 w 67711"/>
                <a:gd name="T7" fmla="*/ 4767 h 4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11" h="4767">
                  <a:moveTo>
                    <a:pt x="0" y="4767"/>
                  </a:moveTo>
                  <a:lnTo>
                    <a:pt x="67711" y="4767"/>
                  </a:lnTo>
                  <a:lnTo>
                    <a:pt x="67711" y="0"/>
                  </a:lnTo>
                  <a:lnTo>
                    <a:pt x="0" y="4767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78" y="2634791"/>
            <a:ext cx="10515600" cy="1536957"/>
          </a:xfrm>
        </p:spPr>
        <p:txBody>
          <a:bodyPr anchor="t" anchorCtr="0"/>
          <a:lstStyle>
            <a:lvl1pPr algn="ctr">
              <a:lnSpc>
                <a:spcPct val="100000"/>
              </a:lnSpc>
              <a:defRPr sz="4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0173B0-16C2-4182-AD95-1BD911589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78" y="4308050"/>
            <a:ext cx="10515600" cy="94739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03768A7-9A04-4EB7-9E54-8051DEC91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69B8-CB4F-4B4F-891E-3D4A5241DE51}" type="datetime1">
              <a:rPr lang="fi-FI" smtClean="0"/>
              <a:t>15.2.2023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F97BE50-8944-42F2-B49B-3AD0261BD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348B22E-548B-4378-B941-3D0108A3C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7242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Ryhmä 9">
            <a:extLst>
              <a:ext uri="{FF2B5EF4-FFF2-40B4-BE49-F238E27FC236}">
                <a16:creationId xmlns:a16="http://schemas.microsoft.com/office/drawing/2014/main" id="{8622020D-8889-46EA-8225-3041EF1DCA1D}"/>
              </a:ext>
            </a:extLst>
          </p:cNvPr>
          <p:cNvGrpSpPr/>
          <p:nvPr userDrawn="1"/>
        </p:nvGrpSpPr>
        <p:grpSpPr>
          <a:xfrm>
            <a:off x="0" y="-9427"/>
            <a:ext cx="12192194" cy="6867427"/>
            <a:chOff x="0" y="-18854"/>
            <a:chExt cx="24382800" cy="1373485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A82724B-B94E-467B-87AF-0D5F12C5F2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-18854"/>
              <a:ext cx="24382800" cy="1714898"/>
            </a:xfrm>
            <a:custGeom>
              <a:avLst/>
              <a:gdLst>
                <a:gd name="T0" fmla="*/ 0 w 67725"/>
                <a:gd name="T1" fmla="*/ 0 h 4767"/>
                <a:gd name="T2" fmla="*/ 0 w 67725"/>
                <a:gd name="T3" fmla="*/ 4767 h 4767"/>
                <a:gd name="T4" fmla="*/ 67725 w 67725"/>
                <a:gd name="T5" fmla="*/ 24 h 4767"/>
                <a:gd name="T6" fmla="*/ 67725 w 67725"/>
                <a:gd name="T7" fmla="*/ 18 h 4767"/>
                <a:gd name="T8" fmla="*/ 0 w 67725"/>
                <a:gd name="T9" fmla="*/ 0 h 4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25" h="4767">
                  <a:moveTo>
                    <a:pt x="0" y="0"/>
                  </a:moveTo>
                  <a:lnTo>
                    <a:pt x="0" y="4767"/>
                  </a:lnTo>
                  <a:lnTo>
                    <a:pt x="67725" y="24"/>
                  </a:lnTo>
                  <a:lnTo>
                    <a:pt x="67725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F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64FE49D-7B18-4557-AB1D-0C55EE1A1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6" y="12001102"/>
              <a:ext cx="24376434" cy="1714898"/>
            </a:xfrm>
            <a:custGeom>
              <a:avLst/>
              <a:gdLst>
                <a:gd name="T0" fmla="*/ 0 w 67711"/>
                <a:gd name="T1" fmla="*/ 4767 h 4767"/>
                <a:gd name="T2" fmla="*/ 67711 w 67711"/>
                <a:gd name="T3" fmla="*/ 4767 h 4767"/>
                <a:gd name="T4" fmla="*/ 67711 w 67711"/>
                <a:gd name="T5" fmla="*/ 0 h 4767"/>
                <a:gd name="T6" fmla="*/ 0 w 67711"/>
                <a:gd name="T7" fmla="*/ 4767 h 4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11" h="4767">
                  <a:moveTo>
                    <a:pt x="0" y="4767"/>
                  </a:moveTo>
                  <a:lnTo>
                    <a:pt x="67711" y="4767"/>
                  </a:lnTo>
                  <a:lnTo>
                    <a:pt x="67711" y="0"/>
                  </a:lnTo>
                  <a:lnTo>
                    <a:pt x="0" y="4767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</p:grp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3120267B-A677-4444-88A5-26888B3B0CA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745" y="-10221"/>
            <a:ext cx="12194723" cy="6868221"/>
          </a:xfrm>
          <a:custGeom>
            <a:avLst/>
            <a:gdLst>
              <a:gd name="connsiteX0" fmla="*/ 0 w 24369680"/>
              <a:gd name="connsiteY0" fmla="*/ 0 h 13734854"/>
              <a:gd name="connsiteX1" fmla="*/ 24369680 w 24369680"/>
              <a:gd name="connsiteY1" fmla="*/ 0 h 13734854"/>
              <a:gd name="connsiteX2" fmla="*/ 24369680 w 24369680"/>
              <a:gd name="connsiteY2" fmla="*/ 13734854 h 13734854"/>
              <a:gd name="connsiteX3" fmla="*/ 0 w 24369680"/>
              <a:gd name="connsiteY3" fmla="*/ 13734854 h 13734854"/>
              <a:gd name="connsiteX4" fmla="*/ 0 w 24369680"/>
              <a:gd name="connsiteY4" fmla="*/ 0 h 13734854"/>
              <a:gd name="connsiteX0" fmla="*/ 15794 w 24385474"/>
              <a:gd name="connsiteY0" fmla="*/ 0 h 13734854"/>
              <a:gd name="connsiteX1" fmla="*/ 24385474 w 24385474"/>
              <a:gd name="connsiteY1" fmla="*/ 0 h 13734854"/>
              <a:gd name="connsiteX2" fmla="*/ 24385474 w 24385474"/>
              <a:gd name="connsiteY2" fmla="*/ 13734854 h 13734854"/>
              <a:gd name="connsiteX3" fmla="*/ 15794 w 24385474"/>
              <a:gd name="connsiteY3" fmla="*/ 13734854 h 13734854"/>
              <a:gd name="connsiteX4" fmla="*/ 0 w 24385474"/>
              <a:gd name="connsiteY4" fmla="*/ 1715679 h 13734854"/>
              <a:gd name="connsiteX5" fmla="*/ 15794 w 24385474"/>
              <a:gd name="connsiteY5" fmla="*/ 0 h 13734854"/>
              <a:gd name="connsiteX0" fmla="*/ 15794 w 24396569"/>
              <a:gd name="connsiteY0" fmla="*/ 0 h 13734854"/>
              <a:gd name="connsiteX1" fmla="*/ 24385474 w 24396569"/>
              <a:gd name="connsiteY1" fmla="*/ 0 h 13734854"/>
              <a:gd name="connsiteX2" fmla="*/ 24396569 w 24396569"/>
              <a:gd name="connsiteY2" fmla="*/ 12019176 h 13734854"/>
              <a:gd name="connsiteX3" fmla="*/ 24385474 w 24396569"/>
              <a:gd name="connsiteY3" fmla="*/ 13734854 h 13734854"/>
              <a:gd name="connsiteX4" fmla="*/ 15794 w 24396569"/>
              <a:gd name="connsiteY4" fmla="*/ 13734854 h 13734854"/>
              <a:gd name="connsiteX5" fmla="*/ 0 w 24396569"/>
              <a:gd name="connsiteY5" fmla="*/ 1715679 h 13734854"/>
              <a:gd name="connsiteX6" fmla="*/ 15794 w 24396569"/>
              <a:gd name="connsiteY6" fmla="*/ 0 h 13734854"/>
              <a:gd name="connsiteX0" fmla="*/ 0 w 24396569"/>
              <a:gd name="connsiteY0" fmla="*/ 1715679 h 13734854"/>
              <a:gd name="connsiteX1" fmla="*/ 24385474 w 24396569"/>
              <a:gd name="connsiteY1" fmla="*/ 0 h 13734854"/>
              <a:gd name="connsiteX2" fmla="*/ 24396569 w 24396569"/>
              <a:gd name="connsiteY2" fmla="*/ 12019176 h 13734854"/>
              <a:gd name="connsiteX3" fmla="*/ 24385474 w 24396569"/>
              <a:gd name="connsiteY3" fmla="*/ 13734854 h 13734854"/>
              <a:gd name="connsiteX4" fmla="*/ 15794 w 24396569"/>
              <a:gd name="connsiteY4" fmla="*/ 13734854 h 13734854"/>
              <a:gd name="connsiteX5" fmla="*/ 0 w 24396569"/>
              <a:gd name="connsiteY5" fmla="*/ 1715679 h 13734854"/>
              <a:gd name="connsiteX0" fmla="*/ 0 w 24396569"/>
              <a:gd name="connsiteY0" fmla="*/ 1715679 h 14561968"/>
              <a:gd name="connsiteX1" fmla="*/ 24385474 w 24396569"/>
              <a:gd name="connsiteY1" fmla="*/ 0 h 14561968"/>
              <a:gd name="connsiteX2" fmla="*/ 24396569 w 24396569"/>
              <a:gd name="connsiteY2" fmla="*/ 12019176 h 14561968"/>
              <a:gd name="connsiteX3" fmla="*/ 15794 w 24396569"/>
              <a:gd name="connsiteY3" fmla="*/ 13734854 h 14561968"/>
              <a:gd name="connsiteX4" fmla="*/ 0 w 24396569"/>
              <a:gd name="connsiteY4" fmla="*/ 1715679 h 14561968"/>
              <a:gd name="connsiteX0" fmla="*/ 0 w 24396569"/>
              <a:gd name="connsiteY0" fmla="*/ 1715679 h 13734854"/>
              <a:gd name="connsiteX1" fmla="*/ 24385474 w 24396569"/>
              <a:gd name="connsiteY1" fmla="*/ 0 h 13734854"/>
              <a:gd name="connsiteX2" fmla="*/ 24396569 w 24396569"/>
              <a:gd name="connsiteY2" fmla="*/ 12019176 h 13734854"/>
              <a:gd name="connsiteX3" fmla="*/ 15794 w 24396569"/>
              <a:gd name="connsiteY3" fmla="*/ 13734854 h 13734854"/>
              <a:gd name="connsiteX4" fmla="*/ 0 w 24396569"/>
              <a:gd name="connsiteY4" fmla="*/ 1715679 h 13734854"/>
              <a:gd name="connsiteX0" fmla="*/ 0 w 24388632"/>
              <a:gd name="connsiteY0" fmla="*/ 1709329 h 13734854"/>
              <a:gd name="connsiteX1" fmla="*/ 24377537 w 24388632"/>
              <a:gd name="connsiteY1" fmla="*/ 0 h 13734854"/>
              <a:gd name="connsiteX2" fmla="*/ 24388632 w 24388632"/>
              <a:gd name="connsiteY2" fmla="*/ 12019176 h 13734854"/>
              <a:gd name="connsiteX3" fmla="*/ 7857 w 24388632"/>
              <a:gd name="connsiteY3" fmla="*/ 13734854 h 13734854"/>
              <a:gd name="connsiteX4" fmla="*/ 0 w 24388632"/>
              <a:gd name="connsiteY4" fmla="*/ 1709329 h 13734854"/>
              <a:gd name="connsiteX0" fmla="*/ 0 w 24388632"/>
              <a:gd name="connsiteY0" fmla="*/ 1710916 h 13736441"/>
              <a:gd name="connsiteX1" fmla="*/ 24380711 w 24388632"/>
              <a:gd name="connsiteY1" fmla="*/ 0 h 13736441"/>
              <a:gd name="connsiteX2" fmla="*/ 24388632 w 24388632"/>
              <a:gd name="connsiteY2" fmla="*/ 12020763 h 13736441"/>
              <a:gd name="connsiteX3" fmla="*/ 7857 w 24388632"/>
              <a:gd name="connsiteY3" fmla="*/ 13736441 h 13736441"/>
              <a:gd name="connsiteX4" fmla="*/ 0 w 24388632"/>
              <a:gd name="connsiteY4" fmla="*/ 1710916 h 13736441"/>
              <a:gd name="connsiteX0" fmla="*/ 0 w 24388632"/>
              <a:gd name="connsiteY0" fmla="*/ 1710916 h 13736441"/>
              <a:gd name="connsiteX1" fmla="*/ 24387062 w 24388632"/>
              <a:gd name="connsiteY1" fmla="*/ 0 h 13736441"/>
              <a:gd name="connsiteX2" fmla="*/ 24388632 w 24388632"/>
              <a:gd name="connsiteY2" fmla="*/ 12020763 h 13736441"/>
              <a:gd name="connsiteX3" fmla="*/ 7857 w 24388632"/>
              <a:gd name="connsiteY3" fmla="*/ 13736441 h 13736441"/>
              <a:gd name="connsiteX4" fmla="*/ 0 w 24388632"/>
              <a:gd name="connsiteY4" fmla="*/ 1710916 h 13736441"/>
              <a:gd name="connsiteX0" fmla="*/ 0 w 24388127"/>
              <a:gd name="connsiteY0" fmla="*/ 1710916 h 13736441"/>
              <a:gd name="connsiteX1" fmla="*/ 24387062 w 24388127"/>
              <a:gd name="connsiteY1" fmla="*/ 0 h 13736441"/>
              <a:gd name="connsiteX2" fmla="*/ 24387044 w 24388127"/>
              <a:gd name="connsiteY2" fmla="*/ 12020763 h 13736441"/>
              <a:gd name="connsiteX3" fmla="*/ 7857 w 24388127"/>
              <a:gd name="connsiteY3" fmla="*/ 13736441 h 13736441"/>
              <a:gd name="connsiteX4" fmla="*/ 0 w 24388127"/>
              <a:gd name="connsiteY4" fmla="*/ 1710916 h 13736441"/>
              <a:gd name="connsiteX0" fmla="*/ 0 w 24387858"/>
              <a:gd name="connsiteY0" fmla="*/ 1710916 h 13736441"/>
              <a:gd name="connsiteX1" fmla="*/ 24387062 w 24387858"/>
              <a:gd name="connsiteY1" fmla="*/ 0 h 13736441"/>
              <a:gd name="connsiteX2" fmla="*/ 24383869 w 24387858"/>
              <a:gd name="connsiteY2" fmla="*/ 12022351 h 13736441"/>
              <a:gd name="connsiteX3" fmla="*/ 7857 w 24387858"/>
              <a:gd name="connsiteY3" fmla="*/ 13736441 h 13736441"/>
              <a:gd name="connsiteX4" fmla="*/ 0 w 24387858"/>
              <a:gd name="connsiteY4" fmla="*/ 1710916 h 1373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7858" h="13736441">
                <a:moveTo>
                  <a:pt x="0" y="1710916"/>
                </a:moveTo>
                <a:lnTo>
                  <a:pt x="24387062" y="0"/>
                </a:lnTo>
                <a:cubicBezTo>
                  <a:pt x="24390760" y="4006392"/>
                  <a:pt x="24380171" y="8015959"/>
                  <a:pt x="24383869" y="12022351"/>
                </a:cubicBezTo>
                <a:lnTo>
                  <a:pt x="7857" y="13736441"/>
                </a:lnTo>
                <a:cubicBezTo>
                  <a:pt x="2592" y="9730049"/>
                  <a:pt x="5265" y="5717308"/>
                  <a:pt x="0" y="171091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 b="1" i="1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3C6CAD2-0D70-4B20-9702-7BC2BBD23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89037" y="433800"/>
            <a:ext cx="1895523" cy="194400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100"/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9258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Ryhmä 9">
            <a:extLst>
              <a:ext uri="{FF2B5EF4-FFF2-40B4-BE49-F238E27FC236}">
                <a16:creationId xmlns:a16="http://schemas.microsoft.com/office/drawing/2014/main" id="{8622020D-8889-46EA-8225-3041EF1DCA1D}"/>
              </a:ext>
            </a:extLst>
          </p:cNvPr>
          <p:cNvGrpSpPr/>
          <p:nvPr userDrawn="1"/>
        </p:nvGrpSpPr>
        <p:grpSpPr>
          <a:xfrm>
            <a:off x="0" y="-9427"/>
            <a:ext cx="12192194" cy="6867427"/>
            <a:chOff x="0" y="-18854"/>
            <a:chExt cx="24382800" cy="1373485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A82724B-B94E-467B-87AF-0D5F12C5F2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-18854"/>
              <a:ext cx="24382800" cy="1714898"/>
            </a:xfrm>
            <a:custGeom>
              <a:avLst/>
              <a:gdLst>
                <a:gd name="T0" fmla="*/ 0 w 67725"/>
                <a:gd name="T1" fmla="*/ 0 h 4767"/>
                <a:gd name="T2" fmla="*/ 0 w 67725"/>
                <a:gd name="T3" fmla="*/ 4767 h 4767"/>
                <a:gd name="T4" fmla="*/ 67725 w 67725"/>
                <a:gd name="T5" fmla="*/ 24 h 4767"/>
                <a:gd name="T6" fmla="*/ 67725 w 67725"/>
                <a:gd name="T7" fmla="*/ 18 h 4767"/>
                <a:gd name="T8" fmla="*/ 0 w 67725"/>
                <a:gd name="T9" fmla="*/ 0 h 4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25" h="4767">
                  <a:moveTo>
                    <a:pt x="0" y="0"/>
                  </a:moveTo>
                  <a:lnTo>
                    <a:pt x="0" y="4767"/>
                  </a:lnTo>
                  <a:lnTo>
                    <a:pt x="67725" y="24"/>
                  </a:lnTo>
                  <a:lnTo>
                    <a:pt x="67725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F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64FE49D-7B18-4557-AB1D-0C55EE1A1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6" y="12001102"/>
              <a:ext cx="24376434" cy="1714898"/>
            </a:xfrm>
            <a:custGeom>
              <a:avLst/>
              <a:gdLst>
                <a:gd name="T0" fmla="*/ 0 w 67711"/>
                <a:gd name="T1" fmla="*/ 4767 h 4767"/>
                <a:gd name="T2" fmla="*/ 67711 w 67711"/>
                <a:gd name="T3" fmla="*/ 4767 h 4767"/>
                <a:gd name="T4" fmla="*/ 67711 w 67711"/>
                <a:gd name="T5" fmla="*/ 0 h 4767"/>
                <a:gd name="T6" fmla="*/ 0 w 67711"/>
                <a:gd name="T7" fmla="*/ 4767 h 4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11" h="4767">
                  <a:moveTo>
                    <a:pt x="0" y="4767"/>
                  </a:moveTo>
                  <a:lnTo>
                    <a:pt x="67711" y="4767"/>
                  </a:lnTo>
                  <a:lnTo>
                    <a:pt x="67711" y="0"/>
                  </a:lnTo>
                  <a:lnTo>
                    <a:pt x="0" y="4767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</p:grp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3120267B-A677-4444-88A5-26888B3B0CA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745" y="-10221"/>
            <a:ext cx="12194723" cy="6868221"/>
          </a:xfrm>
          <a:custGeom>
            <a:avLst/>
            <a:gdLst>
              <a:gd name="connsiteX0" fmla="*/ 0 w 24369680"/>
              <a:gd name="connsiteY0" fmla="*/ 0 h 13734854"/>
              <a:gd name="connsiteX1" fmla="*/ 24369680 w 24369680"/>
              <a:gd name="connsiteY1" fmla="*/ 0 h 13734854"/>
              <a:gd name="connsiteX2" fmla="*/ 24369680 w 24369680"/>
              <a:gd name="connsiteY2" fmla="*/ 13734854 h 13734854"/>
              <a:gd name="connsiteX3" fmla="*/ 0 w 24369680"/>
              <a:gd name="connsiteY3" fmla="*/ 13734854 h 13734854"/>
              <a:gd name="connsiteX4" fmla="*/ 0 w 24369680"/>
              <a:gd name="connsiteY4" fmla="*/ 0 h 13734854"/>
              <a:gd name="connsiteX0" fmla="*/ 15794 w 24385474"/>
              <a:gd name="connsiteY0" fmla="*/ 0 h 13734854"/>
              <a:gd name="connsiteX1" fmla="*/ 24385474 w 24385474"/>
              <a:gd name="connsiteY1" fmla="*/ 0 h 13734854"/>
              <a:gd name="connsiteX2" fmla="*/ 24385474 w 24385474"/>
              <a:gd name="connsiteY2" fmla="*/ 13734854 h 13734854"/>
              <a:gd name="connsiteX3" fmla="*/ 15794 w 24385474"/>
              <a:gd name="connsiteY3" fmla="*/ 13734854 h 13734854"/>
              <a:gd name="connsiteX4" fmla="*/ 0 w 24385474"/>
              <a:gd name="connsiteY4" fmla="*/ 1715679 h 13734854"/>
              <a:gd name="connsiteX5" fmla="*/ 15794 w 24385474"/>
              <a:gd name="connsiteY5" fmla="*/ 0 h 13734854"/>
              <a:gd name="connsiteX0" fmla="*/ 15794 w 24396569"/>
              <a:gd name="connsiteY0" fmla="*/ 0 h 13734854"/>
              <a:gd name="connsiteX1" fmla="*/ 24385474 w 24396569"/>
              <a:gd name="connsiteY1" fmla="*/ 0 h 13734854"/>
              <a:gd name="connsiteX2" fmla="*/ 24396569 w 24396569"/>
              <a:gd name="connsiteY2" fmla="*/ 12019176 h 13734854"/>
              <a:gd name="connsiteX3" fmla="*/ 24385474 w 24396569"/>
              <a:gd name="connsiteY3" fmla="*/ 13734854 h 13734854"/>
              <a:gd name="connsiteX4" fmla="*/ 15794 w 24396569"/>
              <a:gd name="connsiteY4" fmla="*/ 13734854 h 13734854"/>
              <a:gd name="connsiteX5" fmla="*/ 0 w 24396569"/>
              <a:gd name="connsiteY5" fmla="*/ 1715679 h 13734854"/>
              <a:gd name="connsiteX6" fmla="*/ 15794 w 24396569"/>
              <a:gd name="connsiteY6" fmla="*/ 0 h 13734854"/>
              <a:gd name="connsiteX0" fmla="*/ 0 w 24396569"/>
              <a:gd name="connsiteY0" fmla="*/ 1715679 h 13734854"/>
              <a:gd name="connsiteX1" fmla="*/ 24385474 w 24396569"/>
              <a:gd name="connsiteY1" fmla="*/ 0 h 13734854"/>
              <a:gd name="connsiteX2" fmla="*/ 24396569 w 24396569"/>
              <a:gd name="connsiteY2" fmla="*/ 12019176 h 13734854"/>
              <a:gd name="connsiteX3" fmla="*/ 24385474 w 24396569"/>
              <a:gd name="connsiteY3" fmla="*/ 13734854 h 13734854"/>
              <a:gd name="connsiteX4" fmla="*/ 15794 w 24396569"/>
              <a:gd name="connsiteY4" fmla="*/ 13734854 h 13734854"/>
              <a:gd name="connsiteX5" fmla="*/ 0 w 24396569"/>
              <a:gd name="connsiteY5" fmla="*/ 1715679 h 13734854"/>
              <a:gd name="connsiteX0" fmla="*/ 0 w 24396569"/>
              <a:gd name="connsiteY0" fmla="*/ 1715679 h 14561968"/>
              <a:gd name="connsiteX1" fmla="*/ 24385474 w 24396569"/>
              <a:gd name="connsiteY1" fmla="*/ 0 h 14561968"/>
              <a:gd name="connsiteX2" fmla="*/ 24396569 w 24396569"/>
              <a:gd name="connsiteY2" fmla="*/ 12019176 h 14561968"/>
              <a:gd name="connsiteX3" fmla="*/ 15794 w 24396569"/>
              <a:gd name="connsiteY3" fmla="*/ 13734854 h 14561968"/>
              <a:gd name="connsiteX4" fmla="*/ 0 w 24396569"/>
              <a:gd name="connsiteY4" fmla="*/ 1715679 h 14561968"/>
              <a:gd name="connsiteX0" fmla="*/ 0 w 24396569"/>
              <a:gd name="connsiteY0" fmla="*/ 1715679 h 13734854"/>
              <a:gd name="connsiteX1" fmla="*/ 24385474 w 24396569"/>
              <a:gd name="connsiteY1" fmla="*/ 0 h 13734854"/>
              <a:gd name="connsiteX2" fmla="*/ 24396569 w 24396569"/>
              <a:gd name="connsiteY2" fmla="*/ 12019176 h 13734854"/>
              <a:gd name="connsiteX3" fmla="*/ 15794 w 24396569"/>
              <a:gd name="connsiteY3" fmla="*/ 13734854 h 13734854"/>
              <a:gd name="connsiteX4" fmla="*/ 0 w 24396569"/>
              <a:gd name="connsiteY4" fmla="*/ 1715679 h 13734854"/>
              <a:gd name="connsiteX0" fmla="*/ 0 w 24388632"/>
              <a:gd name="connsiteY0" fmla="*/ 1709329 h 13734854"/>
              <a:gd name="connsiteX1" fmla="*/ 24377537 w 24388632"/>
              <a:gd name="connsiteY1" fmla="*/ 0 h 13734854"/>
              <a:gd name="connsiteX2" fmla="*/ 24388632 w 24388632"/>
              <a:gd name="connsiteY2" fmla="*/ 12019176 h 13734854"/>
              <a:gd name="connsiteX3" fmla="*/ 7857 w 24388632"/>
              <a:gd name="connsiteY3" fmla="*/ 13734854 h 13734854"/>
              <a:gd name="connsiteX4" fmla="*/ 0 w 24388632"/>
              <a:gd name="connsiteY4" fmla="*/ 1709329 h 13734854"/>
              <a:gd name="connsiteX0" fmla="*/ 0 w 24388632"/>
              <a:gd name="connsiteY0" fmla="*/ 1710916 h 13736441"/>
              <a:gd name="connsiteX1" fmla="*/ 24380711 w 24388632"/>
              <a:gd name="connsiteY1" fmla="*/ 0 h 13736441"/>
              <a:gd name="connsiteX2" fmla="*/ 24388632 w 24388632"/>
              <a:gd name="connsiteY2" fmla="*/ 12020763 h 13736441"/>
              <a:gd name="connsiteX3" fmla="*/ 7857 w 24388632"/>
              <a:gd name="connsiteY3" fmla="*/ 13736441 h 13736441"/>
              <a:gd name="connsiteX4" fmla="*/ 0 w 24388632"/>
              <a:gd name="connsiteY4" fmla="*/ 1710916 h 13736441"/>
              <a:gd name="connsiteX0" fmla="*/ 0 w 24388632"/>
              <a:gd name="connsiteY0" fmla="*/ 1710916 h 13736441"/>
              <a:gd name="connsiteX1" fmla="*/ 24387062 w 24388632"/>
              <a:gd name="connsiteY1" fmla="*/ 0 h 13736441"/>
              <a:gd name="connsiteX2" fmla="*/ 24388632 w 24388632"/>
              <a:gd name="connsiteY2" fmla="*/ 12020763 h 13736441"/>
              <a:gd name="connsiteX3" fmla="*/ 7857 w 24388632"/>
              <a:gd name="connsiteY3" fmla="*/ 13736441 h 13736441"/>
              <a:gd name="connsiteX4" fmla="*/ 0 w 24388632"/>
              <a:gd name="connsiteY4" fmla="*/ 1710916 h 13736441"/>
              <a:gd name="connsiteX0" fmla="*/ 0 w 24388127"/>
              <a:gd name="connsiteY0" fmla="*/ 1710916 h 13736441"/>
              <a:gd name="connsiteX1" fmla="*/ 24387062 w 24388127"/>
              <a:gd name="connsiteY1" fmla="*/ 0 h 13736441"/>
              <a:gd name="connsiteX2" fmla="*/ 24387044 w 24388127"/>
              <a:gd name="connsiteY2" fmla="*/ 12020763 h 13736441"/>
              <a:gd name="connsiteX3" fmla="*/ 7857 w 24388127"/>
              <a:gd name="connsiteY3" fmla="*/ 13736441 h 13736441"/>
              <a:gd name="connsiteX4" fmla="*/ 0 w 24388127"/>
              <a:gd name="connsiteY4" fmla="*/ 1710916 h 13736441"/>
              <a:gd name="connsiteX0" fmla="*/ 0 w 24387858"/>
              <a:gd name="connsiteY0" fmla="*/ 1710916 h 13736441"/>
              <a:gd name="connsiteX1" fmla="*/ 24387062 w 24387858"/>
              <a:gd name="connsiteY1" fmla="*/ 0 h 13736441"/>
              <a:gd name="connsiteX2" fmla="*/ 24383869 w 24387858"/>
              <a:gd name="connsiteY2" fmla="*/ 12022351 h 13736441"/>
              <a:gd name="connsiteX3" fmla="*/ 7857 w 24387858"/>
              <a:gd name="connsiteY3" fmla="*/ 13736441 h 13736441"/>
              <a:gd name="connsiteX4" fmla="*/ 0 w 24387858"/>
              <a:gd name="connsiteY4" fmla="*/ 1710916 h 1373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7858" h="13736441">
                <a:moveTo>
                  <a:pt x="0" y="1710916"/>
                </a:moveTo>
                <a:lnTo>
                  <a:pt x="24387062" y="0"/>
                </a:lnTo>
                <a:cubicBezTo>
                  <a:pt x="24390760" y="4006392"/>
                  <a:pt x="24380171" y="8015959"/>
                  <a:pt x="24383869" y="12022351"/>
                </a:cubicBezTo>
                <a:lnTo>
                  <a:pt x="7857" y="13736441"/>
                </a:lnTo>
                <a:cubicBezTo>
                  <a:pt x="2592" y="9730049"/>
                  <a:pt x="5265" y="5717308"/>
                  <a:pt x="0" y="171091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 b="1" i="1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3C6CAD2-0D70-4B20-9702-7BC2BBD23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89037" y="433800"/>
            <a:ext cx="1895523" cy="194400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100"/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0532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Ryhmä 5">
            <a:extLst>
              <a:ext uri="{FF2B5EF4-FFF2-40B4-BE49-F238E27FC236}">
                <a16:creationId xmlns:a16="http://schemas.microsoft.com/office/drawing/2014/main" id="{5E97D42B-BB3B-4D70-B419-BFB83663D9C6}"/>
              </a:ext>
            </a:extLst>
          </p:cNvPr>
          <p:cNvGrpSpPr/>
          <p:nvPr userDrawn="1"/>
        </p:nvGrpSpPr>
        <p:grpSpPr>
          <a:xfrm>
            <a:off x="0" y="-9427"/>
            <a:ext cx="12192194" cy="6867427"/>
            <a:chOff x="0" y="-18854"/>
            <a:chExt cx="24382800" cy="13734854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947666D-7DCE-4F99-BFC4-68C27902B7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-18854"/>
              <a:ext cx="24382800" cy="1714898"/>
            </a:xfrm>
            <a:custGeom>
              <a:avLst/>
              <a:gdLst>
                <a:gd name="T0" fmla="*/ 0 w 67725"/>
                <a:gd name="T1" fmla="*/ 0 h 4767"/>
                <a:gd name="T2" fmla="*/ 0 w 67725"/>
                <a:gd name="T3" fmla="*/ 4767 h 4767"/>
                <a:gd name="T4" fmla="*/ 67725 w 67725"/>
                <a:gd name="T5" fmla="*/ 24 h 4767"/>
                <a:gd name="T6" fmla="*/ 67725 w 67725"/>
                <a:gd name="T7" fmla="*/ 18 h 4767"/>
                <a:gd name="T8" fmla="*/ 0 w 67725"/>
                <a:gd name="T9" fmla="*/ 0 h 4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25" h="4767">
                  <a:moveTo>
                    <a:pt x="0" y="0"/>
                  </a:moveTo>
                  <a:lnTo>
                    <a:pt x="0" y="4767"/>
                  </a:lnTo>
                  <a:lnTo>
                    <a:pt x="67725" y="24"/>
                  </a:lnTo>
                  <a:lnTo>
                    <a:pt x="67725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F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E29252F-1217-499A-AEEF-B10241DF06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6" y="12001102"/>
              <a:ext cx="24376434" cy="1714898"/>
            </a:xfrm>
            <a:custGeom>
              <a:avLst/>
              <a:gdLst>
                <a:gd name="T0" fmla="*/ 0 w 67711"/>
                <a:gd name="T1" fmla="*/ 4767 h 4767"/>
                <a:gd name="T2" fmla="*/ 67711 w 67711"/>
                <a:gd name="T3" fmla="*/ 4767 h 4767"/>
                <a:gd name="T4" fmla="*/ 67711 w 67711"/>
                <a:gd name="T5" fmla="*/ 0 h 4767"/>
                <a:gd name="T6" fmla="*/ 0 w 67711"/>
                <a:gd name="T7" fmla="*/ 4767 h 4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11" h="4767">
                  <a:moveTo>
                    <a:pt x="0" y="4767"/>
                  </a:moveTo>
                  <a:lnTo>
                    <a:pt x="67711" y="4767"/>
                  </a:lnTo>
                  <a:lnTo>
                    <a:pt x="67711" y="0"/>
                  </a:lnTo>
                  <a:lnTo>
                    <a:pt x="0" y="4767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797E4D7-4DF3-42F7-A8B1-E81360052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A0BD-5408-4C6C-9A5C-10B4CA57242F}" type="datetime1">
              <a:rPr lang="fi-FI" smtClean="0"/>
              <a:t>15.2.2023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15DA5D9-220B-4CA2-AF56-616A41B79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0AACDB7-CE3E-4B32-A3E7-5CF3FA8C9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4359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nega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Ryhmä 5">
            <a:extLst>
              <a:ext uri="{FF2B5EF4-FFF2-40B4-BE49-F238E27FC236}">
                <a16:creationId xmlns:a16="http://schemas.microsoft.com/office/drawing/2014/main" id="{5E97D42B-BB3B-4D70-B419-BFB83663D9C6}"/>
              </a:ext>
            </a:extLst>
          </p:cNvPr>
          <p:cNvGrpSpPr/>
          <p:nvPr userDrawn="1"/>
        </p:nvGrpSpPr>
        <p:grpSpPr>
          <a:xfrm>
            <a:off x="0" y="-9427"/>
            <a:ext cx="12192194" cy="6867427"/>
            <a:chOff x="0" y="-18854"/>
            <a:chExt cx="24382800" cy="13734854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947666D-7DCE-4F99-BFC4-68C27902B7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-18854"/>
              <a:ext cx="24382800" cy="1714898"/>
            </a:xfrm>
            <a:custGeom>
              <a:avLst/>
              <a:gdLst>
                <a:gd name="T0" fmla="*/ 0 w 67725"/>
                <a:gd name="T1" fmla="*/ 0 h 4767"/>
                <a:gd name="T2" fmla="*/ 0 w 67725"/>
                <a:gd name="T3" fmla="*/ 4767 h 4767"/>
                <a:gd name="T4" fmla="*/ 67725 w 67725"/>
                <a:gd name="T5" fmla="*/ 24 h 4767"/>
                <a:gd name="T6" fmla="*/ 67725 w 67725"/>
                <a:gd name="T7" fmla="*/ 18 h 4767"/>
                <a:gd name="T8" fmla="*/ 0 w 67725"/>
                <a:gd name="T9" fmla="*/ 0 h 4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25" h="4767">
                  <a:moveTo>
                    <a:pt x="0" y="0"/>
                  </a:moveTo>
                  <a:lnTo>
                    <a:pt x="0" y="4767"/>
                  </a:lnTo>
                  <a:lnTo>
                    <a:pt x="67725" y="24"/>
                  </a:lnTo>
                  <a:lnTo>
                    <a:pt x="67725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F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E29252F-1217-499A-AEEF-B10241DF06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6" y="12001102"/>
              <a:ext cx="24376434" cy="1714898"/>
            </a:xfrm>
            <a:custGeom>
              <a:avLst/>
              <a:gdLst>
                <a:gd name="T0" fmla="*/ 0 w 67711"/>
                <a:gd name="T1" fmla="*/ 4767 h 4767"/>
                <a:gd name="T2" fmla="*/ 67711 w 67711"/>
                <a:gd name="T3" fmla="*/ 4767 h 4767"/>
                <a:gd name="T4" fmla="*/ 67711 w 67711"/>
                <a:gd name="T5" fmla="*/ 0 h 4767"/>
                <a:gd name="T6" fmla="*/ 0 w 67711"/>
                <a:gd name="T7" fmla="*/ 4767 h 4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11" h="4767">
                  <a:moveTo>
                    <a:pt x="0" y="4767"/>
                  </a:moveTo>
                  <a:lnTo>
                    <a:pt x="67711" y="4767"/>
                  </a:lnTo>
                  <a:lnTo>
                    <a:pt x="67711" y="0"/>
                  </a:lnTo>
                  <a:lnTo>
                    <a:pt x="0" y="4767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797E4D7-4DF3-42F7-A8B1-E81360052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A0BD-5408-4C6C-9A5C-10B4CA57242F}" type="datetime1">
              <a:rPr lang="fi-FI" smtClean="0"/>
              <a:t>15.2.2023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15DA5D9-220B-4CA2-AF56-616A41B79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0AACDB7-CE3E-4B32-A3E7-5CF3FA8C9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032260EC-5763-454B-86A4-9A6ED4E730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88890" y="433578"/>
            <a:ext cx="1895983" cy="19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218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1A1614D-52CF-45AF-A901-12FA2C051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0A3A-D064-40E9-B3C2-27D20437E4B9}" type="datetime1">
              <a:rPr lang="fi-FI" smtClean="0"/>
              <a:t>15.2.2023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2A2215A-8FD8-4FBF-887A-0CE9E0203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2899E54-642F-4A9A-8599-805DAF440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8885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Kuva 24" descr="Nainen kävelee laiturilla">
            <a:extLst>
              <a:ext uri="{FF2B5EF4-FFF2-40B4-BE49-F238E27FC236}">
                <a16:creationId xmlns:a16="http://schemas.microsoft.com/office/drawing/2014/main" id="{6E5FA1D4-2C32-4240-9B55-00EBF83580F6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194" cy="4958499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B56F663B-DE9D-4846-B92B-815F67F29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0" y="4053527"/>
            <a:ext cx="12192194" cy="2808449"/>
          </a:xfrm>
          <a:custGeom>
            <a:avLst/>
            <a:gdLst>
              <a:gd name="T0" fmla="*/ 0 w 67733"/>
              <a:gd name="T1" fmla="*/ 4768 h 15585"/>
              <a:gd name="T2" fmla="*/ 0 w 67733"/>
              <a:gd name="T3" fmla="*/ 4774 h 15585"/>
              <a:gd name="T4" fmla="*/ 0 w 67733"/>
              <a:gd name="T5" fmla="*/ 4774 h 15585"/>
              <a:gd name="T6" fmla="*/ 0 w 67733"/>
              <a:gd name="T7" fmla="*/ 15585 h 15585"/>
              <a:gd name="T8" fmla="*/ 67733 w 67733"/>
              <a:gd name="T9" fmla="*/ 15585 h 15585"/>
              <a:gd name="T10" fmla="*/ 67733 w 67733"/>
              <a:gd name="T11" fmla="*/ 0 h 15585"/>
              <a:gd name="T12" fmla="*/ 0 w 67733"/>
              <a:gd name="T13" fmla="*/ 4768 h 15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733" h="15585">
                <a:moveTo>
                  <a:pt x="0" y="4768"/>
                </a:moveTo>
                <a:lnTo>
                  <a:pt x="0" y="4774"/>
                </a:lnTo>
                <a:lnTo>
                  <a:pt x="0" y="4774"/>
                </a:lnTo>
                <a:lnTo>
                  <a:pt x="0" y="15585"/>
                </a:lnTo>
                <a:lnTo>
                  <a:pt x="67733" y="15585"/>
                </a:lnTo>
                <a:cubicBezTo>
                  <a:pt x="67733" y="10379"/>
                  <a:pt x="67733" y="5195"/>
                  <a:pt x="67733" y="0"/>
                </a:cubicBezTo>
                <a:lnTo>
                  <a:pt x="0" y="4768"/>
                </a:lnTo>
                <a:close/>
              </a:path>
            </a:pathLst>
          </a:custGeom>
          <a:solidFill>
            <a:srgbClr val="97B3D4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fi-FI" sz="900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B05BE846-A9E8-4F94-B6C9-47D9A241C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9427"/>
            <a:ext cx="12192194" cy="857449"/>
          </a:xfrm>
          <a:custGeom>
            <a:avLst/>
            <a:gdLst>
              <a:gd name="T0" fmla="*/ 0 w 67725"/>
              <a:gd name="T1" fmla="*/ 0 h 4767"/>
              <a:gd name="T2" fmla="*/ 0 w 67725"/>
              <a:gd name="T3" fmla="*/ 4767 h 4767"/>
              <a:gd name="T4" fmla="*/ 67725 w 67725"/>
              <a:gd name="T5" fmla="*/ 24 h 4767"/>
              <a:gd name="T6" fmla="*/ 67725 w 67725"/>
              <a:gd name="T7" fmla="*/ 18 h 4767"/>
              <a:gd name="T8" fmla="*/ 0 w 67725"/>
              <a:gd name="T9" fmla="*/ 0 h 4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725" h="4767">
                <a:moveTo>
                  <a:pt x="0" y="0"/>
                </a:moveTo>
                <a:lnTo>
                  <a:pt x="0" y="4767"/>
                </a:lnTo>
                <a:lnTo>
                  <a:pt x="67725" y="24"/>
                </a:lnTo>
                <a:lnTo>
                  <a:pt x="67725" y="18"/>
                </a:lnTo>
                <a:lnTo>
                  <a:pt x="0" y="0"/>
                </a:lnTo>
                <a:close/>
              </a:path>
            </a:pathLst>
          </a:custGeom>
          <a:solidFill>
            <a:srgbClr val="CEFF23"/>
          </a:solidFill>
          <a:ln w="9525">
            <a:noFill/>
            <a:round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fi-FI" sz="900"/>
          </a:p>
        </p:txBody>
      </p:sp>
      <p:grpSp>
        <p:nvGrpSpPr>
          <p:cNvPr id="15" name="Ryhmä 14">
            <a:extLst>
              <a:ext uri="{FF2B5EF4-FFF2-40B4-BE49-F238E27FC236}">
                <a16:creationId xmlns:a16="http://schemas.microsoft.com/office/drawing/2014/main" id="{E0ED3212-0E12-462B-9F9E-0F9AFCEB7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194" y="2262433"/>
            <a:ext cx="12192194" cy="1250054"/>
            <a:chOff x="14288" y="1179513"/>
            <a:chExt cx="24353837" cy="2497138"/>
          </a:xfrm>
          <a:solidFill>
            <a:schemeClr val="tx1"/>
          </a:solidFill>
        </p:grpSpPr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321A8E0B-C6F0-48F4-9E53-4DAE17B05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88" y="1223963"/>
              <a:ext cx="3727450" cy="2406650"/>
            </a:xfrm>
            <a:custGeom>
              <a:avLst/>
              <a:gdLst>
                <a:gd name="T0" fmla="*/ 6722 w 10366"/>
                <a:gd name="T1" fmla="*/ 0 h 6678"/>
                <a:gd name="T2" fmla="*/ 3329 w 10366"/>
                <a:gd name="T3" fmla="*/ 2477 h 6678"/>
                <a:gd name="T4" fmla="*/ 3724 w 10366"/>
                <a:gd name="T5" fmla="*/ 0 h 6678"/>
                <a:gd name="T6" fmla="*/ 771 w 10366"/>
                <a:gd name="T7" fmla="*/ 0 h 6678"/>
                <a:gd name="T8" fmla="*/ 0 w 10366"/>
                <a:gd name="T9" fmla="*/ 4858 h 6678"/>
                <a:gd name="T10" fmla="*/ 0 w 10366"/>
                <a:gd name="T11" fmla="*/ 6678 h 6678"/>
                <a:gd name="T12" fmla="*/ 2665 w 10366"/>
                <a:gd name="T13" fmla="*/ 6678 h 6678"/>
                <a:gd name="T14" fmla="*/ 3113 w 10366"/>
                <a:gd name="T15" fmla="*/ 3868 h 6678"/>
                <a:gd name="T16" fmla="*/ 5627 w 10366"/>
                <a:gd name="T17" fmla="*/ 6678 h 6678"/>
                <a:gd name="T18" fmla="*/ 9406 w 10366"/>
                <a:gd name="T19" fmla="*/ 6678 h 6678"/>
                <a:gd name="T20" fmla="*/ 6120 w 10366"/>
                <a:gd name="T21" fmla="*/ 3105 h 6678"/>
                <a:gd name="T22" fmla="*/ 10366 w 10366"/>
                <a:gd name="T23" fmla="*/ 0 h 6678"/>
                <a:gd name="T24" fmla="*/ 6722 w 10366"/>
                <a:gd name="T25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66" h="6678">
                  <a:moveTo>
                    <a:pt x="6722" y="0"/>
                  </a:moveTo>
                  <a:lnTo>
                    <a:pt x="3329" y="2477"/>
                  </a:lnTo>
                  <a:lnTo>
                    <a:pt x="3724" y="0"/>
                  </a:lnTo>
                  <a:lnTo>
                    <a:pt x="771" y="0"/>
                  </a:lnTo>
                  <a:lnTo>
                    <a:pt x="0" y="4858"/>
                  </a:lnTo>
                  <a:lnTo>
                    <a:pt x="0" y="6678"/>
                  </a:lnTo>
                  <a:lnTo>
                    <a:pt x="2665" y="6678"/>
                  </a:lnTo>
                  <a:lnTo>
                    <a:pt x="3113" y="3868"/>
                  </a:lnTo>
                  <a:lnTo>
                    <a:pt x="5627" y="6678"/>
                  </a:lnTo>
                  <a:lnTo>
                    <a:pt x="9406" y="6678"/>
                  </a:lnTo>
                  <a:lnTo>
                    <a:pt x="6120" y="3105"/>
                  </a:lnTo>
                  <a:lnTo>
                    <a:pt x="10366" y="0"/>
                  </a:lnTo>
                  <a:lnTo>
                    <a:pt x="67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9F976DE6-DF60-436D-8406-2AED6DDCF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24213" y="1179513"/>
              <a:ext cx="3714750" cy="2497138"/>
            </a:xfrm>
            <a:custGeom>
              <a:avLst/>
              <a:gdLst>
                <a:gd name="T0" fmla="*/ 0 w 10332"/>
                <a:gd name="T1" fmla="*/ 3914 h 6930"/>
                <a:gd name="T2" fmla="*/ 45 w 10332"/>
                <a:gd name="T3" fmla="*/ 3222 h 6930"/>
                <a:gd name="T4" fmla="*/ 5242 w 10332"/>
                <a:gd name="T5" fmla="*/ 0 h 6930"/>
                <a:gd name="T6" fmla="*/ 5664 w 10332"/>
                <a:gd name="T7" fmla="*/ 0 h 6930"/>
                <a:gd name="T8" fmla="*/ 10332 w 10332"/>
                <a:gd name="T9" fmla="*/ 2962 h 6930"/>
                <a:gd name="T10" fmla="*/ 10269 w 10332"/>
                <a:gd name="T11" fmla="*/ 3689 h 6930"/>
                <a:gd name="T12" fmla="*/ 5081 w 10332"/>
                <a:gd name="T13" fmla="*/ 6930 h 6930"/>
                <a:gd name="T14" fmla="*/ 4650 w 10332"/>
                <a:gd name="T15" fmla="*/ 6930 h 6930"/>
                <a:gd name="T16" fmla="*/ 0 w 10332"/>
                <a:gd name="T17" fmla="*/ 3914 h 6930"/>
                <a:gd name="T18" fmla="*/ 5296 w 10332"/>
                <a:gd name="T19" fmla="*/ 1975 h 6930"/>
                <a:gd name="T20" fmla="*/ 3088 w 10332"/>
                <a:gd name="T21" fmla="*/ 3348 h 6930"/>
                <a:gd name="T22" fmla="*/ 3070 w 10332"/>
                <a:gd name="T23" fmla="*/ 3644 h 6930"/>
                <a:gd name="T24" fmla="*/ 5018 w 10332"/>
                <a:gd name="T25" fmla="*/ 4937 h 6930"/>
                <a:gd name="T26" fmla="*/ 7235 w 10332"/>
                <a:gd name="T27" fmla="*/ 3546 h 6930"/>
                <a:gd name="T28" fmla="*/ 7262 w 10332"/>
                <a:gd name="T29" fmla="*/ 3214 h 6930"/>
                <a:gd name="T30" fmla="*/ 5296 w 10332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2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2" y="1670"/>
                    <a:pt x="10332" y="2962"/>
                  </a:cubicBezTo>
                  <a:cubicBezTo>
                    <a:pt x="10332" y="3196"/>
                    <a:pt x="10305" y="3465"/>
                    <a:pt x="10269" y="3689"/>
                  </a:cubicBezTo>
                  <a:cubicBezTo>
                    <a:pt x="10053" y="5018"/>
                    <a:pt x="9335" y="6930"/>
                    <a:pt x="5081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9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8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96A2C1F8-6EAF-4BEC-BE34-4343D71264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58025" y="1223963"/>
              <a:ext cx="3692525" cy="2446338"/>
            </a:xfrm>
            <a:custGeom>
              <a:avLst/>
              <a:gdLst>
                <a:gd name="T0" fmla="*/ 700 w 10268"/>
                <a:gd name="T1" fmla="*/ 0 h 6786"/>
                <a:gd name="T2" fmla="*/ 3662 w 10268"/>
                <a:gd name="T3" fmla="*/ 0 h 6786"/>
                <a:gd name="T4" fmla="*/ 3213 w 10268"/>
                <a:gd name="T5" fmla="*/ 2818 h 6786"/>
                <a:gd name="T6" fmla="*/ 4847 w 10268"/>
                <a:gd name="T7" fmla="*/ 4506 h 6786"/>
                <a:gd name="T8" fmla="*/ 4865 w 10268"/>
                <a:gd name="T9" fmla="*/ 4506 h 6786"/>
                <a:gd name="T10" fmla="*/ 6857 w 10268"/>
                <a:gd name="T11" fmla="*/ 2836 h 6786"/>
                <a:gd name="T12" fmla="*/ 7306 w 10268"/>
                <a:gd name="T13" fmla="*/ 0 h 6786"/>
                <a:gd name="T14" fmla="*/ 10268 w 10268"/>
                <a:gd name="T15" fmla="*/ 0 h 6786"/>
                <a:gd name="T16" fmla="*/ 9802 w 10268"/>
                <a:gd name="T17" fmla="*/ 2989 h 6786"/>
                <a:gd name="T18" fmla="*/ 5017 w 10268"/>
                <a:gd name="T19" fmla="*/ 6786 h 6786"/>
                <a:gd name="T20" fmla="*/ 4622 w 10268"/>
                <a:gd name="T21" fmla="*/ 6786 h 6786"/>
                <a:gd name="T22" fmla="*/ 224 w 10268"/>
                <a:gd name="T23" fmla="*/ 2971 h 6786"/>
                <a:gd name="T24" fmla="*/ 700 w 10268"/>
                <a:gd name="T25" fmla="*/ 0 h 6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68" h="6786">
                  <a:moveTo>
                    <a:pt x="700" y="0"/>
                  </a:moveTo>
                  <a:lnTo>
                    <a:pt x="3662" y="0"/>
                  </a:lnTo>
                  <a:lnTo>
                    <a:pt x="3213" y="2818"/>
                  </a:lnTo>
                  <a:cubicBezTo>
                    <a:pt x="3079" y="3644"/>
                    <a:pt x="3312" y="4506"/>
                    <a:pt x="4847" y="4506"/>
                  </a:cubicBezTo>
                  <a:lnTo>
                    <a:pt x="4865" y="4506"/>
                  </a:lnTo>
                  <a:cubicBezTo>
                    <a:pt x="6319" y="4506"/>
                    <a:pt x="6732" y="3644"/>
                    <a:pt x="6857" y="2836"/>
                  </a:cubicBezTo>
                  <a:lnTo>
                    <a:pt x="7306" y="0"/>
                  </a:lnTo>
                  <a:lnTo>
                    <a:pt x="10268" y="0"/>
                  </a:lnTo>
                  <a:lnTo>
                    <a:pt x="9802" y="2989"/>
                  </a:lnTo>
                  <a:cubicBezTo>
                    <a:pt x="9568" y="4443"/>
                    <a:pt x="8895" y="6786"/>
                    <a:pt x="5017" y="6786"/>
                  </a:cubicBezTo>
                  <a:lnTo>
                    <a:pt x="4622" y="6786"/>
                  </a:lnTo>
                  <a:cubicBezTo>
                    <a:pt x="377" y="6786"/>
                    <a:pt x="0" y="4398"/>
                    <a:pt x="224" y="2971"/>
                  </a:cubicBezTo>
                  <a:lnTo>
                    <a:pt x="70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BEC02F9C-E6FC-40B6-85EC-1FD0A88E3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47388" y="1223963"/>
              <a:ext cx="3679825" cy="2406650"/>
            </a:xfrm>
            <a:custGeom>
              <a:avLst/>
              <a:gdLst>
                <a:gd name="T0" fmla="*/ 6337 w 10233"/>
                <a:gd name="T1" fmla="*/ 6678 h 6678"/>
                <a:gd name="T2" fmla="*/ 2217 w 10233"/>
                <a:gd name="T3" fmla="*/ 6678 h 6678"/>
                <a:gd name="T4" fmla="*/ 0 w 10233"/>
                <a:gd name="T5" fmla="*/ 0 h 6678"/>
                <a:gd name="T6" fmla="*/ 3267 w 10233"/>
                <a:gd name="T7" fmla="*/ 0 h 6678"/>
                <a:gd name="T8" fmla="*/ 4613 w 10233"/>
                <a:gd name="T9" fmla="*/ 4380 h 6678"/>
                <a:gd name="T10" fmla="*/ 7109 w 10233"/>
                <a:gd name="T11" fmla="*/ 0 h 6678"/>
                <a:gd name="T12" fmla="*/ 10233 w 10233"/>
                <a:gd name="T13" fmla="*/ 0 h 6678"/>
                <a:gd name="T14" fmla="*/ 6337 w 10233"/>
                <a:gd name="T15" fmla="*/ 6678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3" h="6678">
                  <a:moveTo>
                    <a:pt x="6337" y="6678"/>
                  </a:moveTo>
                  <a:lnTo>
                    <a:pt x="2217" y="6678"/>
                  </a:lnTo>
                  <a:lnTo>
                    <a:pt x="0" y="0"/>
                  </a:lnTo>
                  <a:lnTo>
                    <a:pt x="3267" y="0"/>
                  </a:lnTo>
                  <a:lnTo>
                    <a:pt x="4613" y="4380"/>
                  </a:lnTo>
                  <a:lnTo>
                    <a:pt x="7109" y="0"/>
                  </a:lnTo>
                  <a:lnTo>
                    <a:pt x="10233" y="0"/>
                  </a:lnTo>
                  <a:lnTo>
                    <a:pt x="6337" y="66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63CF111C-678D-4D1E-AC5E-9D785B047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219238" y="1179513"/>
              <a:ext cx="3714750" cy="2497138"/>
            </a:xfrm>
            <a:custGeom>
              <a:avLst/>
              <a:gdLst>
                <a:gd name="T0" fmla="*/ 0 w 10331"/>
                <a:gd name="T1" fmla="*/ 3914 h 6930"/>
                <a:gd name="T2" fmla="*/ 45 w 10331"/>
                <a:gd name="T3" fmla="*/ 3222 h 6930"/>
                <a:gd name="T4" fmla="*/ 5242 w 10331"/>
                <a:gd name="T5" fmla="*/ 0 h 6930"/>
                <a:gd name="T6" fmla="*/ 5664 w 10331"/>
                <a:gd name="T7" fmla="*/ 0 h 6930"/>
                <a:gd name="T8" fmla="*/ 10331 w 10331"/>
                <a:gd name="T9" fmla="*/ 2962 h 6930"/>
                <a:gd name="T10" fmla="*/ 10269 w 10331"/>
                <a:gd name="T11" fmla="*/ 3689 h 6930"/>
                <a:gd name="T12" fmla="*/ 5080 w 10331"/>
                <a:gd name="T13" fmla="*/ 6930 h 6930"/>
                <a:gd name="T14" fmla="*/ 4650 w 10331"/>
                <a:gd name="T15" fmla="*/ 6930 h 6930"/>
                <a:gd name="T16" fmla="*/ 0 w 10331"/>
                <a:gd name="T17" fmla="*/ 3914 h 6930"/>
                <a:gd name="T18" fmla="*/ 5296 w 10331"/>
                <a:gd name="T19" fmla="*/ 1975 h 6930"/>
                <a:gd name="T20" fmla="*/ 3088 w 10331"/>
                <a:gd name="T21" fmla="*/ 3348 h 6930"/>
                <a:gd name="T22" fmla="*/ 3070 w 10331"/>
                <a:gd name="T23" fmla="*/ 3644 h 6930"/>
                <a:gd name="T24" fmla="*/ 5017 w 10331"/>
                <a:gd name="T25" fmla="*/ 4937 h 6930"/>
                <a:gd name="T26" fmla="*/ 7235 w 10331"/>
                <a:gd name="T27" fmla="*/ 3546 h 6930"/>
                <a:gd name="T28" fmla="*/ 7262 w 10331"/>
                <a:gd name="T29" fmla="*/ 3214 h 6930"/>
                <a:gd name="T30" fmla="*/ 5296 w 10331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1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1" y="1670"/>
                    <a:pt x="10331" y="2962"/>
                  </a:cubicBezTo>
                  <a:cubicBezTo>
                    <a:pt x="10331" y="3196"/>
                    <a:pt x="10304" y="3465"/>
                    <a:pt x="10269" y="3689"/>
                  </a:cubicBezTo>
                  <a:cubicBezTo>
                    <a:pt x="10053" y="5018"/>
                    <a:pt x="9335" y="6930"/>
                    <a:pt x="5080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8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7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46A25D9D-A80B-4426-82D4-16011802C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949863" y="1223963"/>
              <a:ext cx="2801938" cy="2406650"/>
            </a:xfrm>
            <a:custGeom>
              <a:avLst/>
              <a:gdLst>
                <a:gd name="T0" fmla="*/ 4013 w 7792"/>
                <a:gd name="T1" fmla="*/ 0 h 6678"/>
                <a:gd name="T2" fmla="*/ 3295 w 7792"/>
                <a:gd name="T3" fmla="*/ 4506 h 6678"/>
                <a:gd name="T4" fmla="*/ 7792 w 7792"/>
                <a:gd name="T5" fmla="*/ 4506 h 6678"/>
                <a:gd name="T6" fmla="*/ 7451 w 7792"/>
                <a:gd name="T7" fmla="*/ 6678 h 6678"/>
                <a:gd name="T8" fmla="*/ 0 w 7792"/>
                <a:gd name="T9" fmla="*/ 6678 h 6678"/>
                <a:gd name="T10" fmla="*/ 1060 w 7792"/>
                <a:gd name="T11" fmla="*/ 0 h 6678"/>
                <a:gd name="T12" fmla="*/ 4013 w 7792"/>
                <a:gd name="T13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92" h="6678">
                  <a:moveTo>
                    <a:pt x="4013" y="0"/>
                  </a:moveTo>
                  <a:lnTo>
                    <a:pt x="3295" y="4506"/>
                  </a:lnTo>
                  <a:lnTo>
                    <a:pt x="7792" y="4506"/>
                  </a:lnTo>
                  <a:lnTo>
                    <a:pt x="7451" y="6678"/>
                  </a:lnTo>
                  <a:lnTo>
                    <a:pt x="0" y="6678"/>
                  </a:lnTo>
                  <a:lnTo>
                    <a:pt x="1060" y="0"/>
                  </a:lnTo>
                  <a:lnTo>
                    <a:pt x="40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id="{BF0A95AA-4771-4B49-8D0E-8E69C2FE8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723225" y="1223963"/>
              <a:ext cx="3644900" cy="2406650"/>
            </a:xfrm>
            <a:custGeom>
              <a:avLst/>
              <a:gdLst>
                <a:gd name="T0" fmla="*/ 4111 w 10140"/>
                <a:gd name="T1" fmla="*/ 0 h 6678"/>
                <a:gd name="T2" fmla="*/ 0 w 10140"/>
                <a:gd name="T3" fmla="*/ 6678 h 6678"/>
                <a:gd name="T4" fmla="*/ 2989 w 10140"/>
                <a:gd name="T5" fmla="*/ 6678 h 6678"/>
                <a:gd name="T6" fmla="*/ 3528 w 10140"/>
                <a:gd name="T7" fmla="*/ 5753 h 6678"/>
                <a:gd name="T8" fmla="*/ 7001 w 10140"/>
                <a:gd name="T9" fmla="*/ 5753 h 6678"/>
                <a:gd name="T10" fmla="*/ 7289 w 10140"/>
                <a:gd name="T11" fmla="*/ 6678 h 6678"/>
                <a:gd name="T12" fmla="*/ 10140 w 10140"/>
                <a:gd name="T13" fmla="*/ 6678 h 6678"/>
                <a:gd name="T14" fmla="*/ 10140 w 10140"/>
                <a:gd name="T15" fmla="*/ 5570 h 6678"/>
                <a:gd name="T16" fmla="*/ 8186 w 10140"/>
                <a:gd name="T17" fmla="*/ 0 h 6678"/>
                <a:gd name="T18" fmla="*/ 4111 w 10140"/>
                <a:gd name="T19" fmla="*/ 0 h 6678"/>
                <a:gd name="T20" fmla="*/ 5808 w 10140"/>
                <a:gd name="T21" fmla="*/ 1849 h 6678"/>
                <a:gd name="T22" fmla="*/ 6445 w 10140"/>
                <a:gd name="T23" fmla="*/ 3913 h 6678"/>
                <a:gd name="T24" fmla="*/ 4596 w 10140"/>
                <a:gd name="T25" fmla="*/ 3913 h 6678"/>
                <a:gd name="T26" fmla="*/ 5808 w 10140"/>
                <a:gd name="T27" fmla="*/ 1849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40" h="6678">
                  <a:moveTo>
                    <a:pt x="4111" y="0"/>
                  </a:moveTo>
                  <a:lnTo>
                    <a:pt x="0" y="6678"/>
                  </a:lnTo>
                  <a:lnTo>
                    <a:pt x="2989" y="6678"/>
                  </a:lnTo>
                  <a:lnTo>
                    <a:pt x="3528" y="5753"/>
                  </a:lnTo>
                  <a:lnTo>
                    <a:pt x="7001" y="5753"/>
                  </a:lnTo>
                  <a:lnTo>
                    <a:pt x="7289" y="6678"/>
                  </a:lnTo>
                  <a:lnTo>
                    <a:pt x="10140" y="6678"/>
                  </a:lnTo>
                  <a:lnTo>
                    <a:pt x="10140" y="5570"/>
                  </a:lnTo>
                  <a:lnTo>
                    <a:pt x="8186" y="0"/>
                  </a:lnTo>
                  <a:lnTo>
                    <a:pt x="4111" y="0"/>
                  </a:lnTo>
                  <a:close/>
                  <a:moveTo>
                    <a:pt x="5808" y="1849"/>
                  </a:moveTo>
                  <a:lnTo>
                    <a:pt x="6445" y="3913"/>
                  </a:lnTo>
                  <a:lnTo>
                    <a:pt x="4596" y="3913"/>
                  </a:lnTo>
                  <a:lnTo>
                    <a:pt x="5808" y="18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1490" y="4670137"/>
            <a:ext cx="9040587" cy="821627"/>
          </a:xfrm>
        </p:spPr>
        <p:txBody>
          <a:bodyPr anchor="b"/>
          <a:lstStyle>
            <a:lvl1pPr algn="r">
              <a:defRPr sz="48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1490" y="5524035"/>
            <a:ext cx="9040587" cy="499046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228600" indent="0" algn="ctr">
              <a:buNone/>
              <a:defRPr sz="1000"/>
            </a:lvl2pPr>
            <a:lvl3pPr marL="457200" indent="0" algn="ctr">
              <a:buNone/>
              <a:defRPr sz="900"/>
            </a:lvl3pPr>
            <a:lvl4pPr marL="685800" indent="0" algn="ctr">
              <a:buNone/>
              <a:defRPr sz="800"/>
            </a:lvl4pPr>
            <a:lvl5pPr marL="914400" indent="0" algn="ctr">
              <a:buNone/>
              <a:defRPr sz="800"/>
            </a:lvl5pPr>
            <a:lvl6pPr marL="1143000" indent="0" algn="ctr">
              <a:buNone/>
              <a:defRPr sz="800"/>
            </a:lvl6pPr>
            <a:lvl7pPr marL="1371600" indent="0" algn="ctr">
              <a:buNone/>
              <a:defRPr sz="800"/>
            </a:lvl7pPr>
            <a:lvl8pPr marL="1600200" indent="0" algn="ctr">
              <a:buNone/>
              <a:defRPr sz="800"/>
            </a:lvl8pPr>
            <a:lvl9pPr marL="1828800" indent="0" algn="ctr">
              <a:buNone/>
              <a:defRPr sz="8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34231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Lopet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B56F663B-DE9D-4846-B92B-815F67F29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0" y="4053527"/>
            <a:ext cx="12192194" cy="2808449"/>
          </a:xfrm>
          <a:custGeom>
            <a:avLst/>
            <a:gdLst>
              <a:gd name="T0" fmla="*/ 0 w 67733"/>
              <a:gd name="T1" fmla="*/ 4768 h 15585"/>
              <a:gd name="T2" fmla="*/ 0 w 67733"/>
              <a:gd name="T3" fmla="*/ 4774 h 15585"/>
              <a:gd name="T4" fmla="*/ 0 w 67733"/>
              <a:gd name="T5" fmla="*/ 4774 h 15585"/>
              <a:gd name="T6" fmla="*/ 0 w 67733"/>
              <a:gd name="T7" fmla="*/ 15585 h 15585"/>
              <a:gd name="T8" fmla="*/ 67733 w 67733"/>
              <a:gd name="T9" fmla="*/ 15585 h 15585"/>
              <a:gd name="T10" fmla="*/ 67733 w 67733"/>
              <a:gd name="T11" fmla="*/ 0 h 15585"/>
              <a:gd name="T12" fmla="*/ 0 w 67733"/>
              <a:gd name="T13" fmla="*/ 4768 h 15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733" h="15585">
                <a:moveTo>
                  <a:pt x="0" y="4768"/>
                </a:moveTo>
                <a:lnTo>
                  <a:pt x="0" y="4774"/>
                </a:lnTo>
                <a:lnTo>
                  <a:pt x="0" y="4774"/>
                </a:lnTo>
                <a:lnTo>
                  <a:pt x="0" y="15585"/>
                </a:lnTo>
                <a:lnTo>
                  <a:pt x="67733" y="15585"/>
                </a:lnTo>
                <a:cubicBezTo>
                  <a:pt x="67733" y="10379"/>
                  <a:pt x="67733" y="5195"/>
                  <a:pt x="67733" y="0"/>
                </a:cubicBezTo>
                <a:lnTo>
                  <a:pt x="0" y="4768"/>
                </a:lnTo>
                <a:close/>
              </a:path>
            </a:pathLst>
          </a:custGeom>
          <a:solidFill>
            <a:srgbClr val="97B3D4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fi-FI" sz="900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B05BE846-A9E8-4F94-B6C9-47D9A241C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9427"/>
            <a:ext cx="12192194" cy="857449"/>
          </a:xfrm>
          <a:custGeom>
            <a:avLst/>
            <a:gdLst>
              <a:gd name="T0" fmla="*/ 0 w 67725"/>
              <a:gd name="T1" fmla="*/ 0 h 4767"/>
              <a:gd name="T2" fmla="*/ 0 w 67725"/>
              <a:gd name="T3" fmla="*/ 4767 h 4767"/>
              <a:gd name="T4" fmla="*/ 67725 w 67725"/>
              <a:gd name="T5" fmla="*/ 24 h 4767"/>
              <a:gd name="T6" fmla="*/ 67725 w 67725"/>
              <a:gd name="T7" fmla="*/ 18 h 4767"/>
              <a:gd name="T8" fmla="*/ 0 w 67725"/>
              <a:gd name="T9" fmla="*/ 0 h 4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725" h="4767">
                <a:moveTo>
                  <a:pt x="0" y="0"/>
                </a:moveTo>
                <a:lnTo>
                  <a:pt x="0" y="4767"/>
                </a:lnTo>
                <a:lnTo>
                  <a:pt x="67725" y="24"/>
                </a:lnTo>
                <a:lnTo>
                  <a:pt x="67725" y="18"/>
                </a:lnTo>
                <a:lnTo>
                  <a:pt x="0" y="0"/>
                </a:lnTo>
                <a:close/>
              </a:path>
            </a:pathLst>
          </a:custGeom>
          <a:solidFill>
            <a:srgbClr val="CEFF23"/>
          </a:solidFill>
          <a:ln w="9525">
            <a:noFill/>
            <a:round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fi-FI" sz="900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E0ED3212-0E12-462B-9F9E-0F9AFCEB7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" y="2262435"/>
            <a:ext cx="12192194" cy="1250054"/>
            <a:chOff x="14288" y="1179513"/>
            <a:chExt cx="24353837" cy="2497138"/>
          </a:xfrm>
          <a:solidFill>
            <a:schemeClr val="tx1"/>
          </a:solidFill>
        </p:grpSpPr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321A8E0B-C6F0-48F4-9E53-4DAE17B05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88" y="1223963"/>
              <a:ext cx="3727450" cy="2406650"/>
            </a:xfrm>
            <a:custGeom>
              <a:avLst/>
              <a:gdLst>
                <a:gd name="T0" fmla="*/ 6722 w 10366"/>
                <a:gd name="T1" fmla="*/ 0 h 6678"/>
                <a:gd name="T2" fmla="*/ 3329 w 10366"/>
                <a:gd name="T3" fmla="*/ 2477 h 6678"/>
                <a:gd name="T4" fmla="*/ 3724 w 10366"/>
                <a:gd name="T5" fmla="*/ 0 h 6678"/>
                <a:gd name="T6" fmla="*/ 771 w 10366"/>
                <a:gd name="T7" fmla="*/ 0 h 6678"/>
                <a:gd name="T8" fmla="*/ 0 w 10366"/>
                <a:gd name="T9" fmla="*/ 4858 h 6678"/>
                <a:gd name="T10" fmla="*/ 0 w 10366"/>
                <a:gd name="T11" fmla="*/ 6678 h 6678"/>
                <a:gd name="T12" fmla="*/ 2665 w 10366"/>
                <a:gd name="T13" fmla="*/ 6678 h 6678"/>
                <a:gd name="T14" fmla="*/ 3113 w 10366"/>
                <a:gd name="T15" fmla="*/ 3868 h 6678"/>
                <a:gd name="T16" fmla="*/ 5627 w 10366"/>
                <a:gd name="T17" fmla="*/ 6678 h 6678"/>
                <a:gd name="T18" fmla="*/ 9406 w 10366"/>
                <a:gd name="T19" fmla="*/ 6678 h 6678"/>
                <a:gd name="T20" fmla="*/ 6120 w 10366"/>
                <a:gd name="T21" fmla="*/ 3105 h 6678"/>
                <a:gd name="T22" fmla="*/ 10366 w 10366"/>
                <a:gd name="T23" fmla="*/ 0 h 6678"/>
                <a:gd name="T24" fmla="*/ 6722 w 10366"/>
                <a:gd name="T25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66" h="6678">
                  <a:moveTo>
                    <a:pt x="6722" y="0"/>
                  </a:moveTo>
                  <a:lnTo>
                    <a:pt x="3329" y="2477"/>
                  </a:lnTo>
                  <a:lnTo>
                    <a:pt x="3724" y="0"/>
                  </a:lnTo>
                  <a:lnTo>
                    <a:pt x="771" y="0"/>
                  </a:lnTo>
                  <a:lnTo>
                    <a:pt x="0" y="4858"/>
                  </a:lnTo>
                  <a:lnTo>
                    <a:pt x="0" y="6678"/>
                  </a:lnTo>
                  <a:lnTo>
                    <a:pt x="2665" y="6678"/>
                  </a:lnTo>
                  <a:lnTo>
                    <a:pt x="3113" y="3868"/>
                  </a:lnTo>
                  <a:lnTo>
                    <a:pt x="5627" y="6678"/>
                  </a:lnTo>
                  <a:lnTo>
                    <a:pt x="9406" y="6678"/>
                  </a:lnTo>
                  <a:lnTo>
                    <a:pt x="6120" y="3105"/>
                  </a:lnTo>
                  <a:lnTo>
                    <a:pt x="10366" y="0"/>
                  </a:lnTo>
                  <a:lnTo>
                    <a:pt x="67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9F976DE6-DF60-436D-8406-2AED6DDCF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24213" y="1179513"/>
              <a:ext cx="3714750" cy="2497138"/>
            </a:xfrm>
            <a:custGeom>
              <a:avLst/>
              <a:gdLst>
                <a:gd name="T0" fmla="*/ 0 w 10332"/>
                <a:gd name="T1" fmla="*/ 3914 h 6930"/>
                <a:gd name="T2" fmla="*/ 45 w 10332"/>
                <a:gd name="T3" fmla="*/ 3222 h 6930"/>
                <a:gd name="T4" fmla="*/ 5242 w 10332"/>
                <a:gd name="T5" fmla="*/ 0 h 6930"/>
                <a:gd name="T6" fmla="*/ 5664 w 10332"/>
                <a:gd name="T7" fmla="*/ 0 h 6930"/>
                <a:gd name="T8" fmla="*/ 10332 w 10332"/>
                <a:gd name="T9" fmla="*/ 2962 h 6930"/>
                <a:gd name="T10" fmla="*/ 10269 w 10332"/>
                <a:gd name="T11" fmla="*/ 3689 h 6930"/>
                <a:gd name="T12" fmla="*/ 5081 w 10332"/>
                <a:gd name="T13" fmla="*/ 6930 h 6930"/>
                <a:gd name="T14" fmla="*/ 4650 w 10332"/>
                <a:gd name="T15" fmla="*/ 6930 h 6930"/>
                <a:gd name="T16" fmla="*/ 0 w 10332"/>
                <a:gd name="T17" fmla="*/ 3914 h 6930"/>
                <a:gd name="T18" fmla="*/ 5296 w 10332"/>
                <a:gd name="T19" fmla="*/ 1975 h 6930"/>
                <a:gd name="T20" fmla="*/ 3088 w 10332"/>
                <a:gd name="T21" fmla="*/ 3348 h 6930"/>
                <a:gd name="T22" fmla="*/ 3070 w 10332"/>
                <a:gd name="T23" fmla="*/ 3644 h 6930"/>
                <a:gd name="T24" fmla="*/ 5018 w 10332"/>
                <a:gd name="T25" fmla="*/ 4937 h 6930"/>
                <a:gd name="T26" fmla="*/ 7235 w 10332"/>
                <a:gd name="T27" fmla="*/ 3546 h 6930"/>
                <a:gd name="T28" fmla="*/ 7262 w 10332"/>
                <a:gd name="T29" fmla="*/ 3214 h 6930"/>
                <a:gd name="T30" fmla="*/ 5296 w 10332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2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2" y="1670"/>
                    <a:pt x="10332" y="2962"/>
                  </a:cubicBezTo>
                  <a:cubicBezTo>
                    <a:pt x="10332" y="3196"/>
                    <a:pt x="10305" y="3465"/>
                    <a:pt x="10269" y="3689"/>
                  </a:cubicBezTo>
                  <a:cubicBezTo>
                    <a:pt x="10053" y="5018"/>
                    <a:pt x="9335" y="6930"/>
                    <a:pt x="5081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9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8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96A2C1F8-6EAF-4BEC-BE34-4343D71264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58025" y="1223963"/>
              <a:ext cx="3692525" cy="2446338"/>
            </a:xfrm>
            <a:custGeom>
              <a:avLst/>
              <a:gdLst>
                <a:gd name="T0" fmla="*/ 700 w 10268"/>
                <a:gd name="T1" fmla="*/ 0 h 6786"/>
                <a:gd name="T2" fmla="*/ 3662 w 10268"/>
                <a:gd name="T3" fmla="*/ 0 h 6786"/>
                <a:gd name="T4" fmla="*/ 3213 w 10268"/>
                <a:gd name="T5" fmla="*/ 2818 h 6786"/>
                <a:gd name="T6" fmla="*/ 4847 w 10268"/>
                <a:gd name="T7" fmla="*/ 4506 h 6786"/>
                <a:gd name="T8" fmla="*/ 4865 w 10268"/>
                <a:gd name="T9" fmla="*/ 4506 h 6786"/>
                <a:gd name="T10" fmla="*/ 6857 w 10268"/>
                <a:gd name="T11" fmla="*/ 2836 h 6786"/>
                <a:gd name="T12" fmla="*/ 7306 w 10268"/>
                <a:gd name="T13" fmla="*/ 0 h 6786"/>
                <a:gd name="T14" fmla="*/ 10268 w 10268"/>
                <a:gd name="T15" fmla="*/ 0 h 6786"/>
                <a:gd name="T16" fmla="*/ 9802 w 10268"/>
                <a:gd name="T17" fmla="*/ 2989 h 6786"/>
                <a:gd name="T18" fmla="*/ 5017 w 10268"/>
                <a:gd name="T19" fmla="*/ 6786 h 6786"/>
                <a:gd name="T20" fmla="*/ 4622 w 10268"/>
                <a:gd name="T21" fmla="*/ 6786 h 6786"/>
                <a:gd name="T22" fmla="*/ 224 w 10268"/>
                <a:gd name="T23" fmla="*/ 2971 h 6786"/>
                <a:gd name="T24" fmla="*/ 700 w 10268"/>
                <a:gd name="T25" fmla="*/ 0 h 6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68" h="6786">
                  <a:moveTo>
                    <a:pt x="700" y="0"/>
                  </a:moveTo>
                  <a:lnTo>
                    <a:pt x="3662" y="0"/>
                  </a:lnTo>
                  <a:lnTo>
                    <a:pt x="3213" y="2818"/>
                  </a:lnTo>
                  <a:cubicBezTo>
                    <a:pt x="3079" y="3644"/>
                    <a:pt x="3312" y="4506"/>
                    <a:pt x="4847" y="4506"/>
                  </a:cubicBezTo>
                  <a:lnTo>
                    <a:pt x="4865" y="4506"/>
                  </a:lnTo>
                  <a:cubicBezTo>
                    <a:pt x="6319" y="4506"/>
                    <a:pt x="6732" y="3644"/>
                    <a:pt x="6857" y="2836"/>
                  </a:cubicBezTo>
                  <a:lnTo>
                    <a:pt x="7306" y="0"/>
                  </a:lnTo>
                  <a:lnTo>
                    <a:pt x="10268" y="0"/>
                  </a:lnTo>
                  <a:lnTo>
                    <a:pt x="9802" y="2989"/>
                  </a:lnTo>
                  <a:cubicBezTo>
                    <a:pt x="9568" y="4443"/>
                    <a:pt x="8895" y="6786"/>
                    <a:pt x="5017" y="6786"/>
                  </a:cubicBezTo>
                  <a:lnTo>
                    <a:pt x="4622" y="6786"/>
                  </a:lnTo>
                  <a:cubicBezTo>
                    <a:pt x="377" y="6786"/>
                    <a:pt x="0" y="4398"/>
                    <a:pt x="224" y="2971"/>
                  </a:cubicBezTo>
                  <a:lnTo>
                    <a:pt x="70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BEC02F9C-E6FC-40B6-85EC-1FD0A88E3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47388" y="1223963"/>
              <a:ext cx="3679825" cy="2406650"/>
            </a:xfrm>
            <a:custGeom>
              <a:avLst/>
              <a:gdLst>
                <a:gd name="T0" fmla="*/ 6337 w 10233"/>
                <a:gd name="T1" fmla="*/ 6678 h 6678"/>
                <a:gd name="T2" fmla="*/ 2217 w 10233"/>
                <a:gd name="T3" fmla="*/ 6678 h 6678"/>
                <a:gd name="T4" fmla="*/ 0 w 10233"/>
                <a:gd name="T5" fmla="*/ 0 h 6678"/>
                <a:gd name="T6" fmla="*/ 3267 w 10233"/>
                <a:gd name="T7" fmla="*/ 0 h 6678"/>
                <a:gd name="T8" fmla="*/ 4613 w 10233"/>
                <a:gd name="T9" fmla="*/ 4380 h 6678"/>
                <a:gd name="T10" fmla="*/ 7109 w 10233"/>
                <a:gd name="T11" fmla="*/ 0 h 6678"/>
                <a:gd name="T12" fmla="*/ 10233 w 10233"/>
                <a:gd name="T13" fmla="*/ 0 h 6678"/>
                <a:gd name="T14" fmla="*/ 6337 w 10233"/>
                <a:gd name="T15" fmla="*/ 6678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3" h="6678">
                  <a:moveTo>
                    <a:pt x="6337" y="6678"/>
                  </a:moveTo>
                  <a:lnTo>
                    <a:pt x="2217" y="6678"/>
                  </a:lnTo>
                  <a:lnTo>
                    <a:pt x="0" y="0"/>
                  </a:lnTo>
                  <a:lnTo>
                    <a:pt x="3267" y="0"/>
                  </a:lnTo>
                  <a:lnTo>
                    <a:pt x="4613" y="4380"/>
                  </a:lnTo>
                  <a:lnTo>
                    <a:pt x="7109" y="0"/>
                  </a:lnTo>
                  <a:lnTo>
                    <a:pt x="10233" y="0"/>
                  </a:lnTo>
                  <a:lnTo>
                    <a:pt x="6337" y="66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63CF111C-678D-4D1E-AC5E-9D785B047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219238" y="1179513"/>
              <a:ext cx="3714750" cy="2497138"/>
            </a:xfrm>
            <a:custGeom>
              <a:avLst/>
              <a:gdLst>
                <a:gd name="T0" fmla="*/ 0 w 10331"/>
                <a:gd name="T1" fmla="*/ 3914 h 6930"/>
                <a:gd name="T2" fmla="*/ 45 w 10331"/>
                <a:gd name="T3" fmla="*/ 3222 h 6930"/>
                <a:gd name="T4" fmla="*/ 5242 w 10331"/>
                <a:gd name="T5" fmla="*/ 0 h 6930"/>
                <a:gd name="T6" fmla="*/ 5664 w 10331"/>
                <a:gd name="T7" fmla="*/ 0 h 6930"/>
                <a:gd name="T8" fmla="*/ 10331 w 10331"/>
                <a:gd name="T9" fmla="*/ 2962 h 6930"/>
                <a:gd name="T10" fmla="*/ 10269 w 10331"/>
                <a:gd name="T11" fmla="*/ 3689 h 6930"/>
                <a:gd name="T12" fmla="*/ 5080 w 10331"/>
                <a:gd name="T13" fmla="*/ 6930 h 6930"/>
                <a:gd name="T14" fmla="*/ 4650 w 10331"/>
                <a:gd name="T15" fmla="*/ 6930 h 6930"/>
                <a:gd name="T16" fmla="*/ 0 w 10331"/>
                <a:gd name="T17" fmla="*/ 3914 h 6930"/>
                <a:gd name="T18" fmla="*/ 5296 w 10331"/>
                <a:gd name="T19" fmla="*/ 1975 h 6930"/>
                <a:gd name="T20" fmla="*/ 3088 w 10331"/>
                <a:gd name="T21" fmla="*/ 3348 h 6930"/>
                <a:gd name="T22" fmla="*/ 3070 w 10331"/>
                <a:gd name="T23" fmla="*/ 3644 h 6930"/>
                <a:gd name="T24" fmla="*/ 5017 w 10331"/>
                <a:gd name="T25" fmla="*/ 4937 h 6930"/>
                <a:gd name="T26" fmla="*/ 7235 w 10331"/>
                <a:gd name="T27" fmla="*/ 3546 h 6930"/>
                <a:gd name="T28" fmla="*/ 7262 w 10331"/>
                <a:gd name="T29" fmla="*/ 3214 h 6930"/>
                <a:gd name="T30" fmla="*/ 5296 w 10331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1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1" y="1670"/>
                    <a:pt x="10331" y="2962"/>
                  </a:cubicBezTo>
                  <a:cubicBezTo>
                    <a:pt x="10331" y="3196"/>
                    <a:pt x="10304" y="3465"/>
                    <a:pt x="10269" y="3689"/>
                  </a:cubicBezTo>
                  <a:cubicBezTo>
                    <a:pt x="10053" y="5018"/>
                    <a:pt x="9335" y="6930"/>
                    <a:pt x="5080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8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7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46A25D9D-A80B-4426-82D4-16011802C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949863" y="1223963"/>
              <a:ext cx="2801938" cy="2406650"/>
            </a:xfrm>
            <a:custGeom>
              <a:avLst/>
              <a:gdLst>
                <a:gd name="T0" fmla="*/ 4013 w 7792"/>
                <a:gd name="T1" fmla="*/ 0 h 6678"/>
                <a:gd name="T2" fmla="*/ 3295 w 7792"/>
                <a:gd name="T3" fmla="*/ 4506 h 6678"/>
                <a:gd name="T4" fmla="*/ 7792 w 7792"/>
                <a:gd name="T5" fmla="*/ 4506 h 6678"/>
                <a:gd name="T6" fmla="*/ 7451 w 7792"/>
                <a:gd name="T7" fmla="*/ 6678 h 6678"/>
                <a:gd name="T8" fmla="*/ 0 w 7792"/>
                <a:gd name="T9" fmla="*/ 6678 h 6678"/>
                <a:gd name="T10" fmla="*/ 1060 w 7792"/>
                <a:gd name="T11" fmla="*/ 0 h 6678"/>
                <a:gd name="T12" fmla="*/ 4013 w 7792"/>
                <a:gd name="T13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92" h="6678">
                  <a:moveTo>
                    <a:pt x="4013" y="0"/>
                  </a:moveTo>
                  <a:lnTo>
                    <a:pt x="3295" y="4506"/>
                  </a:lnTo>
                  <a:lnTo>
                    <a:pt x="7792" y="4506"/>
                  </a:lnTo>
                  <a:lnTo>
                    <a:pt x="7451" y="6678"/>
                  </a:lnTo>
                  <a:lnTo>
                    <a:pt x="0" y="6678"/>
                  </a:lnTo>
                  <a:lnTo>
                    <a:pt x="1060" y="0"/>
                  </a:lnTo>
                  <a:lnTo>
                    <a:pt x="40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BF0A95AA-4771-4B49-8D0E-8E69C2FE8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723225" y="1223963"/>
              <a:ext cx="3644900" cy="2406650"/>
            </a:xfrm>
            <a:custGeom>
              <a:avLst/>
              <a:gdLst>
                <a:gd name="T0" fmla="*/ 4111 w 10140"/>
                <a:gd name="T1" fmla="*/ 0 h 6678"/>
                <a:gd name="T2" fmla="*/ 0 w 10140"/>
                <a:gd name="T3" fmla="*/ 6678 h 6678"/>
                <a:gd name="T4" fmla="*/ 2989 w 10140"/>
                <a:gd name="T5" fmla="*/ 6678 h 6678"/>
                <a:gd name="T6" fmla="*/ 3528 w 10140"/>
                <a:gd name="T7" fmla="*/ 5753 h 6678"/>
                <a:gd name="T8" fmla="*/ 7001 w 10140"/>
                <a:gd name="T9" fmla="*/ 5753 h 6678"/>
                <a:gd name="T10" fmla="*/ 7289 w 10140"/>
                <a:gd name="T11" fmla="*/ 6678 h 6678"/>
                <a:gd name="T12" fmla="*/ 10140 w 10140"/>
                <a:gd name="T13" fmla="*/ 6678 h 6678"/>
                <a:gd name="T14" fmla="*/ 10140 w 10140"/>
                <a:gd name="T15" fmla="*/ 5570 h 6678"/>
                <a:gd name="T16" fmla="*/ 8186 w 10140"/>
                <a:gd name="T17" fmla="*/ 0 h 6678"/>
                <a:gd name="T18" fmla="*/ 4111 w 10140"/>
                <a:gd name="T19" fmla="*/ 0 h 6678"/>
                <a:gd name="T20" fmla="*/ 5808 w 10140"/>
                <a:gd name="T21" fmla="*/ 1849 h 6678"/>
                <a:gd name="T22" fmla="*/ 6445 w 10140"/>
                <a:gd name="T23" fmla="*/ 3913 h 6678"/>
                <a:gd name="T24" fmla="*/ 4596 w 10140"/>
                <a:gd name="T25" fmla="*/ 3913 h 6678"/>
                <a:gd name="T26" fmla="*/ 5808 w 10140"/>
                <a:gd name="T27" fmla="*/ 1849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40" h="6678">
                  <a:moveTo>
                    <a:pt x="4111" y="0"/>
                  </a:moveTo>
                  <a:lnTo>
                    <a:pt x="0" y="6678"/>
                  </a:lnTo>
                  <a:lnTo>
                    <a:pt x="2989" y="6678"/>
                  </a:lnTo>
                  <a:lnTo>
                    <a:pt x="3528" y="5753"/>
                  </a:lnTo>
                  <a:lnTo>
                    <a:pt x="7001" y="5753"/>
                  </a:lnTo>
                  <a:lnTo>
                    <a:pt x="7289" y="6678"/>
                  </a:lnTo>
                  <a:lnTo>
                    <a:pt x="10140" y="6678"/>
                  </a:lnTo>
                  <a:lnTo>
                    <a:pt x="10140" y="5570"/>
                  </a:lnTo>
                  <a:lnTo>
                    <a:pt x="8186" y="0"/>
                  </a:lnTo>
                  <a:lnTo>
                    <a:pt x="4111" y="0"/>
                  </a:lnTo>
                  <a:close/>
                  <a:moveTo>
                    <a:pt x="5808" y="1849"/>
                  </a:moveTo>
                  <a:lnTo>
                    <a:pt x="6445" y="3913"/>
                  </a:lnTo>
                  <a:lnTo>
                    <a:pt x="4596" y="3913"/>
                  </a:lnTo>
                  <a:lnTo>
                    <a:pt x="5808" y="18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1490" y="4670137"/>
            <a:ext cx="9040587" cy="821627"/>
          </a:xfrm>
        </p:spPr>
        <p:txBody>
          <a:bodyPr anchor="b"/>
          <a:lstStyle>
            <a:lvl1pPr algn="r">
              <a:defRPr sz="48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1490" y="5524035"/>
            <a:ext cx="9040587" cy="499046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228600" indent="0" algn="ctr">
              <a:buNone/>
              <a:defRPr sz="1000"/>
            </a:lvl2pPr>
            <a:lvl3pPr marL="457200" indent="0" algn="ctr">
              <a:buNone/>
              <a:defRPr sz="900"/>
            </a:lvl3pPr>
            <a:lvl4pPr marL="685800" indent="0" algn="ctr">
              <a:buNone/>
              <a:defRPr sz="800"/>
            </a:lvl4pPr>
            <a:lvl5pPr marL="914400" indent="0" algn="ctr">
              <a:buNone/>
              <a:defRPr sz="800"/>
            </a:lvl5pPr>
            <a:lvl6pPr marL="1143000" indent="0" algn="ctr">
              <a:buNone/>
              <a:defRPr sz="800"/>
            </a:lvl6pPr>
            <a:lvl7pPr marL="1371600" indent="0" algn="ctr">
              <a:buNone/>
              <a:defRPr sz="800"/>
            </a:lvl7pPr>
            <a:lvl8pPr marL="1600200" indent="0" algn="ctr">
              <a:buNone/>
              <a:defRPr sz="800"/>
            </a:lvl8pPr>
            <a:lvl9pPr marL="1828800" indent="0" algn="ctr">
              <a:buNone/>
              <a:defRPr sz="8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25571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opetus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B56F663B-DE9D-4846-B92B-815F67F29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0" y="4053527"/>
            <a:ext cx="12192194" cy="2808449"/>
          </a:xfrm>
          <a:custGeom>
            <a:avLst/>
            <a:gdLst>
              <a:gd name="T0" fmla="*/ 0 w 67733"/>
              <a:gd name="T1" fmla="*/ 4768 h 15585"/>
              <a:gd name="T2" fmla="*/ 0 w 67733"/>
              <a:gd name="T3" fmla="*/ 4774 h 15585"/>
              <a:gd name="T4" fmla="*/ 0 w 67733"/>
              <a:gd name="T5" fmla="*/ 4774 h 15585"/>
              <a:gd name="T6" fmla="*/ 0 w 67733"/>
              <a:gd name="T7" fmla="*/ 15585 h 15585"/>
              <a:gd name="T8" fmla="*/ 67733 w 67733"/>
              <a:gd name="T9" fmla="*/ 15585 h 15585"/>
              <a:gd name="T10" fmla="*/ 67733 w 67733"/>
              <a:gd name="T11" fmla="*/ 0 h 15585"/>
              <a:gd name="T12" fmla="*/ 0 w 67733"/>
              <a:gd name="T13" fmla="*/ 4768 h 15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733" h="15585">
                <a:moveTo>
                  <a:pt x="0" y="4768"/>
                </a:moveTo>
                <a:lnTo>
                  <a:pt x="0" y="4774"/>
                </a:lnTo>
                <a:lnTo>
                  <a:pt x="0" y="4774"/>
                </a:lnTo>
                <a:lnTo>
                  <a:pt x="0" y="15585"/>
                </a:lnTo>
                <a:lnTo>
                  <a:pt x="67733" y="15585"/>
                </a:lnTo>
                <a:cubicBezTo>
                  <a:pt x="67733" y="10379"/>
                  <a:pt x="67733" y="5195"/>
                  <a:pt x="67733" y="0"/>
                </a:cubicBezTo>
                <a:lnTo>
                  <a:pt x="0" y="4768"/>
                </a:lnTo>
                <a:close/>
              </a:path>
            </a:pathLst>
          </a:custGeom>
          <a:solidFill>
            <a:srgbClr val="A75042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fi-FI" sz="900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B05BE846-A9E8-4F94-B6C9-47D9A241C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9427"/>
            <a:ext cx="12192194" cy="857449"/>
          </a:xfrm>
          <a:custGeom>
            <a:avLst/>
            <a:gdLst>
              <a:gd name="T0" fmla="*/ 0 w 67725"/>
              <a:gd name="T1" fmla="*/ 0 h 4767"/>
              <a:gd name="T2" fmla="*/ 0 w 67725"/>
              <a:gd name="T3" fmla="*/ 4767 h 4767"/>
              <a:gd name="T4" fmla="*/ 67725 w 67725"/>
              <a:gd name="T5" fmla="*/ 24 h 4767"/>
              <a:gd name="T6" fmla="*/ 67725 w 67725"/>
              <a:gd name="T7" fmla="*/ 18 h 4767"/>
              <a:gd name="T8" fmla="*/ 0 w 67725"/>
              <a:gd name="T9" fmla="*/ 0 h 4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725" h="4767">
                <a:moveTo>
                  <a:pt x="0" y="0"/>
                </a:moveTo>
                <a:lnTo>
                  <a:pt x="0" y="4767"/>
                </a:lnTo>
                <a:lnTo>
                  <a:pt x="67725" y="24"/>
                </a:lnTo>
                <a:lnTo>
                  <a:pt x="67725" y="18"/>
                </a:lnTo>
                <a:lnTo>
                  <a:pt x="0" y="0"/>
                </a:lnTo>
                <a:close/>
              </a:path>
            </a:pathLst>
          </a:custGeom>
          <a:solidFill>
            <a:srgbClr val="CEFF23"/>
          </a:solidFill>
          <a:ln w="9525">
            <a:noFill/>
            <a:round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fi-FI" sz="900"/>
          </a:p>
        </p:txBody>
      </p:sp>
      <p:grpSp>
        <p:nvGrpSpPr>
          <p:cNvPr id="23" name="Ryhmä 22">
            <a:extLst>
              <a:ext uri="{FF2B5EF4-FFF2-40B4-BE49-F238E27FC236}">
                <a16:creationId xmlns:a16="http://schemas.microsoft.com/office/drawing/2014/main" id="{E0ED3212-0E12-462B-9F9E-0F9AFCEB7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2262433"/>
            <a:ext cx="12192194" cy="1250054"/>
            <a:chOff x="14288" y="1179513"/>
            <a:chExt cx="24353837" cy="2497138"/>
          </a:xfrm>
        </p:grpSpPr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21A8E0B-C6F0-48F4-9E53-4DAE17B05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88" y="1223963"/>
              <a:ext cx="3727450" cy="2406650"/>
            </a:xfrm>
            <a:custGeom>
              <a:avLst/>
              <a:gdLst>
                <a:gd name="T0" fmla="*/ 6722 w 10366"/>
                <a:gd name="T1" fmla="*/ 0 h 6678"/>
                <a:gd name="T2" fmla="*/ 3329 w 10366"/>
                <a:gd name="T3" fmla="*/ 2477 h 6678"/>
                <a:gd name="T4" fmla="*/ 3724 w 10366"/>
                <a:gd name="T5" fmla="*/ 0 h 6678"/>
                <a:gd name="T6" fmla="*/ 771 w 10366"/>
                <a:gd name="T7" fmla="*/ 0 h 6678"/>
                <a:gd name="T8" fmla="*/ 0 w 10366"/>
                <a:gd name="T9" fmla="*/ 4858 h 6678"/>
                <a:gd name="T10" fmla="*/ 0 w 10366"/>
                <a:gd name="T11" fmla="*/ 6678 h 6678"/>
                <a:gd name="T12" fmla="*/ 2665 w 10366"/>
                <a:gd name="T13" fmla="*/ 6678 h 6678"/>
                <a:gd name="T14" fmla="*/ 3113 w 10366"/>
                <a:gd name="T15" fmla="*/ 3868 h 6678"/>
                <a:gd name="T16" fmla="*/ 5627 w 10366"/>
                <a:gd name="T17" fmla="*/ 6678 h 6678"/>
                <a:gd name="T18" fmla="*/ 9406 w 10366"/>
                <a:gd name="T19" fmla="*/ 6678 h 6678"/>
                <a:gd name="T20" fmla="*/ 6120 w 10366"/>
                <a:gd name="T21" fmla="*/ 3105 h 6678"/>
                <a:gd name="T22" fmla="*/ 10366 w 10366"/>
                <a:gd name="T23" fmla="*/ 0 h 6678"/>
                <a:gd name="T24" fmla="*/ 6722 w 10366"/>
                <a:gd name="T25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66" h="6678">
                  <a:moveTo>
                    <a:pt x="6722" y="0"/>
                  </a:moveTo>
                  <a:lnTo>
                    <a:pt x="3329" y="2477"/>
                  </a:lnTo>
                  <a:lnTo>
                    <a:pt x="3724" y="0"/>
                  </a:lnTo>
                  <a:lnTo>
                    <a:pt x="771" y="0"/>
                  </a:lnTo>
                  <a:lnTo>
                    <a:pt x="0" y="4858"/>
                  </a:lnTo>
                  <a:lnTo>
                    <a:pt x="0" y="6678"/>
                  </a:lnTo>
                  <a:lnTo>
                    <a:pt x="2665" y="6678"/>
                  </a:lnTo>
                  <a:lnTo>
                    <a:pt x="3113" y="3868"/>
                  </a:lnTo>
                  <a:lnTo>
                    <a:pt x="5627" y="6678"/>
                  </a:lnTo>
                  <a:lnTo>
                    <a:pt x="9406" y="6678"/>
                  </a:lnTo>
                  <a:lnTo>
                    <a:pt x="6120" y="3105"/>
                  </a:lnTo>
                  <a:lnTo>
                    <a:pt x="10366" y="0"/>
                  </a:lnTo>
                  <a:lnTo>
                    <a:pt x="6722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F976DE6-DF60-436D-8406-2AED6DDCF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24213" y="1179513"/>
              <a:ext cx="3714750" cy="2497138"/>
            </a:xfrm>
            <a:custGeom>
              <a:avLst/>
              <a:gdLst>
                <a:gd name="T0" fmla="*/ 0 w 10332"/>
                <a:gd name="T1" fmla="*/ 3914 h 6930"/>
                <a:gd name="T2" fmla="*/ 45 w 10332"/>
                <a:gd name="T3" fmla="*/ 3222 h 6930"/>
                <a:gd name="T4" fmla="*/ 5242 w 10332"/>
                <a:gd name="T5" fmla="*/ 0 h 6930"/>
                <a:gd name="T6" fmla="*/ 5664 w 10332"/>
                <a:gd name="T7" fmla="*/ 0 h 6930"/>
                <a:gd name="T8" fmla="*/ 10332 w 10332"/>
                <a:gd name="T9" fmla="*/ 2962 h 6930"/>
                <a:gd name="T10" fmla="*/ 10269 w 10332"/>
                <a:gd name="T11" fmla="*/ 3689 h 6930"/>
                <a:gd name="T12" fmla="*/ 5081 w 10332"/>
                <a:gd name="T13" fmla="*/ 6930 h 6930"/>
                <a:gd name="T14" fmla="*/ 4650 w 10332"/>
                <a:gd name="T15" fmla="*/ 6930 h 6930"/>
                <a:gd name="T16" fmla="*/ 0 w 10332"/>
                <a:gd name="T17" fmla="*/ 3914 h 6930"/>
                <a:gd name="T18" fmla="*/ 5296 w 10332"/>
                <a:gd name="T19" fmla="*/ 1975 h 6930"/>
                <a:gd name="T20" fmla="*/ 3088 w 10332"/>
                <a:gd name="T21" fmla="*/ 3348 h 6930"/>
                <a:gd name="T22" fmla="*/ 3070 w 10332"/>
                <a:gd name="T23" fmla="*/ 3644 h 6930"/>
                <a:gd name="T24" fmla="*/ 5018 w 10332"/>
                <a:gd name="T25" fmla="*/ 4937 h 6930"/>
                <a:gd name="T26" fmla="*/ 7235 w 10332"/>
                <a:gd name="T27" fmla="*/ 3546 h 6930"/>
                <a:gd name="T28" fmla="*/ 7262 w 10332"/>
                <a:gd name="T29" fmla="*/ 3214 h 6930"/>
                <a:gd name="T30" fmla="*/ 5296 w 10332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2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2" y="1670"/>
                    <a:pt x="10332" y="2962"/>
                  </a:cubicBezTo>
                  <a:cubicBezTo>
                    <a:pt x="10332" y="3196"/>
                    <a:pt x="10305" y="3465"/>
                    <a:pt x="10269" y="3689"/>
                  </a:cubicBezTo>
                  <a:cubicBezTo>
                    <a:pt x="10053" y="5018"/>
                    <a:pt x="9335" y="6930"/>
                    <a:pt x="5081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9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8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6A2C1F8-6EAF-4BEC-BE34-4343D71264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58025" y="1223963"/>
              <a:ext cx="3692525" cy="2446338"/>
            </a:xfrm>
            <a:custGeom>
              <a:avLst/>
              <a:gdLst>
                <a:gd name="T0" fmla="*/ 700 w 10268"/>
                <a:gd name="T1" fmla="*/ 0 h 6786"/>
                <a:gd name="T2" fmla="*/ 3662 w 10268"/>
                <a:gd name="T3" fmla="*/ 0 h 6786"/>
                <a:gd name="T4" fmla="*/ 3213 w 10268"/>
                <a:gd name="T5" fmla="*/ 2818 h 6786"/>
                <a:gd name="T6" fmla="*/ 4847 w 10268"/>
                <a:gd name="T7" fmla="*/ 4506 h 6786"/>
                <a:gd name="T8" fmla="*/ 4865 w 10268"/>
                <a:gd name="T9" fmla="*/ 4506 h 6786"/>
                <a:gd name="T10" fmla="*/ 6857 w 10268"/>
                <a:gd name="T11" fmla="*/ 2836 h 6786"/>
                <a:gd name="T12" fmla="*/ 7306 w 10268"/>
                <a:gd name="T13" fmla="*/ 0 h 6786"/>
                <a:gd name="T14" fmla="*/ 10268 w 10268"/>
                <a:gd name="T15" fmla="*/ 0 h 6786"/>
                <a:gd name="T16" fmla="*/ 9802 w 10268"/>
                <a:gd name="T17" fmla="*/ 2989 h 6786"/>
                <a:gd name="T18" fmla="*/ 5017 w 10268"/>
                <a:gd name="T19" fmla="*/ 6786 h 6786"/>
                <a:gd name="T20" fmla="*/ 4622 w 10268"/>
                <a:gd name="T21" fmla="*/ 6786 h 6786"/>
                <a:gd name="T22" fmla="*/ 224 w 10268"/>
                <a:gd name="T23" fmla="*/ 2971 h 6786"/>
                <a:gd name="T24" fmla="*/ 700 w 10268"/>
                <a:gd name="T25" fmla="*/ 0 h 6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68" h="6786">
                  <a:moveTo>
                    <a:pt x="700" y="0"/>
                  </a:moveTo>
                  <a:lnTo>
                    <a:pt x="3662" y="0"/>
                  </a:lnTo>
                  <a:lnTo>
                    <a:pt x="3213" y="2818"/>
                  </a:lnTo>
                  <a:cubicBezTo>
                    <a:pt x="3079" y="3644"/>
                    <a:pt x="3312" y="4506"/>
                    <a:pt x="4847" y="4506"/>
                  </a:cubicBezTo>
                  <a:lnTo>
                    <a:pt x="4865" y="4506"/>
                  </a:lnTo>
                  <a:cubicBezTo>
                    <a:pt x="6319" y="4506"/>
                    <a:pt x="6732" y="3644"/>
                    <a:pt x="6857" y="2836"/>
                  </a:cubicBezTo>
                  <a:lnTo>
                    <a:pt x="7306" y="0"/>
                  </a:lnTo>
                  <a:lnTo>
                    <a:pt x="10268" y="0"/>
                  </a:lnTo>
                  <a:lnTo>
                    <a:pt x="9802" y="2989"/>
                  </a:lnTo>
                  <a:cubicBezTo>
                    <a:pt x="9568" y="4443"/>
                    <a:pt x="8895" y="6786"/>
                    <a:pt x="5017" y="6786"/>
                  </a:cubicBezTo>
                  <a:lnTo>
                    <a:pt x="4622" y="6786"/>
                  </a:lnTo>
                  <a:cubicBezTo>
                    <a:pt x="377" y="6786"/>
                    <a:pt x="0" y="4398"/>
                    <a:pt x="224" y="2971"/>
                  </a:cubicBezTo>
                  <a:lnTo>
                    <a:pt x="70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BEC02F9C-E6FC-40B6-85EC-1FD0A88E3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47388" y="1223963"/>
              <a:ext cx="3679825" cy="2406650"/>
            </a:xfrm>
            <a:custGeom>
              <a:avLst/>
              <a:gdLst>
                <a:gd name="T0" fmla="*/ 6337 w 10233"/>
                <a:gd name="T1" fmla="*/ 6678 h 6678"/>
                <a:gd name="T2" fmla="*/ 2217 w 10233"/>
                <a:gd name="T3" fmla="*/ 6678 h 6678"/>
                <a:gd name="T4" fmla="*/ 0 w 10233"/>
                <a:gd name="T5" fmla="*/ 0 h 6678"/>
                <a:gd name="T6" fmla="*/ 3267 w 10233"/>
                <a:gd name="T7" fmla="*/ 0 h 6678"/>
                <a:gd name="T8" fmla="*/ 4613 w 10233"/>
                <a:gd name="T9" fmla="*/ 4380 h 6678"/>
                <a:gd name="T10" fmla="*/ 7109 w 10233"/>
                <a:gd name="T11" fmla="*/ 0 h 6678"/>
                <a:gd name="T12" fmla="*/ 10233 w 10233"/>
                <a:gd name="T13" fmla="*/ 0 h 6678"/>
                <a:gd name="T14" fmla="*/ 6337 w 10233"/>
                <a:gd name="T15" fmla="*/ 6678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3" h="6678">
                  <a:moveTo>
                    <a:pt x="6337" y="6678"/>
                  </a:moveTo>
                  <a:lnTo>
                    <a:pt x="2217" y="6678"/>
                  </a:lnTo>
                  <a:lnTo>
                    <a:pt x="0" y="0"/>
                  </a:lnTo>
                  <a:lnTo>
                    <a:pt x="3267" y="0"/>
                  </a:lnTo>
                  <a:lnTo>
                    <a:pt x="4613" y="4380"/>
                  </a:lnTo>
                  <a:lnTo>
                    <a:pt x="7109" y="0"/>
                  </a:lnTo>
                  <a:lnTo>
                    <a:pt x="10233" y="0"/>
                  </a:lnTo>
                  <a:lnTo>
                    <a:pt x="6337" y="6678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63CF111C-678D-4D1E-AC5E-9D785B047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219238" y="1179513"/>
              <a:ext cx="3714750" cy="2497138"/>
            </a:xfrm>
            <a:custGeom>
              <a:avLst/>
              <a:gdLst>
                <a:gd name="T0" fmla="*/ 0 w 10331"/>
                <a:gd name="T1" fmla="*/ 3914 h 6930"/>
                <a:gd name="T2" fmla="*/ 45 w 10331"/>
                <a:gd name="T3" fmla="*/ 3222 h 6930"/>
                <a:gd name="T4" fmla="*/ 5242 w 10331"/>
                <a:gd name="T5" fmla="*/ 0 h 6930"/>
                <a:gd name="T6" fmla="*/ 5664 w 10331"/>
                <a:gd name="T7" fmla="*/ 0 h 6930"/>
                <a:gd name="T8" fmla="*/ 10331 w 10331"/>
                <a:gd name="T9" fmla="*/ 2962 h 6930"/>
                <a:gd name="T10" fmla="*/ 10269 w 10331"/>
                <a:gd name="T11" fmla="*/ 3689 h 6930"/>
                <a:gd name="T12" fmla="*/ 5080 w 10331"/>
                <a:gd name="T13" fmla="*/ 6930 h 6930"/>
                <a:gd name="T14" fmla="*/ 4650 w 10331"/>
                <a:gd name="T15" fmla="*/ 6930 h 6930"/>
                <a:gd name="T16" fmla="*/ 0 w 10331"/>
                <a:gd name="T17" fmla="*/ 3914 h 6930"/>
                <a:gd name="T18" fmla="*/ 5296 w 10331"/>
                <a:gd name="T19" fmla="*/ 1975 h 6930"/>
                <a:gd name="T20" fmla="*/ 3088 w 10331"/>
                <a:gd name="T21" fmla="*/ 3348 h 6930"/>
                <a:gd name="T22" fmla="*/ 3070 w 10331"/>
                <a:gd name="T23" fmla="*/ 3644 h 6930"/>
                <a:gd name="T24" fmla="*/ 5017 w 10331"/>
                <a:gd name="T25" fmla="*/ 4937 h 6930"/>
                <a:gd name="T26" fmla="*/ 7235 w 10331"/>
                <a:gd name="T27" fmla="*/ 3546 h 6930"/>
                <a:gd name="T28" fmla="*/ 7262 w 10331"/>
                <a:gd name="T29" fmla="*/ 3214 h 6930"/>
                <a:gd name="T30" fmla="*/ 5296 w 10331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1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1" y="1670"/>
                    <a:pt x="10331" y="2962"/>
                  </a:cubicBezTo>
                  <a:cubicBezTo>
                    <a:pt x="10331" y="3196"/>
                    <a:pt x="10304" y="3465"/>
                    <a:pt x="10269" y="3689"/>
                  </a:cubicBezTo>
                  <a:cubicBezTo>
                    <a:pt x="10053" y="5018"/>
                    <a:pt x="9335" y="6930"/>
                    <a:pt x="5080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8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7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6A25D9D-A80B-4426-82D4-16011802C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949863" y="1223963"/>
              <a:ext cx="2801938" cy="2406650"/>
            </a:xfrm>
            <a:custGeom>
              <a:avLst/>
              <a:gdLst>
                <a:gd name="T0" fmla="*/ 4013 w 7792"/>
                <a:gd name="T1" fmla="*/ 0 h 6678"/>
                <a:gd name="T2" fmla="*/ 3295 w 7792"/>
                <a:gd name="T3" fmla="*/ 4506 h 6678"/>
                <a:gd name="T4" fmla="*/ 7792 w 7792"/>
                <a:gd name="T5" fmla="*/ 4506 h 6678"/>
                <a:gd name="T6" fmla="*/ 7451 w 7792"/>
                <a:gd name="T7" fmla="*/ 6678 h 6678"/>
                <a:gd name="T8" fmla="*/ 0 w 7792"/>
                <a:gd name="T9" fmla="*/ 6678 h 6678"/>
                <a:gd name="T10" fmla="*/ 1060 w 7792"/>
                <a:gd name="T11" fmla="*/ 0 h 6678"/>
                <a:gd name="T12" fmla="*/ 4013 w 7792"/>
                <a:gd name="T13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92" h="6678">
                  <a:moveTo>
                    <a:pt x="4013" y="0"/>
                  </a:moveTo>
                  <a:lnTo>
                    <a:pt x="3295" y="4506"/>
                  </a:lnTo>
                  <a:lnTo>
                    <a:pt x="7792" y="4506"/>
                  </a:lnTo>
                  <a:lnTo>
                    <a:pt x="7451" y="6678"/>
                  </a:lnTo>
                  <a:lnTo>
                    <a:pt x="0" y="6678"/>
                  </a:lnTo>
                  <a:lnTo>
                    <a:pt x="1060" y="0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BF0A95AA-4771-4B49-8D0E-8E69C2FE8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723225" y="1223963"/>
              <a:ext cx="3644900" cy="2406650"/>
            </a:xfrm>
            <a:custGeom>
              <a:avLst/>
              <a:gdLst>
                <a:gd name="T0" fmla="*/ 4111 w 10140"/>
                <a:gd name="T1" fmla="*/ 0 h 6678"/>
                <a:gd name="T2" fmla="*/ 0 w 10140"/>
                <a:gd name="T3" fmla="*/ 6678 h 6678"/>
                <a:gd name="T4" fmla="*/ 2989 w 10140"/>
                <a:gd name="T5" fmla="*/ 6678 h 6678"/>
                <a:gd name="T6" fmla="*/ 3528 w 10140"/>
                <a:gd name="T7" fmla="*/ 5753 h 6678"/>
                <a:gd name="T8" fmla="*/ 7001 w 10140"/>
                <a:gd name="T9" fmla="*/ 5753 h 6678"/>
                <a:gd name="T10" fmla="*/ 7289 w 10140"/>
                <a:gd name="T11" fmla="*/ 6678 h 6678"/>
                <a:gd name="T12" fmla="*/ 10140 w 10140"/>
                <a:gd name="T13" fmla="*/ 6678 h 6678"/>
                <a:gd name="T14" fmla="*/ 10140 w 10140"/>
                <a:gd name="T15" fmla="*/ 5570 h 6678"/>
                <a:gd name="T16" fmla="*/ 8186 w 10140"/>
                <a:gd name="T17" fmla="*/ 0 h 6678"/>
                <a:gd name="T18" fmla="*/ 4111 w 10140"/>
                <a:gd name="T19" fmla="*/ 0 h 6678"/>
                <a:gd name="T20" fmla="*/ 5808 w 10140"/>
                <a:gd name="T21" fmla="*/ 1849 h 6678"/>
                <a:gd name="T22" fmla="*/ 6445 w 10140"/>
                <a:gd name="T23" fmla="*/ 3913 h 6678"/>
                <a:gd name="T24" fmla="*/ 4596 w 10140"/>
                <a:gd name="T25" fmla="*/ 3913 h 6678"/>
                <a:gd name="T26" fmla="*/ 5808 w 10140"/>
                <a:gd name="T27" fmla="*/ 1849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40" h="6678">
                  <a:moveTo>
                    <a:pt x="4111" y="0"/>
                  </a:moveTo>
                  <a:lnTo>
                    <a:pt x="0" y="6678"/>
                  </a:lnTo>
                  <a:lnTo>
                    <a:pt x="2989" y="6678"/>
                  </a:lnTo>
                  <a:lnTo>
                    <a:pt x="3528" y="5753"/>
                  </a:lnTo>
                  <a:lnTo>
                    <a:pt x="7001" y="5753"/>
                  </a:lnTo>
                  <a:lnTo>
                    <a:pt x="7289" y="6678"/>
                  </a:lnTo>
                  <a:lnTo>
                    <a:pt x="10140" y="6678"/>
                  </a:lnTo>
                  <a:lnTo>
                    <a:pt x="10140" y="5570"/>
                  </a:lnTo>
                  <a:lnTo>
                    <a:pt x="8186" y="0"/>
                  </a:lnTo>
                  <a:lnTo>
                    <a:pt x="4111" y="0"/>
                  </a:lnTo>
                  <a:close/>
                  <a:moveTo>
                    <a:pt x="5808" y="1849"/>
                  </a:moveTo>
                  <a:lnTo>
                    <a:pt x="6445" y="3913"/>
                  </a:lnTo>
                  <a:lnTo>
                    <a:pt x="4596" y="3913"/>
                  </a:lnTo>
                  <a:lnTo>
                    <a:pt x="5808" y="184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1490" y="4670137"/>
            <a:ext cx="9040587" cy="821627"/>
          </a:xfrm>
        </p:spPr>
        <p:txBody>
          <a:bodyPr anchor="b"/>
          <a:lstStyle>
            <a:lvl1pPr algn="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1490" y="5524035"/>
            <a:ext cx="9040587" cy="499046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28600" indent="0" algn="ctr">
              <a:buNone/>
              <a:defRPr sz="1000"/>
            </a:lvl2pPr>
            <a:lvl3pPr marL="457200" indent="0" algn="ctr">
              <a:buNone/>
              <a:defRPr sz="900"/>
            </a:lvl3pPr>
            <a:lvl4pPr marL="685800" indent="0" algn="ctr">
              <a:buNone/>
              <a:defRPr sz="800"/>
            </a:lvl4pPr>
            <a:lvl5pPr marL="914400" indent="0" algn="ctr">
              <a:buNone/>
              <a:defRPr sz="800"/>
            </a:lvl5pPr>
            <a:lvl6pPr marL="1143000" indent="0" algn="ctr">
              <a:buNone/>
              <a:defRPr sz="800"/>
            </a:lvl6pPr>
            <a:lvl7pPr marL="1371600" indent="0" algn="ctr">
              <a:buNone/>
              <a:defRPr sz="800"/>
            </a:lvl7pPr>
            <a:lvl8pPr marL="1600200" indent="0" algn="ctr">
              <a:buNone/>
              <a:defRPr sz="800"/>
            </a:lvl8pPr>
            <a:lvl9pPr marL="1828800" indent="0" algn="ctr">
              <a:buNone/>
              <a:defRPr sz="8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8882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B56F663B-DE9D-4846-B92B-815F67F29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0" y="4053527"/>
            <a:ext cx="12192194" cy="2808449"/>
          </a:xfrm>
          <a:custGeom>
            <a:avLst/>
            <a:gdLst>
              <a:gd name="T0" fmla="*/ 0 w 67733"/>
              <a:gd name="T1" fmla="*/ 4768 h 15585"/>
              <a:gd name="T2" fmla="*/ 0 w 67733"/>
              <a:gd name="T3" fmla="*/ 4774 h 15585"/>
              <a:gd name="T4" fmla="*/ 0 w 67733"/>
              <a:gd name="T5" fmla="*/ 4774 h 15585"/>
              <a:gd name="T6" fmla="*/ 0 w 67733"/>
              <a:gd name="T7" fmla="*/ 15585 h 15585"/>
              <a:gd name="T8" fmla="*/ 67733 w 67733"/>
              <a:gd name="T9" fmla="*/ 15585 h 15585"/>
              <a:gd name="T10" fmla="*/ 67733 w 67733"/>
              <a:gd name="T11" fmla="*/ 0 h 15585"/>
              <a:gd name="T12" fmla="*/ 0 w 67733"/>
              <a:gd name="T13" fmla="*/ 4768 h 15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733" h="15585">
                <a:moveTo>
                  <a:pt x="0" y="4768"/>
                </a:moveTo>
                <a:lnTo>
                  <a:pt x="0" y="4774"/>
                </a:lnTo>
                <a:lnTo>
                  <a:pt x="0" y="4774"/>
                </a:lnTo>
                <a:lnTo>
                  <a:pt x="0" y="15585"/>
                </a:lnTo>
                <a:lnTo>
                  <a:pt x="67733" y="15585"/>
                </a:lnTo>
                <a:cubicBezTo>
                  <a:pt x="67733" y="10379"/>
                  <a:pt x="67733" y="5195"/>
                  <a:pt x="67733" y="0"/>
                </a:cubicBezTo>
                <a:lnTo>
                  <a:pt x="0" y="4768"/>
                </a:lnTo>
                <a:close/>
              </a:path>
            </a:pathLst>
          </a:custGeom>
          <a:solidFill>
            <a:srgbClr val="97B3D4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fi-FI" sz="900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B05BE846-A9E8-4F94-B6C9-47D9A241C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9427"/>
            <a:ext cx="12192194" cy="857449"/>
          </a:xfrm>
          <a:custGeom>
            <a:avLst/>
            <a:gdLst>
              <a:gd name="T0" fmla="*/ 0 w 67725"/>
              <a:gd name="T1" fmla="*/ 0 h 4767"/>
              <a:gd name="T2" fmla="*/ 0 w 67725"/>
              <a:gd name="T3" fmla="*/ 4767 h 4767"/>
              <a:gd name="T4" fmla="*/ 67725 w 67725"/>
              <a:gd name="T5" fmla="*/ 24 h 4767"/>
              <a:gd name="T6" fmla="*/ 67725 w 67725"/>
              <a:gd name="T7" fmla="*/ 18 h 4767"/>
              <a:gd name="T8" fmla="*/ 0 w 67725"/>
              <a:gd name="T9" fmla="*/ 0 h 4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725" h="4767">
                <a:moveTo>
                  <a:pt x="0" y="0"/>
                </a:moveTo>
                <a:lnTo>
                  <a:pt x="0" y="4767"/>
                </a:lnTo>
                <a:lnTo>
                  <a:pt x="67725" y="24"/>
                </a:lnTo>
                <a:lnTo>
                  <a:pt x="67725" y="18"/>
                </a:lnTo>
                <a:lnTo>
                  <a:pt x="0" y="0"/>
                </a:lnTo>
                <a:close/>
              </a:path>
            </a:pathLst>
          </a:custGeom>
          <a:solidFill>
            <a:srgbClr val="CEFF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fi-FI" sz="90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9897" y="4914900"/>
            <a:ext cx="10231377" cy="821627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9897" y="5805742"/>
            <a:ext cx="10231377" cy="499046"/>
          </a:xfrm>
        </p:spPr>
        <p:txBody>
          <a:bodyPr/>
          <a:lstStyle>
            <a:lvl1pPr marL="0" indent="0" algn="l">
              <a:buNone/>
              <a:defRPr sz="1800"/>
            </a:lvl1pPr>
            <a:lvl2pPr marL="228600" indent="0" algn="ctr">
              <a:buNone/>
              <a:defRPr sz="1000"/>
            </a:lvl2pPr>
            <a:lvl3pPr marL="457200" indent="0" algn="ctr">
              <a:buNone/>
              <a:defRPr sz="900"/>
            </a:lvl3pPr>
            <a:lvl4pPr marL="685800" indent="0" algn="ctr">
              <a:buNone/>
              <a:defRPr sz="800"/>
            </a:lvl4pPr>
            <a:lvl5pPr marL="914400" indent="0" algn="ctr">
              <a:buNone/>
              <a:defRPr sz="800"/>
            </a:lvl5pPr>
            <a:lvl6pPr marL="1143000" indent="0" algn="ctr">
              <a:buNone/>
              <a:defRPr sz="800"/>
            </a:lvl6pPr>
            <a:lvl7pPr marL="1371600" indent="0" algn="ctr">
              <a:buNone/>
              <a:defRPr sz="800"/>
            </a:lvl7pPr>
            <a:lvl8pPr marL="1600200" indent="0" algn="ctr">
              <a:buNone/>
              <a:defRPr sz="800"/>
            </a:lvl8pPr>
            <a:lvl9pPr marL="1828800" indent="0" algn="ctr">
              <a:buNone/>
              <a:defRPr sz="8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grpSp>
        <p:nvGrpSpPr>
          <p:cNvPr id="23" name="Ryhmä 22">
            <a:extLst>
              <a:ext uri="{FF2B5EF4-FFF2-40B4-BE49-F238E27FC236}">
                <a16:creationId xmlns:a16="http://schemas.microsoft.com/office/drawing/2014/main" id="{E0ED3212-0E12-462B-9F9E-0F9AFCEB7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2262433"/>
            <a:ext cx="12192194" cy="1250054"/>
            <a:chOff x="14288" y="1179513"/>
            <a:chExt cx="24353837" cy="2497138"/>
          </a:xfrm>
          <a:solidFill>
            <a:schemeClr val="tx1"/>
          </a:solidFill>
        </p:grpSpPr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21A8E0B-C6F0-48F4-9E53-4DAE17B05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88" y="1223963"/>
              <a:ext cx="3727450" cy="2406650"/>
            </a:xfrm>
            <a:custGeom>
              <a:avLst/>
              <a:gdLst>
                <a:gd name="T0" fmla="*/ 6722 w 10366"/>
                <a:gd name="T1" fmla="*/ 0 h 6678"/>
                <a:gd name="T2" fmla="*/ 3329 w 10366"/>
                <a:gd name="T3" fmla="*/ 2477 h 6678"/>
                <a:gd name="T4" fmla="*/ 3724 w 10366"/>
                <a:gd name="T5" fmla="*/ 0 h 6678"/>
                <a:gd name="T6" fmla="*/ 771 w 10366"/>
                <a:gd name="T7" fmla="*/ 0 h 6678"/>
                <a:gd name="T8" fmla="*/ 0 w 10366"/>
                <a:gd name="T9" fmla="*/ 4858 h 6678"/>
                <a:gd name="T10" fmla="*/ 0 w 10366"/>
                <a:gd name="T11" fmla="*/ 6678 h 6678"/>
                <a:gd name="T12" fmla="*/ 2665 w 10366"/>
                <a:gd name="T13" fmla="*/ 6678 h 6678"/>
                <a:gd name="T14" fmla="*/ 3113 w 10366"/>
                <a:gd name="T15" fmla="*/ 3868 h 6678"/>
                <a:gd name="T16" fmla="*/ 5627 w 10366"/>
                <a:gd name="T17" fmla="*/ 6678 h 6678"/>
                <a:gd name="T18" fmla="*/ 9406 w 10366"/>
                <a:gd name="T19" fmla="*/ 6678 h 6678"/>
                <a:gd name="T20" fmla="*/ 6120 w 10366"/>
                <a:gd name="T21" fmla="*/ 3105 h 6678"/>
                <a:gd name="T22" fmla="*/ 10366 w 10366"/>
                <a:gd name="T23" fmla="*/ 0 h 6678"/>
                <a:gd name="T24" fmla="*/ 6722 w 10366"/>
                <a:gd name="T25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66" h="6678">
                  <a:moveTo>
                    <a:pt x="6722" y="0"/>
                  </a:moveTo>
                  <a:lnTo>
                    <a:pt x="3329" y="2477"/>
                  </a:lnTo>
                  <a:lnTo>
                    <a:pt x="3724" y="0"/>
                  </a:lnTo>
                  <a:lnTo>
                    <a:pt x="771" y="0"/>
                  </a:lnTo>
                  <a:lnTo>
                    <a:pt x="0" y="4858"/>
                  </a:lnTo>
                  <a:lnTo>
                    <a:pt x="0" y="6678"/>
                  </a:lnTo>
                  <a:lnTo>
                    <a:pt x="2665" y="6678"/>
                  </a:lnTo>
                  <a:lnTo>
                    <a:pt x="3113" y="3868"/>
                  </a:lnTo>
                  <a:lnTo>
                    <a:pt x="5627" y="6678"/>
                  </a:lnTo>
                  <a:lnTo>
                    <a:pt x="9406" y="6678"/>
                  </a:lnTo>
                  <a:lnTo>
                    <a:pt x="6120" y="3105"/>
                  </a:lnTo>
                  <a:lnTo>
                    <a:pt x="10366" y="0"/>
                  </a:lnTo>
                  <a:lnTo>
                    <a:pt x="67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F976DE6-DF60-436D-8406-2AED6DDCF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24213" y="1179513"/>
              <a:ext cx="3714750" cy="2497138"/>
            </a:xfrm>
            <a:custGeom>
              <a:avLst/>
              <a:gdLst>
                <a:gd name="T0" fmla="*/ 0 w 10332"/>
                <a:gd name="T1" fmla="*/ 3914 h 6930"/>
                <a:gd name="T2" fmla="*/ 45 w 10332"/>
                <a:gd name="T3" fmla="*/ 3222 h 6930"/>
                <a:gd name="T4" fmla="*/ 5242 w 10332"/>
                <a:gd name="T5" fmla="*/ 0 h 6930"/>
                <a:gd name="T6" fmla="*/ 5664 w 10332"/>
                <a:gd name="T7" fmla="*/ 0 h 6930"/>
                <a:gd name="T8" fmla="*/ 10332 w 10332"/>
                <a:gd name="T9" fmla="*/ 2962 h 6930"/>
                <a:gd name="T10" fmla="*/ 10269 w 10332"/>
                <a:gd name="T11" fmla="*/ 3689 h 6930"/>
                <a:gd name="T12" fmla="*/ 5081 w 10332"/>
                <a:gd name="T13" fmla="*/ 6930 h 6930"/>
                <a:gd name="T14" fmla="*/ 4650 w 10332"/>
                <a:gd name="T15" fmla="*/ 6930 h 6930"/>
                <a:gd name="T16" fmla="*/ 0 w 10332"/>
                <a:gd name="T17" fmla="*/ 3914 h 6930"/>
                <a:gd name="T18" fmla="*/ 5296 w 10332"/>
                <a:gd name="T19" fmla="*/ 1975 h 6930"/>
                <a:gd name="T20" fmla="*/ 3088 w 10332"/>
                <a:gd name="T21" fmla="*/ 3348 h 6930"/>
                <a:gd name="T22" fmla="*/ 3070 w 10332"/>
                <a:gd name="T23" fmla="*/ 3644 h 6930"/>
                <a:gd name="T24" fmla="*/ 5018 w 10332"/>
                <a:gd name="T25" fmla="*/ 4937 h 6930"/>
                <a:gd name="T26" fmla="*/ 7235 w 10332"/>
                <a:gd name="T27" fmla="*/ 3546 h 6930"/>
                <a:gd name="T28" fmla="*/ 7262 w 10332"/>
                <a:gd name="T29" fmla="*/ 3214 h 6930"/>
                <a:gd name="T30" fmla="*/ 5296 w 10332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2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2" y="1670"/>
                    <a:pt x="10332" y="2962"/>
                  </a:cubicBezTo>
                  <a:cubicBezTo>
                    <a:pt x="10332" y="3196"/>
                    <a:pt x="10305" y="3465"/>
                    <a:pt x="10269" y="3689"/>
                  </a:cubicBezTo>
                  <a:cubicBezTo>
                    <a:pt x="10053" y="5018"/>
                    <a:pt x="9335" y="6930"/>
                    <a:pt x="5081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9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8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6A2C1F8-6EAF-4BEC-BE34-4343D71264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58025" y="1223963"/>
              <a:ext cx="3692525" cy="2446338"/>
            </a:xfrm>
            <a:custGeom>
              <a:avLst/>
              <a:gdLst>
                <a:gd name="T0" fmla="*/ 700 w 10268"/>
                <a:gd name="T1" fmla="*/ 0 h 6786"/>
                <a:gd name="T2" fmla="*/ 3662 w 10268"/>
                <a:gd name="T3" fmla="*/ 0 h 6786"/>
                <a:gd name="T4" fmla="*/ 3213 w 10268"/>
                <a:gd name="T5" fmla="*/ 2818 h 6786"/>
                <a:gd name="T6" fmla="*/ 4847 w 10268"/>
                <a:gd name="T7" fmla="*/ 4506 h 6786"/>
                <a:gd name="T8" fmla="*/ 4865 w 10268"/>
                <a:gd name="T9" fmla="*/ 4506 h 6786"/>
                <a:gd name="T10" fmla="*/ 6857 w 10268"/>
                <a:gd name="T11" fmla="*/ 2836 h 6786"/>
                <a:gd name="T12" fmla="*/ 7306 w 10268"/>
                <a:gd name="T13" fmla="*/ 0 h 6786"/>
                <a:gd name="T14" fmla="*/ 10268 w 10268"/>
                <a:gd name="T15" fmla="*/ 0 h 6786"/>
                <a:gd name="T16" fmla="*/ 9802 w 10268"/>
                <a:gd name="T17" fmla="*/ 2989 h 6786"/>
                <a:gd name="T18" fmla="*/ 5017 w 10268"/>
                <a:gd name="T19" fmla="*/ 6786 h 6786"/>
                <a:gd name="T20" fmla="*/ 4622 w 10268"/>
                <a:gd name="T21" fmla="*/ 6786 h 6786"/>
                <a:gd name="T22" fmla="*/ 224 w 10268"/>
                <a:gd name="T23" fmla="*/ 2971 h 6786"/>
                <a:gd name="T24" fmla="*/ 700 w 10268"/>
                <a:gd name="T25" fmla="*/ 0 h 6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68" h="6786">
                  <a:moveTo>
                    <a:pt x="700" y="0"/>
                  </a:moveTo>
                  <a:lnTo>
                    <a:pt x="3662" y="0"/>
                  </a:lnTo>
                  <a:lnTo>
                    <a:pt x="3213" y="2818"/>
                  </a:lnTo>
                  <a:cubicBezTo>
                    <a:pt x="3079" y="3644"/>
                    <a:pt x="3312" y="4506"/>
                    <a:pt x="4847" y="4506"/>
                  </a:cubicBezTo>
                  <a:lnTo>
                    <a:pt x="4865" y="4506"/>
                  </a:lnTo>
                  <a:cubicBezTo>
                    <a:pt x="6319" y="4506"/>
                    <a:pt x="6732" y="3644"/>
                    <a:pt x="6857" y="2836"/>
                  </a:cubicBezTo>
                  <a:lnTo>
                    <a:pt x="7306" y="0"/>
                  </a:lnTo>
                  <a:lnTo>
                    <a:pt x="10268" y="0"/>
                  </a:lnTo>
                  <a:lnTo>
                    <a:pt x="9802" y="2989"/>
                  </a:lnTo>
                  <a:cubicBezTo>
                    <a:pt x="9568" y="4443"/>
                    <a:pt x="8895" y="6786"/>
                    <a:pt x="5017" y="6786"/>
                  </a:cubicBezTo>
                  <a:lnTo>
                    <a:pt x="4622" y="6786"/>
                  </a:lnTo>
                  <a:cubicBezTo>
                    <a:pt x="377" y="6786"/>
                    <a:pt x="0" y="4398"/>
                    <a:pt x="224" y="2971"/>
                  </a:cubicBezTo>
                  <a:lnTo>
                    <a:pt x="70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BEC02F9C-E6FC-40B6-85EC-1FD0A88E3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47388" y="1223963"/>
              <a:ext cx="3679825" cy="2406650"/>
            </a:xfrm>
            <a:custGeom>
              <a:avLst/>
              <a:gdLst>
                <a:gd name="T0" fmla="*/ 6337 w 10233"/>
                <a:gd name="T1" fmla="*/ 6678 h 6678"/>
                <a:gd name="T2" fmla="*/ 2217 w 10233"/>
                <a:gd name="T3" fmla="*/ 6678 h 6678"/>
                <a:gd name="T4" fmla="*/ 0 w 10233"/>
                <a:gd name="T5" fmla="*/ 0 h 6678"/>
                <a:gd name="T6" fmla="*/ 3267 w 10233"/>
                <a:gd name="T7" fmla="*/ 0 h 6678"/>
                <a:gd name="T8" fmla="*/ 4613 w 10233"/>
                <a:gd name="T9" fmla="*/ 4380 h 6678"/>
                <a:gd name="T10" fmla="*/ 7109 w 10233"/>
                <a:gd name="T11" fmla="*/ 0 h 6678"/>
                <a:gd name="T12" fmla="*/ 10233 w 10233"/>
                <a:gd name="T13" fmla="*/ 0 h 6678"/>
                <a:gd name="T14" fmla="*/ 6337 w 10233"/>
                <a:gd name="T15" fmla="*/ 6678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3" h="6678">
                  <a:moveTo>
                    <a:pt x="6337" y="6678"/>
                  </a:moveTo>
                  <a:lnTo>
                    <a:pt x="2217" y="6678"/>
                  </a:lnTo>
                  <a:lnTo>
                    <a:pt x="0" y="0"/>
                  </a:lnTo>
                  <a:lnTo>
                    <a:pt x="3267" y="0"/>
                  </a:lnTo>
                  <a:lnTo>
                    <a:pt x="4613" y="4380"/>
                  </a:lnTo>
                  <a:lnTo>
                    <a:pt x="7109" y="0"/>
                  </a:lnTo>
                  <a:lnTo>
                    <a:pt x="10233" y="0"/>
                  </a:lnTo>
                  <a:lnTo>
                    <a:pt x="6337" y="66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63CF111C-678D-4D1E-AC5E-9D785B047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219238" y="1179513"/>
              <a:ext cx="3714750" cy="2497138"/>
            </a:xfrm>
            <a:custGeom>
              <a:avLst/>
              <a:gdLst>
                <a:gd name="T0" fmla="*/ 0 w 10331"/>
                <a:gd name="T1" fmla="*/ 3914 h 6930"/>
                <a:gd name="T2" fmla="*/ 45 w 10331"/>
                <a:gd name="T3" fmla="*/ 3222 h 6930"/>
                <a:gd name="T4" fmla="*/ 5242 w 10331"/>
                <a:gd name="T5" fmla="*/ 0 h 6930"/>
                <a:gd name="T6" fmla="*/ 5664 w 10331"/>
                <a:gd name="T7" fmla="*/ 0 h 6930"/>
                <a:gd name="T8" fmla="*/ 10331 w 10331"/>
                <a:gd name="T9" fmla="*/ 2962 h 6930"/>
                <a:gd name="T10" fmla="*/ 10269 w 10331"/>
                <a:gd name="T11" fmla="*/ 3689 h 6930"/>
                <a:gd name="T12" fmla="*/ 5080 w 10331"/>
                <a:gd name="T13" fmla="*/ 6930 h 6930"/>
                <a:gd name="T14" fmla="*/ 4650 w 10331"/>
                <a:gd name="T15" fmla="*/ 6930 h 6930"/>
                <a:gd name="T16" fmla="*/ 0 w 10331"/>
                <a:gd name="T17" fmla="*/ 3914 h 6930"/>
                <a:gd name="T18" fmla="*/ 5296 w 10331"/>
                <a:gd name="T19" fmla="*/ 1975 h 6930"/>
                <a:gd name="T20" fmla="*/ 3088 w 10331"/>
                <a:gd name="T21" fmla="*/ 3348 h 6930"/>
                <a:gd name="T22" fmla="*/ 3070 w 10331"/>
                <a:gd name="T23" fmla="*/ 3644 h 6930"/>
                <a:gd name="T24" fmla="*/ 5017 w 10331"/>
                <a:gd name="T25" fmla="*/ 4937 h 6930"/>
                <a:gd name="T26" fmla="*/ 7235 w 10331"/>
                <a:gd name="T27" fmla="*/ 3546 h 6930"/>
                <a:gd name="T28" fmla="*/ 7262 w 10331"/>
                <a:gd name="T29" fmla="*/ 3214 h 6930"/>
                <a:gd name="T30" fmla="*/ 5296 w 10331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1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1" y="1670"/>
                    <a:pt x="10331" y="2962"/>
                  </a:cubicBezTo>
                  <a:cubicBezTo>
                    <a:pt x="10331" y="3196"/>
                    <a:pt x="10304" y="3465"/>
                    <a:pt x="10269" y="3689"/>
                  </a:cubicBezTo>
                  <a:cubicBezTo>
                    <a:pt x="10053" y="5018"/>
                    <a:pt x="9335" y="6930"/>
                    <a:pt x="5080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8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7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6A25D9D-A80B-4426-82D4-16011802C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949863" y="1223963"/>
              <a:ext cx="2801938" cy="2406650"/>
            </a:xfrm>
            <a:custGeom>
              <a:avLst/>
              <a:gdLst>
                <a:gd name="T0" fmla="*/ 4013 w 7792"/>
                <a:gd name="T1" fmla="*/ 0 h 6678"/>
                <a:gd name="T2" fmla="*/ 3295 w 7792"/>
                <a:gd name="T3" fmla="*/ 4506 h 6678"/>
                <a:gd name="T4" fmla="*/ 7792 w 7792"/>
                <a:gd name="T5" fmla="*/ 4506 h 6678"/>
                <a:gd name="T6" fmla="*/ 7451 w 7792"/>
                <a:gd name="T7" fmla="*/ 6678 h 6678"/>
                <a:gd name="T8" fmla="*/ 0 w 7792"/>
                <a:gd name="T9" fmla="*/ 6678 h 6678"/>
                <a:gd name="T10" fmla="*/ 1060 w 7792"/>
                <a:gd name="T11" fmla="*/ 0 h 6678"/>
                <a:gd name="T12" fmla="*/ 4013 w 7792"/>
                <a:gd name="T13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92" h="6678">
                  <a:moveTo>
                    <a:pt x="4013" y="0"/>
                  </a:moveTo>
                  <a:lnTo>
                    <a:pt x="3295" y="4506"/>
                  </a:lnTo>
                  <a:lnTo>
                    <a:pt x="7792" y="4506"/>
                  </a:lnTo>
                  <a:lnTo>
                    <a:pt x="7451" y="6678"/>
                  </a:lnTo>
                  <a:lnTo>
                    <a:pt x="0" y="6678"/>
                  </a:lnTo>
                  <a:lnTo>
                    <a:pt x="1060" y="0"/>
                  </a:lnTo>
                  <a:lnTo>
                    <a:pt x="40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BF0A95AA-4771-4B49-8D0E-8E69C2FE8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723225" y="1223963"/>
              <a:ext cx="3644900" cy="2406650"/>
            </a:xfrm>
            <a:custGeom>
              <a:avLst/>
              <a:gdLst>
                <a:gd name="T0" fmla="*/ 4111 w 10140"/>
                <a:gd name="T1" fmla="*/ 0 h 6678"/>
                <a:gd name="T2" fmla="*/ 0 w 10140"/>
                <a:gd name="T3" fmla="*/ 6678 h 6678"/>
                <a:gd name="T4" fmla="*/ 2989 w 10140"/>
                <a:gd name="T5" fmla="*/ 6678 h 6678"/>
                <a:gd name="T6" fmla="*/ 3528 w 10140"/>
                <a:gd name="T7" fmla="*/ 5753 h 6678"/>
                <a:gd name="T8" fmla="*/ 7001 w 10140"/>
                <a:gd name="T9" fmla="*/ 5753 h 6678"/>
                <a:gd name="T10" fmla="*/ 7289 w 10140"/>
                <a:gd name="T11" fmla="*/ 6678 h 6678"/>
                <a:gd name="T12" fmla="*/ 10140 w 10140"/>
                <a:gd name="T13" fmla="*/ 6678 h 6678"/>
                <a:gd name="T14" fmla="*/ 10140 w 10140"/>
                <a:gd name="T15" fmla="*/ 5570 h 6678"/>
                <a:gd name="T16" fmla="*/ 8186 w 10140"/>
                <a:gd name="T17" fmla="*/ 0 h 6678"/>
                <a:gd name="T18" fmla="*/ 4111 w 10140"/>
                <a:gd name="T19" fmla="*/ 0 h 6678"/>
                <a:gd name="T20" fmla="*/ 5808 w 10140"/>
                <a:gd name="T21" fmla="*/ 1849 h 6678"/>
                <a:gd name="T22" fmla="*/ 6445 w 10140"/>
                <a:gd name="T23" fmla="*/ 3913 h 6678"/>
                <a:gd name="T24" fmla="*/ 4596 w 10140"/>
                <a:gd name="T25" fmla="*/ 3913 h 6678"/>
                <a:gd name="T26" fmla="*/ 5808 w 10140"/>
                <a:gd name="T27" fmla="*/ 1849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40" h="6678">
                  <a:moveTo>
                    <a:pt x="4111" y="0"/>
                  </a:moveTo>
                  <a:lnTo>
                    <a:pt x="0" y="6678"/>
                  </a:lnTo>
                  <a:lnTo>
                    <a:pt x="2989" y="6678"/>
                  </a:lnTo>
                  <a:lnTo>
                    <a:pt x="3528" y="5753"/>
                  </a:lnTo>
                  <a:lnTo>
                    <a:pt x="7001" y="5753"/>
                  </a:lnTo>
                  <a:lnTo>
                    <a:pt x="7289" y="6678"/>
                  </a:lnTo>
                  <a:lnTo>
                    <a:pt x="10140" y="6678"/>
                  </a:lnTo>
                  <a:lnTo>
                    <a:pt x="10140" y="5570"/>
                  </a:lnTo>
                  <a:lnTo>
                    <a:pt x="8186" y="0"/>
                  </a:lnTo>
                  <a:lnTo>
                    <a:pt x="4111" y="0"/>
                  </a:lnTo>
                  <a:close/>
                  <a:moveTo>
                    <a:pt x="5808" y="1849"/>
                  </a:moveTo>
                  <a:lnTo>
                    <a:pt x="6445" y="3913"/>
                  </a:lnTo>
                  <a:lnTo>
                    <a:pt x="4596" y="3913"/>
                  </a:lnTo>
                  <a:lnTo>
                    <a:pt x="5808" y="18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</p:grpSp>
      <p:sp>
        <p:nvSpPr>
          <p:cNvPr id="5" name="Tekstin paikkamerkki 4"/>
          <p:cNvSpPr>
            <a:spLocks noGrp="1"/>
          </p:cNvSpPr>
          <p:nvPr>
            <p:ph type="body" sz="quarter" idx="10"/>
          </p:nvPr>
        </p:nvSpPr>
        <p:spPr>
          <a:xfrm>
            <a:off x="979552" y="4932363"/>
            <a:ext cx="10232103" cy="8731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35421356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Lopetus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B56F663B-DE9D-4846-B92B-815F67F29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0" y="4053527"/>
            <a:ext cx="12192194" cy="2808449"/>
          </a:xfrm>
          <a:custGeom>
            <a:avLst/>
            <a:gdLst>
              <a:gd name="T0" fmla="*/ 0 w 67733"/>
              <a:gd name="T1" fmla="*/ 4768 h 15585"/>
              <a:gd name="T2" fmla="*/ 0 w 67733"/>
              <a:gd name="T3" fmla="*/ 4774 h 15585"/>
              <a:gd name="T4" fmla="*/ 0 w 67733"/>
              <a:gd name="T5" fmla="*/ 4774 h 15585"/>
              <a:gd name="T6" fmla="*/ 0 w 67733"/>
              <a:gd name="T7" fmla="*/ 15585 h 15585"/>
              <a:gd name="T8" fmla="*/ 67733 w 67733"/>
              <a:gd name="T9" fmla="*/ 15585 h 15585"/>
              <a:gd name="T10" fmla="*/ 67733 w 67733"/>
              <a:gd name="T11" fmla="*/ 0 h 15585"/>
              <a:gd name="T12" fmla="*/ 0 w 67733"/>
              <a:gd name="T13" fmla="*/ 4768 h 15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733" h="15585">
                <a:moveTo>
                  <a:pt x="0" y="4768"/>
                </a:moveTo>
                <a:lnTo>
                  <a:pt x="0" y="4774"/>
                </a:lnTo>
                <a:lnTo>
                  <a:pt x="0" y="4774"/>
                </a:lnTo>
                <a:lnTo>
                  <a:pt x="0" y="15585"/>
                </a:lnTo>
                <a:lnTo>
                  <a:pt x="67733" y="15585"/>
                </a:lnTo>
                <a:cubicBezTo>
                  <a:pt x="67733" y="10379"/>
                  <a:pt x="67733" y="5195"/>
                  <a:pt x="67733" y="0"/>
                </a:cubicBezTo>
                <a:lnTo>
                  <a:pt x="0" y="4768"/>
                </a:lnTo>
                <a:close/>
              </a:path>
            </a:pathLst>
          </a:custGeom>
          <a:solidFill>
            <a:srgbClr val="A75042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fi-FI" sz="900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B05BE846-A9E8-4F94-B6C9-47D9A241C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9427"/>
            <a:ext cx="12192194" cy="857449"/>
          </a:xfrm>
          <a:custGeom>
            <a:avLst/>
            <a:gdLst>
              <a:gd name="T0" fmla="*/ 0 w 67725"/>
              <a:gd name="T1" fmla="*/ 0 h 4767"/>
              <a:gd name="T2" fmla="*/ 0 w 67725"/>
              <a:gd name="T3" fmla="*/ 4767 h 4767"/>
              <a:gd name="T4" fmla="*/ 67725 w 67725"/>
              <a:gd name="T5" fmla="*/ 24 h 4767"/>
              <a:gd name="T6" fmla="*/ 67725 w 67725"/>
              <a:gd name="T7" fmla="*/ 18 h 4767"/>
              <a:gd name="T8" fmla="*/ 0 w 67725"/>
              <a:gd name="T9" fmla="*/ 0 h 4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725" h="4767">
                <a:moveTo>
                  <a:pt x="0" y="0"/>
                </a:moveTo>
                <a:lnTo>
                  <a:pt x="0" y="4767"/>
                </a:lnTo>
                <a:lnTo>
                  <a:pt x="67725" y="24"/>
                </a:lnTo>
                <a:lnTo>
                  <a:pt x="67725" y="18"/>
                </a:lnTo>
                <a:lnTo>
                  <a:pt x="0" y="0"/>
                </a:lnTo>
                <a:close/>
              </a:path>
            </a:pathLst>
          </a:custGeom>
          <a:solidFill>
            <a:srgbClr val="CEFF23"/>
          </a:solidFill>
          <a:ln w="9525">
            <a:noFill/>
            <a:round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fi-FI" sz="900"/>
          </a:p>
        </p:txBody>
      </p:sp>
      <p:grpSp>
        <p:nvGrpSpPr>
          <p:cNvPr id="23" name="Ryhmä 22">
            <a:extLst>
              <a:ext uri="{FF2B5EF4-FFF2-40B4-BE49-F238E27FC236}">
                <a16:creationId xmlns:a16="http://schemas.microsoft.com/office/drawing/2014/main" id="{E0ED3212-0E12-462B-9F9E-0F9AFCEB7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2262433"/>
            <a:ext cx="12192194" cy="1250054"/>
            <a:chOff x="14288" y="1179513"/>
            <a:chExt cx="24353837" cy="2497138"/>
          </a:xfrm>
        </p:grpSpPr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21A8E0B-C6F0-48F4-9E53-4DAE17B05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88" y="1223963"/>
              <a:ext cx="3727450" cy="2406650"/>
            </a:xfrm>
            <a:custGeom>
              <a:avLst/>
              <a:gdLst>
                <a:gd name="T0" fmla="*/ 6722 w 10366"/>
                <a:gd name="T1" fmla="*/ 0 h 6678"/>
                <a:gd name="T2" fmla="*/ 3329 w 10366"/>
                <a:gd name="T3" fmla="*/ 2477 h 6678"/>
                <a:gd name="T4" fmla="*/ 3724 w 10366"/>
                <a:gd name="T5" fmla="*/ 0 h 6678"/>
                <a:gd name="T6" fmla="*/ 771 w 10366"/>
                <a:gd name="T7" fmla="*/ 0 h 6678"/>
                <a:gd name="T8" fmla="*/ 0 w 10366"/>
                <a:gd name="T9" fmla="*/ 4858 h 6678"/>
                <a:gd name="T10" fmla="*/ 0 w 10366"/>
                <a:gd name="T11" fmla="*/ 6678 h 6678"/>
                <a:gd name="T12" fmla="*/ 2665 w 10366"/>
                <a:gd name="T13" fmla="*/ 6678 h 6678"/>
                <a:gd name="T14" fmla="*/ 3113 w 10366"/>
                <a:gd name="T15" fmla="*/ 3868 h 6678"/>
                <a:gd name="T16" fmla="*/ 5627 w 10366"/>
                <a:gd name="T17" fmla="*/ 6678 h 6678"/>
                <a:gd name="T18" fmla="*/ 9406 w 10366"/>
                <a:gd name="T19" fmla="*/ 6678 h 6678"/>
                <a:gd name="T20" fmla="*/ 6120 w 10366"/>
                <a:gd name="T21" fmla="*/ 3105 h 6678"/>
                <a:gd name="T22" fmla="*/ 10366 w 10366"/>
                <a:gd name="T23" fmla="*/ 0 h 6678"/>
                <a:gd name="T24" fmla="*/ 6722 w 10366"/>
                <a:gd name="T25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66" h="6678">
                  <a:moveTo>
                    <a:pt x="6722" y="0"/>
                  </a:moveTo>
                  <a:lnTo>
                    <a:pt x="3329" y="2477"/>
                  </a:lnTo>
                  <a:lnTo>
                    <a:pt x="3724" y="0"/>
                  </a:lnTo>
                  <a:lnTo>
                    <a:pt x="771" y="0"/>
                  </a:lnTo>
                  <a:lnTo>
                    <a:pt x="0" y="4858"/>
                  </a:lnTo>
                  <a:lnTo>
                    <a:pt x="0" y="6678"/>
                  </a:lnTo>
                  <a:lnTo>
                    <a:pt x="2665" y="6678"/>
                  </a:lnTo>
                  <a:lnTo>
                    <a:pt x="3113" y="3868"/>
                  </a:lnTo>
                  <a:lnTo>
                    <a:pt x="5627" y="6678"/>
                  </a:lnTo>
                  <a:lnTo>
                    <a:pt x="9406" y="6678"/>
                  </a:lnTo>
                  <a:lnTo>
                    <a:pt x="6120" y="3105"/>
                  </a:lnTo>
                  <a:lnTo>
                    <a:pt x="10366" y="0"/>
                  </a:lnTo>
                  <a:lnTo>
                    <a:pt x="6722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F976DE6-DF60-436D-8406-2AED6DDCF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24213" y="1179513"/>
              <a:ext cx="3714750" cy="2497138"/>
            </a:xfrm>
            <a:custGeom>
              <a:avLst/>
              <a:gdLst>
                <a:gd name="T0" fmla="*/ 0 w 10332"/>
                <a:gd name="T1" fmla="*/ 3914 h 6930"/>
                <a:gd name="T2" fmla="*/ 45 w 10332"/>
                <a:gd name="T3" fmla="*/ 3222 h 6930"/>
                <a:gd name="T4" fmla="*/ 5242 w 10332"/>
                <a:gd name="T5" fmla="*/ 0 h 6930"/>
                <a:gd name="T6" fmla="*/ 5664 w 10332"/>
                <a:gd name="T7" fmla="*/ 0 h 6930"/>
                <a:gd name="T8" fmla="*/ 10332 w 10332"/>
                <a:gd name="T9" fmla="*/ 2962 h 6930"/>
                <a:gd name="T10" fmla="*/ 10269 w 10332"/>
                <a:gd name="T11" fmla="*/ 3689 h 6930"/>
                <a:gd name="T12" fmla="*/ 5081 w 10332"/>
                <a:gd name="T13" fmla="*/ 6930 h 6930"/>
                <a:gd name="T14" fmla="*/ 4650 w 10332"/>
                <a:gd name="T15" fmla="*/ 6930 h 6930"/>
                <a:gd name="T16" fmla="*/ 0 w 10332"/>
                <a:gd name="T17" fmla="*/ 3914 h 6930"/>
                <a:gd name="T18" fmla="*/ 5296 w 10332"/>
                <a:gd name="T19" fmla="*/ 1975 h 6930"/>
                <a:gd name="T20" fmla="*/ 3088 w 10332"/>
                <a:gd name="T21" fmla="*/ 3348 h 6930"/>
                <a:gd name="T22" fmla="*/ 3070 w 10332"/>
                <a:gd name="T23" fmla="*/ 3644 h 6930"/>
                <a:gd name="T24" fmla="*/ 5018 w 10332"/>
                <a:gd name="T25" fmla="*/ 4937 h 6930"/>
                <a:gd name="T26" fmla="*/ 7235 w 10332"/>
                <a:gd name="T27" fmla="*/ 3546 h 6930"/>
                <a:gd name="T28" fmla="*/ 7262 w 10332"/>
                <a:gd name="T29" fmla="*/ 3214 h 6930"/>
                <a:gd name="T30" fmla="*/ 5296 w 10332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2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2" y="1670"/>
                    <a:pt x="10332" y="2962"/>
                  </a:cubicBezTo>
                  <a:cubicBezTo>
                    <a:pt x="10332" y="3196"/>
                    <a:pt x="10305" y="3465"/>
                    <a:pt x="10269" y="3689"/>
                  </a:cubicBezTo>
                  <a:cubicBezTo>
                    <a:pt x="10053" y="5018"/>
                    <a:pt x="9335" y="6930"/>
                    <a:pt x="5081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9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8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6A2C1F8-6EAF-4BEC-BE34-4343D71264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58025" y="1223963"/>
              <a:ext cx="3692525" cy="2446338"/>
            </a:xfrm>
            <a:custGeom>
              <a:avLst/>
              <a:gdLst>
                <a:gd name="T0" fmla="*/ 700 w 10268"/>
                <a:gd name="T1" fmla="*/ 0 h 6786"/>
                <a:gd name="T2" fmla="*/ 3662 w 10268"/>
                <a:gd name="T3" fmla="*/ 0 h 6786"/>
                <a:gd name="T4" fmla="*/ 3213 w 10268"/>
                <a:gd name="T5" fmla="*/ 2818 h 6786"/>
                <a:gd name="T6" fmla="*/ 4847 w 10268"/>
                <a:gd name="T7" fmla="*/ 4506 h 6786"/>
                <a:gd name="T8" fmla="*/ 4865 w 10268"/>
                <a:gd name="T9" fmla="*/ 4506 h 6786"/>
                <a:gd name="T10" fmla="*/ 6857 w 10268"/>
                <a:gd name="T11" fmla="*/ 2836 h 6786"/>
                <a:gd name="T12" fmla="*/ 7306 w 10268"/>
                <a:gd name="T13" fmla="*/ 0 h 6786"/>
                <a:gd name="T14" fmla="*/ 10268 w 10268"/>
                <a:gd name="T15" fmla="*/ 0 h 6786"/>
                <a:gd name="T16" fmla="*/ 9802 w 10268"/>
                <a:gd name="T17" fmla="*/ 2989 h 6786"/>
                <a:gd name="T18" fmla="*/ 5017 w 10268"/>
                <a:gd name="T19" fmla="*/ 6786 h 6786"/>
                <a:gd name="T20" fmla="*/ 4622 w 10268"/>
                <a:gd name="T21" fmla="*/ 6786 h 6786"/>
                <a:gd name="T22" fmla="*/ 224 w 10268"/>
                <a:gd name="T23" fmla="*/ 2971 h 6786"/>
                <a:gd name="T24" fmla="*/ 700 w 10268"/>
                <a:gd name="T25" fmla="*/ 0 h 6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68" h="6786">
                  <a:moveTo>
                    <a:pt x="700" y="0"/>
                  </a:moveTo>
                  <a:lnTo>
                    <a:pt x="3662" y="0"/>
                  </a:lnTo>
                  <a:lnTo>
                    <a:pt x="3213" y="2818"/>
                  </a:lnTo>
                  <a:cubicBezTo>
                    <a:pt x="3079" y="3644"/>
                    <a:pt x="3312" y="4506"/>
                    <a:pt x="4847" y="4506"/>
                  </a:cubicBezTo>
                  <a:lnTo>
                    <a:pt x="4865" y="4506"/>
                  </a:lnTo>
                  <a:cubicBezTo>
                    <a:pt x="6319" y="4506"/>
                    <a:pt x="6732" y="3644"/>
                    <a:pt x="6857" y="2836"/>
                  </a:cubicBezTo>
                  <a:lnTo>
                    <a:pt x="7306" y="0"/>
                  </a:lnTo>
                  <a:lnTo>
                    <a:pt x="10268" y="0"/>
                  </a:lnTo>
                  <a:lnTo>
                    <a:pt x="9802" y="2989"/>
                  </a:lnTo>
                  <a:cubicBezTo>
                    <a:pt x="9568" y="4443"/>
                    <a:pt x="8895" y="6786"/>
                    <a:pt x="5017" y="6786"/>
                  </a:cubicBezTo>
                  <a:lnTo>
                    <a:pt x="4622" y="6786"/>
                  </a:lnTo>
                  <a:cubicBezTo>
                    <a:pt x="377" y="6786"/>
                    <a:pt x="0" y="4398"/>
                    <a:pt x="224" y="2971"/>
                  </a:cubicBezTo>
                  <a:lnTo>
                    <a:pt x="70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BEC02F9C-E6FC-40B6-85EC-1FD0A88E3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47388" y="1223963"/>
              <a:ext cx="3679825" cy="2406650"/>
            </a:xfrm>
            <a:custGeom>
              <a:avLst/>
              <a:gdLst>
                <a:gd name="T0" fmla="*/ 6337 w 10233"/>
                <a:gd name="T1" fmla="*/ 6678 h 6678"/>
                <a:gd name="T2" fmla="*/ 2217 w 10233"/>
                <a:gd name="T3" fmla="*/ 6678 h 6678"/>
                <a:gd name="T4" fmla="*/ 0 w 10233"/>
                <a:gd name="T5" fmla="*/ 0 h 6678"/>
                <a:gd name="T6" fmla="*/ 3267 w 10233"/>
                <a:gd name="T7" fmla="*/ 0 h 6678"/>
                <a:gd name="T8" fmla="*/ 4613 w 10233"/>
                <a:gd name="T9" fmla="*/ 4380 h 6678"/>
                <a:gd name="T10" fmla="*/ 7109 w 10233"/>
                <a:gd name="T11" fmla="*/ 0 h 6678"/>
                <a:gd name="T12" fmla="*/ 10233 w 10233"/>
                <a:gd name="T13" fmla="*/ 0 h 6678"/>
                <a:gd name="T14" fmla="*/ 6337 w 10233"/>
                <a:gd name="T15" fmla="*/ 6678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3" h="6678">
                  <a:moveTo>
                    <a:pt x="6337" y="6678"/>
                  </a:moveTo>
                  <a:lnTo>
                    <a:pt x="2217" y="6678"/>
                  </a:lnTo>
                  <a:lnTo>
                    <a:pt x="0" y="0"/>
                  </a:lnTo>
                  <a:lnTo>
                    <a:pt x="3267" y="0"/>
                  </a:lnTo>
                  <a:lnTo>
                    <a:pt x="4613" y="4380"/>
                  </a:lnTo>
                  <a:lnTo>
                    <a:pt x="7109" y="0"/>
                  </a:lnTo>
                  <a:lnTo>
                    <a:pt x="10233" y="0"/>
                  </a:lnTo>
                  <a:lnTo>
                    <a:pt x="6337" y="6678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63CF111C-678D-4D1E-AC5E-9D785B047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219238" y="1179513"/>
              <a:ext cx="3714750" cy="2497138"/>
            </a:xfrm>
            <a:custGeom>
              <a:avLst/>
              <a:gdLst>
                <a:gd name="T0" fmla="*/ 0 w 10331"/>
                <a:gd name="T1" fmla="*/ 3914 h 6930"/>
                <a:gd name="T2" fmla="*/ 45 w 10331"/>
                <a:gd name="T3" fmla="*/ 3222 h 6930"/>
                <a:gd name="T4" fmla="*/ 5242 w 10331"/>
                <a:gd name="T5" fmla="*/ 0 h 6930"/>
                <a:gd name="T6" fmla="*/ 5664 w 10331"/>
                <a:gd name="T7" fmla="*/ 0 h 6930"/>
                <a:gd name="T8" fmla="*/ 10331 w 10331"/>
                <a:gd name="T9" fmla="*/ 2962 h 6930"/>
                <a:gd name="T10" fmla="*/ 10269 w 10331"/>
                <a:gd name="T11" fmla="*/ 3689 h 6930"/>
                <a:gd name="T12" fmla="*/ 5080 w 10331"/>
                <a:gd name="T13" fmla="*/ 6930 h 6930"/>
                <a:gd name="T14" fmla="*/ 4650 w 10331"/>
                <a:gd name="T15" fmla="*/ 6930 h 6930"/>
                <a:gd name="T16" fmla="*/ 0 w 10331"/>
                <a:gd name="T17" fmla="*/ 3914 h 6930"/>
                <a:gd name="T18" fmla="*/ 5296 w 10331"/>
                <a:gd name="T19" fmla="*/ 1975 h 6930"/>
                <a:gd name="T20" fmla="*/ 3088 w 10331"/>
                <a:gd name="T21" fmla="*/ 3348 h 6930"/>
                <a:gd name="T22" fmla="*/ 3070 w 10331"/>
                <a:gd name="T23" fmla="*/ 3644 h 6930"/>
                <a:gd name="T24" fmla="*/ 5017 w 10331"/>
                <a:gd name="T25" fmla="*/ 4937 h 6930"/>
                <a:gd name="T26" fmla="*/ 7235 w 10331"/>
                <a:gd name="T27" fmla="*/ 3546 h 6930"/>
                <a:gd name="T28" fmla="*/ 7262 w 10331"/>
                <a:gd name="T29" fmla="*/ 3214 h 6930"/>
                <a:gd name="T30" fmla="*/ 5296 w 10331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1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1" y="1670"/>
                    <a:pt x="10331" y="2962"/>
                  </a:cubicBezTo>
                  <a:cubicBezTo>
                    <a:pt x="10331" y="3196"/>
                    <a:pt x="10304" y="3465"/>
                    <a:pt x="10269" y="3689"/>
                  </a:cubicBezTo>
                  <a:cubicBezTo>
                    <a:pt x="10053" y="5018"/>
                    <a:pt x="9335" y="6930"/>
                    <a:pt x="5080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8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7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6A25D9D-A80B-4426-82D4-16011802C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949863" y="1223963"/>
              <a:ext cx="2801938" cy="2406650"/>
            </a:xfrm>
            <a:custGeom>
              <a:avLst/>
              <a:gdLst>
                <a:gd name="T0" fmla="*/ 4013 w 7792"/>
                <a:gd name="T1" fmla="*/ 0 h 6678"/>
                <a:gd name="T2" fmla="*/ 3295 w 7792"/>
                <a:gd name="T3" fmla="*/ 4506 h 6678"/>
                <a:gd name="T4" fmla="*/ 7792 w 7792"/>
                <a:gd name="T5" fmla="*/ 4506 h 6678"/>
                <a:gd name="T6" fmla="*/ 7451 w 7792"/>
                <a:gd name="T7" fmla="*/ 6678 h 6678"/>
                <a:gd name="T8" fmla="*/ 0 w 7792"/>
                <a:gd name="T9" fmla="*/ 6678 h 6678"/>
                <a:gd name="T10" fmla="*/ 1060 w 7792"/>
                <a:gd name="T11" fmla="*/ 0 h 6678"/>
                <a:gd name="T12" fmla="*/ 4013 w 7792"/>
                <a:gd name="T13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92" h="6678">
                  <a:moveTo>
                    <a:pt x="4013" y="0"/>
                  </a:moveTo>
                  <a:lnTo>
                    <a:pt x="3295" y="4506"/>
                  </a:lnTo>
                  <a:lnTo>
                    <a:pt x="7792" y="4506"/>
                  </a:lnTo>
                  <a:lnTo>
                    <a:pt x="7451" y="6678"/>
                  </a:lnTo>
                  <a:lnTo>
                    <a:pt x="0" y="6678"/>
                  </a:lnTo>
                  <a:lnTo>
                    <a:pt x="1060" y="0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BF0A95AA-4771-4B49-8D0E-8E69C2FE8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723225" y="1223963"/>
              <a:ext cx="3644900" cy="2406650"/>
            </a:xfrm>
            <a:custGeom>
              <a:avLst/>
              <a:gdLst>
                <a:gd name="T0" fmla="*/ 4111 w 10140"/>
                <a:gd name="T1" fmla="*/ 0 h 6678"/>
                <a:gd name="T2" fmla="*/ 0 w 10140"/>
                <a:gd name="T3" fmla="*/ 6678 h 6678"/>
                <a:gd name="T4" fmla="*/ 2989 w 10140"/>
                <a:gd name="T5" fmla="*/ 6678 h 6678"/>
                <a:gd name="T6" fmla="*/ 3528 w 10140"/>
                <a:gd name="T7" fmla="*/ 5753 h 6678"/>
                <a:gd name="T8" fmla="*/ 7001 w 10140"/>
                <a:gd name="T9" fmla="*/ 5753 h 6678"/>
                <a:gd name="T10" fmla="*/ 7289 w 10140"/>
                <a:gd name="T11" fmla="*/ 6678 h 6678"/>
                <a:gd name="T12" fmla="*/ 10140 w 10140"/>
                <a:gd name="T13" fmla="*/ 6678 h 6678"/>
                <a:gd name="T14" fmla="*/ 10140 w 10140"/>
                <a:gd name="T15" fmla="*/ 5570 h 6678"/>
                <a:gd name="T16" fmla="*/ 8186 w 10140"/>
                <a:gd name="T17" fmla="*/ 0 h 6678"/>
                <a:gd name="T18" fmla="*/ 4111 w 10140"/>
                <a:gd name="T19" fmla="*/ 0 h 6678"/>
                <a:gd name="T20" fmla="*/ 5808 w 10140"/>
                <a:gd name="T21" fmla="*/ 1849 h 6678"/>
                <a:gd name="T22" fmla="*/ 6445 w 10140"/>
                <a:gd name="T23" fmla="*/ 3913 h 6678"/>
                <a:gd name="T24" fmla="*/ 4596 w 10140"/>
                <a:gd name="T25" fmla="*/ 3913 h 6678"/>
                <a:gd name="T26" fmla="*/ 5808 w 10140"/>
                <a:gd name="T27" fmla="*/ 1849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40" h="6678">
                  <a:moveTo>
                    <a:pt x="4111" y="0"/>
                  </a:moveTo>
                  <a:lnTo>
                    <a:pt x="0" y="6678"/>
                  </a:lnTo>
                  <a:lnTo>
                    <a:pt x="2989" y="6678"/>
                  </a:lnTo>
                  <a:lnTo>
                    <a:pt x="3528" y="5753"/>
                  </a:lnTo>
                  <a:lnTo>
                    <a:pt x="7001" y="5753"/>
                  </a:lnTo>
                  <a:lnTo>
                    <a:pt x="7289" y="6678"/>
                  </a:lnTo>
                  <a:lnTo>
                    <a:pt x="10140" y="6678"/>
                  </a:lnTo>
                  <a:lnTo>
                    <a:pt x="10140" y="5570"/>
                  </a:lnTo>
                  <a:lnTo>
                    <a:pt x="8186" y="0"/>
                  </a:lnTo>
                  <a:lnTo>
                    <a:pt x="4111" y="0"/>
                  </a:lnTo>
                  <a:close/>
                  <a:moveTo>
                    <a:pt x="5808" y="1849"/>
                  </a:moveTo>
                  <a:lnTo>
                    <a:pt x="6445" y="3913"/>
                  </a:lnTo>
                  <a:lnTo>
                    <a:pt x="4596" y="3913"/>
                  </a:lnTo>
                  <a:lnTo>
                    <a:pt x="5808" y="184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1490" y="4670137"/>
            <a:ext cx="9040587" cy="821627"/>
          </a:xfrm>
        </p:spPr>
        <p:txBody>
          <a:bodyPr anchor="b"/>
          <a:lstStyle>
            <a:lvl1pPr algn="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1490" y="5524035"/>
            <a:ext cx="9040587" cy="499046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28600" indent="0" algn="ctr">
              <a:buNone/>
              <a:defRPr sz="1000"/>
            </a:lvl2pPr>
            <a:lvl3pPr marL="457200" indent="0" algn="ctr">
              <a:buNone/>
              <a:defRPr sz="900"/>
            </a:lvl3pPr>
            <a:lvl4pPr marL="685800" indent="0" algn="ctr">
              <a:buNone/>
              <a:defRPr sz="800"/>
            </a:lvl4pPr>
            <a:lvl5pPr marL="914400" indent="0" algn="ctr">
              <a:buNone/>
              <a:defRPr sz="800"/>
            </a:lvl5pPr>
            <a:lvl6pPr marL="1143000" indent="0" algn="ctr">
              <a:buNone/>
              <a:defRPr sz="800"/>
            </a:lvl6pPr>
            <a:lvl7pPr marL="1371600" indent="0" algn="ctr">
              <a:buNone/>
              <a:defRPr sz="800"/>
            </a:lvl7pPr>
            <a:lvl8pPr marL="1600200" indent="0" algn="ctr">
              <a:buNone/>
              <a:defRPr sz="800"/>
            </a:lvl8pPr>
            <a:lvl9pPr marL="1828800" indent="0" algn="ctr">
              <a:buNone/>
              <a:defRPr sz="8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0668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opetus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B56F663B-DE9D-4846-B92B-815F67F29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0" y="4053527"/>
            <a:ext cx="12192194" cy="2808449"/>
          </a:xfrm>
          <a:custGeom>
            <a:avLst/>
            <a:gdLst>
              <a:gd name="T0" fmla="*/ 0 w 67733"/>
              <a:gd name="T1" fmla="*/ 4768 h 15585"/>
              <a:gd name="T2" fmla="*/ 0 w 67733"/>
              <a:gd name="T3" fmla="*/ 4774 h 15585"/>
              <a:gd name="T4" fmla="*/ 0 w 67733"/>
              <a:gd name="T5" fmla="*/ 4774 h 15585"/>
              <a:gd name="T6" fmla="*/ 0 w 67733"/>
              <a:gd name="T7" fmla="*/ 15585 h 15585"/>
              <a:gd name="T8" fmla="*/ 67733 w 67733"/>
              <a:gd name="T9" fmla="*/ 15585 h 15585"/>
              <a:gd name="T10" fmla="*/ 67733 w 67733"/>
              <a:gd name="T11" fmla="*/ 0 h 15585"/>
              <a:gd name="T12" fmla="*/ 0 w 67733"/>
              <a:gd name="T13" fmla="*/ 4768 h 15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733" h="15585">
                <a:moveTo>
                  <a:pt x="0" y="4768"/>
                </a:moveTo>
                <a:lnTo>
                  <a:pt x="0" y="4774"/>
                </a:lnTo>
                <a:lnTo>
                  <a:pt x="0" y="4774"/>
                </a:lnTo>
                <a:lnTo>
                  <a:pt x="0" y="15585"/>
                </a:lnTo>
                <a:lnTo>
                  <a:pt x="67733" y="15585"/>
                </a:lnTo>
                <a:cubicBezTo>
                  <a:pt x="67733" y="10379"/>
                  <a:pt x="67733" y="5195"/>
                  <a:pt x="67733" y="0"/>
                </a:cubicBezTo>
                <a:lnTo>
                  <a:pt x="0" y="4768"/>
                </a:lnTo>
                <a:close/>
              </a:path>
            </a:pathLst>
          </a:custGeom>
          <a:solidFill>
            <a:srgbClr val="28482B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fi-FI" sz="900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B05BE846-A9E8-4F94-B6C9-47D9A241C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9427"/>
            <a:ext cx="12192194" cy="857449"/>
          </a:xfrm>
          <a:custGeom>
            <a:avLst/>
            <a:gdLst>
              <a:gd name="T0" fmla="*/ 0 w 67725"/>
              <a:gd name="T1" fmla="*/ 0 h 4767"/>
              <a:gd name="T2" fmla="*/ 0 w 67725"/>
              <a:gd name="T3" fmla="*/ 4767 h 4767"/>
              <a:gd name="T4" fmla="*/ 67725 w 67725"/>
              <a:gd name="T5" fmla="*/ 24 h 4767"/>
              <a:gd name="T6" fmla="*/ 67725 w 67725"/>
              <a:gd name="T7" fmla="*/ 18 h 4767"/>
              <a:gd name="T8" fmla="*/ 0 w 67725"/>
              <a:gd name="T9" fmla="*/ 0 h 4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725" h="4767">
                <a:moveTo>
                  <a:pt x="0" y="0"/>
                </a:moveTo>
                <a:lnTo>
                  <a:pt x="0" y="4767"/>
                </a:lnTo>
                <a:lnTo>
                  <a:pt x="67725" y="24"/>
                </a:lnTo>
                <a:lnTo>
                  <a:pt x="67725" y="18"/>
                </a:lnTo>
                <a:lnTo>
                  <a:pt x="0" y="0"/>
                </a:lnTo>
                <a:close/>
              </a:path>
            </a:pathLst>
          </a:custGeom>
          <a:solidFill>
            <a:srgbClr val="CEFF23"/>
          </a:solidFill>
          <a:ln w="9525">
            <a:noFill/>
            <a:round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fi-FI" sz="900"/>
          </a:p>
        </p:txBody>
      </p:sp>
      <p:grpSp>
        <p:nvGrpSpPr>
          <p:cNvPr id="23" name="Ryhmä 22">
            <a:extLst>
              <a:ext uri="{FF2B5EF4-FFF2-40B4-BE49-F238E27FC236}">
                <a16:creationId xmlns:a16="http://schemas.microsoft.com/office/drawing/2014/main" id="{E0ED3212-0E12-462B-9F9E-0F9AFCEB7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2262433"/>
            <a:ext cx="12192194" cy="1250054"/>
            <a:chOff x="14288" y="1179513"/>
            <a:chExt cx="24353837" cy="2497138"/>
          </a:xfrm>
        </p:grpSpPr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21A8E0B-C6F0-48F4-9E53-4DAE17B05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88" y="1223963"/>
              <a:ext cx="3727450" cy="2406650"/>
            </a:xfrm>
            <a:custGeom>
              <a:avLst/>
              <a:gdLst>
                <a:gd name="T0" fmla="*/ 6722 w 10366"/>
                <a:gd name="T1" fmla="*/ 0 h 6678"/>
                <a:gd name="T2" fmla="*/ 3329 w 10366"/>
                <a:gd name="T3" fmla="*/ 2477 h 6678"/>
                <a:gd name="T4" fmla="*/ 3724 w 10366"/>
                <a:gd name="T5" fmla="*/ 0 h 6678"/>
                <a:gd name="T6" fmla="*/ 771 w 10366"/>
                <a:gd name="T7" fmla="*/ 0 h 6678"/>
                <a:gd name="T8" fmla="*/ 0 w 10366"/>
                <a:gd name="T9" fmla="*/ 4858 h 6678"/>
                <a:gd name="T10" fmla="*/ 0 w 10366"/>
                <a:gd name="T11" fmla="*/ 6678 h 6678"/>
                <a:gd name="T12" fmla="*/ 2665 w 10366"/>
                <a:gd name="T13" fmla="*/ 6678 h 6678"/>
                <a:gd name="T14" fmla="*/ 3113 w 10366"/>
                <a:gd name="T15" fmla="*/ 3868 h 6678"/>
                <a:gd name="T16" fmla="*/ 5627 w 10366"/>
                <a:gd name="T17" fmla="*/ 6678 h 6678"/>
                <a:gd name="T18" fmla="*/ 9406 w 10366"/>
                <a:gd name="T19" fmla="*/ 6678 h 6678"/>
                <a:gd name="T20" fmla="*/ 6120 w 10366"/>
                <a:gd name="T21" fmla="*/ 3105 h 6678"/>
                <a:gd name="T22" fmla="*/ 10366 w 10366"/>
                <a:gd name="T23" fmla="*/ 0 h 6678"/>
                <a:gd name="T24" fmla="*/ 6722 w 10366"/>
                <a:gd name="T25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66" h="6678">
                  <a:moveTo>
                    <a:pt x="6722" y="0"/>
                  </a:moveTo>
                  <a:lnTo>
                    <a:pt x="3329" y="2477"/>
                  </a:lnTo>
                  <a:lnTo>
                    <a:pt x="3724" y="0"/>
                  </a:lnTo>
                  <a:lnTo>
                    <a:pt x="771" y="0"/>
                  </a:lnTo>
                  <a:lnTo>
                    <a:pt x="0" y="4858"/>
                  </a:lnTo>
                  <a:lnTo>
                    <a:pt x="0" y="6678"/>
                  </a:lnTo>
                  <a:lnTo>
                    <a:pt x="2665" y="6678"/>
                  </a:lnTo>
                  <a:lnTo>
                    <a:pt x="3113" y="3868"/>
                  </a:lnTo>
                  <a:lnTo>
                    <a:pt x="5627" y="6678"/>
                  </a:lnTo>
                  <a:lnTo>
                    <a:pt x="9406" y="6678"/>
                  </a:lnTo>
                  <a:lnTo>
                    <a:pt x="6120" y="3105"/>
                  </a:lnTo>
                  <a:lnTo>
                    <a:pt x="10366" y="0"/>
                  </a:lnTo>
                  <a:lnTo>
                    <a:pt x="6722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F976DE6-DF60-436D-8406-2AED6DDCF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24213" y="1179513"/>
              <a:ext cx="3714750" cy="2497138"/>
            </a:xfrm>
            <a:custGeom>
              <a:avLst/>
              <a:gdLst>
                <a:gd name="T0" fmla="*/ 0 w 10332"/>
                <a:gd name="T1" fmla="*/ 3914 h 6930"/>
                <a:gd name="T2" fmla="*/ 45 w 10332"/>
                <a:gd name="T3" fmla="*/ 3222 h 6930"/>
                <a:gd name="T4" fmla="*/ 5242 w 10332"/>
                <a:gd name="T5" fmla="*/ 0 h 6930"/>
                <a:gd name="T6" fmla="*/ 5664 w 10332"/>
                <a:gd name="T7" fmla="*/ 0 h 6930"/>
                <a:gd name="T8" fmla="*/ 10332 w 10332"/>
                <a:gd name="T9" fmla="*/ 2962 h 6930"/>
                <a:gd name="T10" fmla="*/ 10269 w 10332"/>
                <a:gd name="T11" fmla="*/ 3689 h 6930"/>
                <a:gd name="T12" fmla="*/ 5081 w 10332"/>
                <a:gd name="T13" fmla="*/ 6930 h 6930"/>
                <a:gd name="T14" fmla="*/ 4650 w 10332"/>
                <a:gd name="T15" fmla="*/ 6930 h 6930"/>
                <a:gd name="T16" fmla="*/ 0 w 10332"/>
                <a:gd name="T17" fmla="*/ 3914 h 6930"/>
                <a:gd name="T18" fmla="*/ 5296 w 10332"/>
                <a:gd name="T19" fmla="*/ 1975 h 6930"/>
                <a:gd name="T20" fmla="*/ 3088 w 10332"/>
                <a:gd name="T21" fmla="*/ 3348 h 6930"/>
                <a:gd name="T22" fmla="*/ 3070 w 10332"/>
                <a:gd name="T23" fmla="*/ 3644 h 6930"/>
                <a:gd name="T24" fmla="*/ 5018 w 10332"/>
                <a:gd name="T25" fmla="*/ 4937 h 6930"/>
                <a:gd name="T26" fmla="*/ 7235 w 10332"/>
                <a:gd name="T27" fmla="*/ 3546 h 6930"/>
                <a:gd name="T28" fmla="*/ 7262 w 10332"/>
                <a:gd name="T29" fmla="*/ 3214 h 6930"/>
                <a:gd name="T30" fmla="*/ 5296 w 10332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2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2" y="1670"/>
                    <a:pt x="10332" y="2962"/>
                  </a:cubicBezTo>
                  <a:cubicBezTo>
                    <a:pt x="10332" y="3196"/>
                    <a:pt x="10305" y="3465"/>
                    <a:pt x="10269" y="3689"/>
                  </a:cubicBezTo>
                  <a:cubicBezTo>
                    <a:pt x="10053" y="5018"/>
                    <a:pt x="9335" y="6930"/>
                    <a:pt x="5081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9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8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6A2C1F8-6EAF-4BEC-BE34-4343D71264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58025" y="1223963"/>
              <a:ext cx="3692525" cy="2446338"/>
            </a:xfrm>
            <a:custGeom>
              <a:avLst/>
              <a:gdLst>
                <a:gd name="T0" fmla="*/ 700 w 10268"/>
                <a:gd name="T1" fmla="*/ 0 h 6786"/>
                <a:gd name="T2" fmla="*/ 3662 w 10268"/>
                <a:gd name="T3" fmla="*/ 0 h 6786"/>
                <a:gd name="T4" fmla="*/ 3213 w 10268"/>
                <a:gd name="T5" fmla="*/ 2818 h 6786"/>
                <a:gd name="T6" fmla="*/ 4847 w 10268"/>
                <a:gd name="T7" fmla="*/ 4506 h 6786"/>
                <a:gd name="T8" fmla="*/ 4865 w 10268"/>
                <a:gd name="T9" fmla="*/ 4506 h 6786"/>
                <a:gd name="T10" fmla="*/ 6857 w 10268"/>
                <a:gd name="T11" fmla="*/ 2836 h 6786"/>
                <a:gd name="T12" fmla="*/ 7306 w 10268"/>
                <a:gd name="T13" fmla="*/ 0 h 6786"/>
                <a:gd name="T14" fmla="*/ 10268 w 10268"/>
                <a:gd name="T15" fmla="*/ 0 h 6786"/>
                <a:gd name="T16" fmla="*/ 9802 w 10268"/>
                <a:gd name="T17" fmla="*/ 2989 h 6786"/>
                <a:gd name="T18" fmla="*/ 5017 w 10268"/>
                <a:gd name="T19" fmla="*/ 6786 h 6786"/>
                <a:gd name="T20" fmla="*/ 4622 w 10268"/>
                <a:gd name="T21" fmla="*/ 6786 h 6786"/>
                <a:gd name="T22" fmla="*/ 224 w 10268"/>
                <a:gd name="T23" fmla="*/ 2971 h 6786"/>
                <a:gd name="T24" fmla="*/ 700 w 10268"/>
                <a:gd name="T25" fmla="*/ 0 h 6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68" h="6786">
                  <a:moveTo>
                    <a:pt x="700" y="0"/>
                  </a:moveTo>
                  <a:lnTo>
                    <a:pt x="3662" y="0"/>
                  </a:lnTo>
                  <a:lnTo>
                    <a:pt x="3213" y="2818"/>
                  </a:lnTo>
                  <a:cubicBezTo>
                    <a:pt x="3079" y="3644"/>
                    <a:pt x="3312" y="4506"/>
                    <a:pt x="4847" y="4506"/>
                  </a:cubicBezTo>
                  <a:lnTo>
                    <a:pt x="4865" y="4506"/>
                  </a:lnTo>
                  <a:cubicBezTo>
                    <a:pt x="6319" y="4506"/>
                    <a:pt x="6732" y="3644"/>
                    <a:pt x="6857" y="2836"/>
                  </a:cubicBezTo>
                  <a:lnTo>
                    <a:pt x="7306" y="0"/>
                  </a:lnTo>
                  <a:lnTo>
                    <a:pt x="10268" y="0"/>
                  </a:lnTo>
                  <a:lnTo>
                    <a:pt x="9802" y="2989"/>
                  </a:lnTo>
                  <a:cubicBezTo>
                    <a:pt x="9568" y="4443"/>
                    <a:pt x="8895" y="6786"/>
                    <a:pt x="5017" y="6786"/>
                  </a:cubicBezTo>
                  <a:lnTo>
                    <a:pt x="4622" y="6786"/>
                  </a:lnTo>
                  <a:cubicBezTo>
                    <a:pt x="377" y="6786"/>
                    <a:pt x="0" y="4398"/>
                    <a:pt x="224" y="2971"/>
                  </a:cubicBezTo>
                  <a:lnTo>
                    <a:pt x="70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BEC02F9C-E6FC-40B6-85EC-1FD0A88E3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47388" y="1223963"/>
              <a:ext cx="3679825" cy="2406650"/>
            </a:xfrm>
            <a:custGeom>
              <a:avLst/>
              <a:gdLst>
                <a:gd name="T0" fmla="*/ 6337 w 10233"/>
                <a:gd name="T1" fmla="*/ 6678 h 6678"/>
                <a:gd name="T2" fmla="*/ 2217 w 10233"/>
                <a:gd name="T3" fmla="*/ 6678 h 6678"/>
                <a:gd name="T4" fmla="*/ 0 w 10233"/>
                <a:gd name="T5" fmla="*/ 0 h 6678"/>
                <a:gd name="T6" fmla="*/ 3267 w 10233"/>
                <a:gd name="T7" fmla="*/ 0 h 6678"/>
                <a:gd name="T8" fmla="*/ 4613 w 10233"/>
                <a:gd name="T9" fmla="*/ 4380 h 6678"/>
                <a:gd name="T10" fmla="*/ 7109 w 10233"/>
                <a:gd name="T11" fmla="*/ 0 h 6678"/>
                <a:gd name="T12" fmla="*/ 10233 w 10233"/>
                <a:gd name="T13" fmla="*/ 0 h 6678"/>
                <a:gd name="T14" fmla="*/ 6337 w 10233"/>
                <a:gd name="T15" fmla="*/ 6678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3" h="6678">
                  <a:moveTo>
                    <a:pt x="6337" y="6678"/>
                  </a:moveTo>
                  <a:lnTo>
                    <a:pt x="2217" y="6678"/>
                  </a:lnTo>
                  <a:lnTo>
                    <a:pt x="0" y="0"/>
                  </a:lnTo>
                  <a:lnTo>
                    <a:pt x="3267" y="0"/>
                  </a:lnTo>
                  <a:lnTo>
                    <a:pt x="4613" y="4380"/>
                  </a:lnTo>
                  <a:lnTo>
                    <a:pt x="7109" y="0"/>
                  </a:lnTo>
                  <a:lnTo>
                    <a:pt x="10233" y="0"/>
                  </a:lnTo>
                  <a:lnTo>
                    <a:pt x="6337" y="6678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63CF111C-678D-4D1E-AC5E-9D785B047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219238" y="1179513"/>
              <a:ext cx="3714750" cy="2497138"/>
            </a:xfrm>
            <a:custGeom>
              <a:avLst/>
              <a:gdLst>
                <a:gd name="T0" fmla="*/ 0 w 10331"/>
                <a:gd name="T1" fmla="*/ 3914 h 6930"/>
                <a:gd name="T2" fmla="*/ 45 w 10331"/>
                <a:gd name="T3" fmla="*/ 3222 h 6930"/>
                <a:gd name="T4" fmla="*/ 5242 w 10331"/>
                <a:gd name="T5" fmla="*/ 0 h 6930"/>
                <a:gd name="T6" fmla="*/ 5664 w 10331"/>
                <a:gd name="T7" fmla="*/ 0 h 6930"/>
                <a:gd name="T8" fmla="*/ 10331 w 10331"/>
                <a:gd name="T9" fmla="*/ 2962 h 6930"/>
                <a:gd name="T10" fmla="*/ 10269 w 10331"/>
                <a:gd name="T11" fmla="*/ 3689 h 6930"/>
                <a:gd name="T12" fmla="*/ 5080 w 10331"/>
                <a:gd name="T13" fmla="*/ 6930 h 6930"/>
                <a:gd name="T14" fmla="*/ 4650 w 10331"/>
                <a:gd name="T15" fmla="*/ 6930 h 6930"/>
                <a:gd name="T16" fmla="*/ 0 w 10331"/>
                <a:gd name="T17" fmla="*/ 3914 h 6930"/>
                <a:gd name="T18" fmla="*/ 5296 w 10331"/>
                <a:gd name="T19" fmla="*/ 1975 h 6930"/>
                <a:gd name="T20" fmla="*/ 3088 w 10331"/>
                <a:gd name="T21" fmla="*/ 3348 h 6930"/>
                <a:gd name="T22" fmla="*/ 3070 w 10331"/>
                <a:gd name="T23" fmla="*/ 3644 h 6930"/>
                <a:gd name="T24" fmla="*/ 5017 w 10331"/>
                <a:gd name="T25" fmla="*/ 4937 h 6930"/>
                <a:gd name="T26" fmla="*/ 7235 w 10331"/>
                <a:gd name="T27" fmla="*/ 3546 h 6930"/>
                <a:gd name="T28" fmla="*/ 7262 w 10331"/>
                <a:gd name="T29" fmla="*/ 3214 h 6930"/>
                <a:gd name="T30" fmla="*/ 5296 w 10331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1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1" y="1670"/>
                    <a:pt x="10331" y="2962"/>
                  </a:cubicBezTo>
                  <a:cubicBezTo>
                    <a:pt x="10331" y="3196"/>
                    <a:pt x="10304" y="3465"/>
                    <a:pt x="10269" y="3689"/>
                  </a:cubicBezTo>
                  <a:cubicBezTo>
                    <a:pt x="10053" y="5018"/>
                    <a:pt x="9335" y="6930"/>
                    <a:pt x="5080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8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7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6A25D9D-A80B-4426-82D4-16011802C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949863" y="1223963"/>
              <a:ext cx="2801938" cy="2406650"/>
            </a:xfrm>
            <a:custGeom>
              <a:avLst/>
              <a:gdLst>
                <a:gd name="T0" fmla="*/ 4013 w 7792"/>
                <a:gd name="T1" fmla="*/ 0 h 6678"/>
                <a:gd name="T2" fmla="*/ 3295 w 7792"/>
                <a:gd name="T3" fmla="*/ 4506 h 6678"/>
                <a:gd name="T4" fmla="*/ 7792 w 7792"/>
                <a:gd name="T5" fmla="*/ 4506 h 6678"/>
                <a:gd name="T6" fmla="*/ 7451 w 7792"/>
                <a:gd name="T7" fmla="*/ 6678 h 6678"/>
                <a:gd name="T8" fmla="*/ 0 w 7792"/>
                <a:gd name="T9" fmla="*/ 6678 h 6678"/>
                <a:gd name="T10" fmla="*/ 1060 w 7792"/>
                <a:gd name="T11" fmla="*/ 0 h 6678"/>
                <a:gd name="T12" fmla="*/ 4013 w 7792"/>
                <a:gd name="T13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92" h="6678">
                  <a:moveTo>
                    <a:pt x="4013" y="0"/>
                  </a:moveTo>
                  <a:lnTo>
                    <a:pt x="3295" y="4506"/>
                  </a:lnTo>
                  <a:lnTo>
                    <a:pt x="7792" y="4506"/>
                  </a:lnTo>
                  <a:lnTo>
                    <a:pt x="7451" y="6678"/>
                  </a:lnTo>
                  <a:lnTo>
                    <a:pt x="0" y="6678"/>
                  </a:lnTo>
                  <a:lnTo>
                    <a:pt x="1060" y="0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BF0A95AA-4771-4B49-8D0E-8E69C2FE8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723225" y="1223963"/>
              <a:ext cx="3644900" cy="2406650"/>
            </a:xfrm>
            <a:custGeom>
              <a:avLst/>
              <a:gdLst>
                <a:gd name="T0" fmla="*/ 4111 w 10140"/>
                <a:gd name="T1" fmla="*/ 0 h 6678"/>
                <a:gd name="T2" fmla="*/ 0 w 10140"/>
                <a:gd name="T3" fmla="*/ 6678 h 6678"/>
                <a:gd name="T4" fmla="*/ 2989 w 10140"/>
                <a:gd name="T5" fmla="*/ 6678 h 6678"/>
                <a:gd name="T6" fmla="*/ 3528 w 10140"/>
                <a:gd name="T7" fmla="*/ 5753 h 6678"/>
                <a:gd name="T8" fmla="*/ 7001 w 10140"/>
                <a:gd name="T9" fmla="*/ 5753 h 6678"/>
                <a:gd name="T10" fmla="*/ 7289 w 10140"/>
                <a:gd name="T11" fmla="*/ 6678 h 6678"/>
                <a:gd name="T12" fmla="*/ 10140 w 10140"/>
                <a:gd name="T13" fmla="*/ 6678 h 6678"/>
                <a:gd name="T14" fmla="*/ 10140 w 10140"/>
                <a:gd name="T15" fmla="*/ 5570 h 6678"/>
                <a:gd name="T16" fmla="*/ 8186 w 10140"/>
                <a:gd name="T17" fmla="*/ 0 h 6678"/>
                <a:gd name="T18" fmla="*/ 4111 w 10140"/>
                <a:gd name="T19" fmla="*/ 0 h 6678"/>
                <a:gd name="T20" fmla="*/ 5808 w 10140"/>
                <a:gd name="T21" fmla="*/ 1849 h 6678"/>
                <a:gd name="T22" fmla="*/ 6445 w 10140"/>
                <a:gd name="T23" fmla="*/ 3913 h 6678"/>
                <a:gd name="T24" fmla="*/ 4596 w 10140"/>
                <a:gd name="T25" fmla="*/ 3913 h 6678"/>
                <a:gd name="T26" fmla="*/ 5808 w 10140"/>
                <a:gd name="T27" fmla="*/ 1849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40" h="6678">
                  <a:moveTo>
                    <a:pt x="4111" y="0"/>
                  </a:moveTo>
                  <a:lnTo>
                    <a:pt x="0" y="6678"/>
                  </a:lnTo>
                  <a:lnTo>
                    <a:pt x="2989" y="6678"/>
                  </a:lnTo>
                  <a:lnTo>
                    <a:pt x="3528" y="5753"/>
                  </a:lnTo>
                  <a:lnTo>
                    <a:pt x="7001" y="5753"/>
                  </a:lnTo>
                  <a:lnTo>
                    <a:pt x="7289" y="6678"/>
                  </a:lnTo>
                  <a:lnTo>
                    <a:pt x="10140" y="6678"/>
                  </a:lnTo>
                  <a:lnTo>
                    <a:pt x="10140" y="5570"/>
                  </a:lnTo>
                  <a:lnTo>
                    <a:pt x="8186" y="0"/>
                  </a:lnTo>
                  <a:lnTo>
                    <a:pt x="4111" y="0"/>
                  </a:lnTo>
                  <a:close/>
                  <a:moveTo>
                    <a:pt x="5808" y="1849"/>
                  </a:moveTo>
                  <a:lnTo>
                    <a:pt x="6445" y="3913"/>
                  </a:lnTo>
                  <a:lnTo>
                    <a:pt x="4596" y="3913"/>
                  </a:lnTo>
                  <a:lnTo>
                    <a:pt x="5808" y="184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1490" y="4670137"/>
            <a:ext cx="9040587" cy="821627"/>
          </a:xfrm>
        </p:spPr>
        <p:txBody>
          <a:bodyPr anchor="b"/>
          <a:lstStyle>
            <a:lvl1pPr algn="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1490" y="5524035"/>
            <a:ext cx="9040587" cy="499046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28600" indent="0" algn="ctr">
              <a:buNone/>
              <a:defRPr sz="1000"/>
            </a:lvl2pPr>
            <a:lvl3pPr marL="457200" indent="0" algn="ctr">
              <a:buNone/>
              <a:defRPr sz="900"/>
            </a:lvl3pPr>
            <a:lvl4pPr marL="685800" indent="0" algn="ctr">
              <a:buNone/>
              <a:defRPr sz="800"/>
            </a:lvl4pPr>
            <a:lvl5pPr marL="914400" indent="0" algn="ctr">
              <a:buNone/>
              <a:defRPr sz="800"/>
            </a:lvl5pPr>
            <a:lvl6pPr marL="1143000" indent="0" algn="ctr">
              <a:buNone/>
              <a:defRPr sz="800"/>
            </a:lvl6pPr>
            <a:lvl7pPr marL="1371600" indent="0" algn="ctr">
              <a:buNone/>
              <a:defRPr sz="800"/>
            </a:lvl7pPr>
            <a:lvl8pPr marL="1600200" indent="0" algn="ctr">
              <a:buNone/>
              <a:defRPr sz="800"/>
            </a:lvl8pPr>
            <a:lvl9pPr marL="1828800" indent="0" algn="ctr">
              <a:buNone/>
              <a:defRPr sz="8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42267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B56F663B-DE9D-4846-B92B-815F67F29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0" y="4053527"/>
            <a:ext cx="12192194" cy="2808449"/>
          </a:xfrm>
          <a:custGeom>
            <a:avLst/>
            <a:gdLst>
              <a:gd name="T0" fmla="*/ 0 w 67733"/>
              <a:gd name="T1" fmla="*/ 4768 h 15585"/>
              <a:gd name="T2" fmla="*/ 0 w 67733"/>
              <a:gd name="T3" fmla="*/ 4774 h 15585"/>
              <a:gd name="T4" fmla="*/ 0 w 67733"/>
              <a:gd name="T5" fmla="*/ 4774 h 15585"/>
              <a:gd name="T6" fmla="*/ 0 w 67733"/>
              <a:gd name="T7" fmla="*/ 15585 h 15585"/>
              <a:gd name="T8" fmla="*/ 67733 w 67733"/>
              <a:gd name="T9" fmla="*/ 15585 h 15585"/>
              <a:gd name="T10" fmla="*/ 67733 w 67733"/>
              <a:gd name="T11" fmla="*/ 0 h 15585"/>
              <a:gd name="T12" fmla="*/ 0 w 67733"/>
              <a:gd name="T13" fmla="*/ 4768 h 15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733" h="15585">
                <a:moveTo>
                  <a:pt x="0" y="4768"/>
                </a:moveTo>
                <a:lnTo>
                  <a:pt x="0" y="4774"/>
                </a:lnTo>
                <a:lnTo>
                  <a:pt x="0" y="4774"/>
                </a:lnTo>
                <a:lnTo>
                  <a:pt x="0" y="15585"/>
                </a:lnTo>
                <a:lnTo>
                  <a:pt x="67733" y="15585"/>
                </a:lnTo>
                <a:cubicBezTo>
                  <a:pt x="67733" y="10379"/>
                  <a:pt x="67733" y="5195"/>
                  <a:pt x="67733" y="0"/>
                </a:cubicBezTo>
                <a:lnTo>
                  <a:pt x="0" y="4768"/>
                </a:lnTo>
                <a:close/>
              </a:path>
            </a:pathLst>
          </a:custGeom>
          <a:solidFill>
            <a:srgbClr val="97B3D4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fi-FI" sz="900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B05BE846-A9E8-4F94-B6C9-47D9A241C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9427"/>
            <a:ext cx="12192194" cy="857449"/>
          </a:xfrm>
          <a:custGeom>
            <a:avLst/>
            <a:gdLst>
              <a:gd name="T0" fmla="*/ 0 w 67725"/>
              <a:gd name="T1" fmla="*/ 0 h 4767"/>
              <a:gd name="T2" fmla="*/ 0 w 67725"/>
              <a:gd name="T3" fmla="*/ 4767 h 4767"/>
              <a:gd name="T4" fmla="*/ 67725 w 67725"/>
              <a:gd name="T5" fmla="*/ 24 h 4767"/>
              <a:gd name="T6" fmla="*/ 67725 w 67725"/>
              <a:gd name="T7" fmla="*/ 18 h 4767"/>
              <a:gd name="T8" fmla="*/ 0 w 67725"/>
              <a:gd name="T9" fmla="*/ 0 h 4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725" h="4767">
                <a:moveTo>
                  <a:pt x="0" y="0"/>
                </a:moveTo>
                <a:lnTo>
                  <a:pt x="0" y="4767"/>
                </a:lnTo>
                <a:lnTo>
                  <a:pt x="67725" y="24"/>
                </a:lnTo>
                <a:lnTo>
                  <a:pt x="67725" y="18"/>
                </a:lnTo>
                <a:lnTo>
                  <a:pt x="0" y="0"/>
                </a:lnTo>
                <a:close/>
              </a:path>
            </a:pathLst>
          </a:custGeom>
          <a:solidFill>
            <a:srgbClr val="CEFF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fi-FI" sz="90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9897" y="4914900"/>
            <a:ext cx="10231377" cy="821627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9897" y="5805742"/>
            <a:ext cx="10231377" cy="499046"/>
          </a:xfrm>
        </p:spPr>
        <p:txBody>
          <a:bodyPr/>
          <a:lstStyle>
            <a:lvl1pPr marL="0" indent="0" algn="l">
              <a:buNone/>
              <a:defRPr sz="1800"/>
            </a:lvl1pPr>
            <a:lvl2pPr marL="228600" indent="0" algn="ctr">
              <a:buNone/>
              <a:defRPr sz="1000"/>
            </a:lvl2pPr>
            <a:lvl3pPr marL="457200" indent="0" algn="ctr">
              <a:buNone/>
              <a:defRPr sz="900"/>
            </a:lvl3pPr>
            <a:lvl4pPr marL="685800" indent="0" algn="ctr">
              <a:buNone/>
              <a:defRPr sz="800"/>
            </a:lvl4pPr>
            <a:lvl5pPr marL="914400" indent="0" algn="ctr">
              <a:buNone/>
              <a:defRPr sz="800"/>
            </a:lvl5pPr>
            <a:lvl6pPr marL="1143000" indent="0" algn="ctr">
              <a:buNone/>
              <a:defRPr sz="800"/>
            </a:lvl6pPr>
            <a:lvl7pPr marL="1371600" indent="0" algn="ctr">
              <a:buNone/>
              <a:defRPr sz="800"/>
            </a:lvl7pPr>
            <a:lvl8pPr marL="1600200" indent="0" algn="ctr">
              <a:buNone/>
              <a:defRPr sz="800"/>
            </a:lvl8pPr>
            <a:lvl9pPr marL="1828800" indent="0" algn="ctr">
              <a:buNone/>
              <a:defRPr sz="8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grpSp>
        <p:nvGrpSpPr>
          <p:cNvPr id="23" name="Ryhmä 22">
            <a:extLst>
              <a:ext uri="{FF2B5EF4-FFF2-40B4-BE49-F238E27FC236}">
                <a16:creationId xmlns:a16="http://schemas.microsoft.com/office/drawing/2014/main" id="{E0ED3212-0E12-462B-9F9E-0F9AFCEB7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2262433"/>
            <a:ext cx="12192194" cy="1250054"/>
            <a:chOff x="14288" y="1179513"/>
            <a:chExt cx="24353837" cy="2497138"/>
          </a:xfrm>
          <a:solidFill>
            <a:schemeClr val="tx1"/>
          </a:solidFill>
        </p:grpSpPr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21A8E0B-C6F0-48F4-9E53-4DAE17B05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88" y="1223963"/>
              <a:ext cx="3727450" cy="2406650"/>
            </a:xfrm>
            <a:custGeom>
              <a:avLst/>
              <a:gdLst>
                <a:gd name="T0" fmla="*/ 6722 w 10366"/>
                <a:gd name="T1" fmla="*/ 0 h 6678"/>
                <a:gd name="T2" fmla="*/ 3329 w 10366"/>
                <a:gd name="T3" fmla="*/ 2477 h 6678"/>
                <a:gd name="T4" fmla="*/ 3724 w 10366"/>
                <a:gd name="T5" fmla="*/ 0 h 6678"/>
                <a:gd name="T6" fmla="*/ 771 w 10366"/>
                <a:gd name="T7" fmla="*/ 0 h 6678"/>
                <a:gd name="T8" fmla="*/ 0 w 10366"/>
                <a:gd name="T9" fmla="*/ 4858 h 6678"/>
                <a:gd name="T10" fmla="*/ 0 w 10366"/>
                <a:gd name="T11" fmla="*/ 6678 h 6678"/>
                <a:gd name="T12" fmla="*/ 2665 w 10366"/>
                <a:gd name="T13" fmla="*/ 6678 h 6678"/>
                <a:gd name="T14" fmla="*/ 3113 w 10366"/>
                <a:gd name="T15" fmla="*/ 3868 h 6678"/>
                <a:gd name="T16" fmla="*/ 5627 w 10366"/>
                <a:gd name="T17" fmla="*/ 6678 h 6678"/>
                <a:gd name="T18" fmla="*/ 9406 w 10366"/>
                <a:gd name="T19" fmla="*/ 6678 h 6678"/>
                <a:gd name="T20" fmla="*/ 6120 w 10366"/>
                <a:gd name="T21" fmla="*/ 3105 h 6678"/>
                <a:gd name="T22" fmla="*/ 10366 w 10366"/>
                <a:gd name="T23" fmla="*/ 0 h 6678"/>
                <a:gd name="T24" fmla="*/ 6722 w 10366"/>
                <a:gd name="T25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66" h="6678">
                  <a:moveTo>
                    <a:pt x="6722" y="0"/>
                  </a:moveTo>
                  <a:lnTo>
                    <a:pt x="3329" y="2477"/>
                  </a:lnTo>
                  <a:lnTo>
                    <a:pt x="3724" y="0"/>
                  </a:lnTo>
                  <a:lnTo>
                    <a:pt x="771" y="0"/>
                  </a:lnTo>
                  <a:lnTo>
                    <a:pt x="0" y="4858"/>
                  </a:lnTo>
                  <a:lnTo>
                    <a:pt x="0" y="6678"/>
                  </a:lnTo>
                  <a:lnTo>
                    <a:pt x="2665" y="6678"/>
                  </a:lnTo>
                  <a:lnTo>
                    <a:pt x="3113" y="3868"/>
                  </a:lnTo>
                  <a:lnTo>
                    <a:pt x="5627" y="6678"/>
                  </a:lnTo>
                  <a:lnTo>
                    <a:pt x="9406" y="6678"/>
                  </a:lnTo>
                  <a:lnTo>
                    <a:pt x="6120" y="3105"/>
                  </a:lnTo>
                  <a:lnTo>
                    <a:pt x="10366" y="0"/>
                  </a:lnTo>
                  <a:lnTo>
                    <a:pt x="67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F976DE6-DF60-436D-8406-2AED6DDCF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24213" y="1179513"/>
              <a:ext cx="3714750" cy="2497138"/>
            </a:xfrm>
            <a:custGeom>
              <a:avLst/>
              <a:gdLst>
                <a:gd name="T0" fmla="*/ 0 w 10332"/>
                <a:gd name="T1" fmla="*/ 3914 h 6930"/>
                <a:gd name="T2" fmla="*/ 45 w 10332"/>
                <a:gd name="T3" fmla="*/ 3222 h 6930"/>
                <a:gd name="T4" fmla="*/ 5242 w 10332"/>
                <a:gd name="T5" fmla="*/ 0 h 6930"/>
                <a:gd name="T6" fmla="*/ 5664 w 10332"/>
                <a:gd name="T7" fmla="*/ 0 h 6930"/>
                <a:gd name="T8" fmla="*/ 10332 w 10332"/>
                <a:gd name="T9" fmla="*/ 2962 h 6930"/>
                <a:gd name="T10" fmla="*/ 10269 w 10332"/>
                <a:gd name="T11" fmla="*/ 3689 h 6930"/>
                <a:gd name="T12" fmla="*/ 5081 w 10332"/>
                <a:gd name="T13" fmla="*/ 6930 h 6930"/>
                <a:gd name="T14" fmla="*/ 4650 w 10332"/>
                <a:gd name="T15" fmla="*/ 6930 h 6930"/>
                <a:gd name="T16" fmla="*/ 0 w 10332"/>
                <a:gd name="T17" fmla="*/ 3914 h 6930"/>
                <a:gd name="T18" fmla="*/ 5296 w 10332"/>
                <a:gd name="T19" fmla="*/ 1975 h 6930"/>
                <a:gd name="T20" fmla="*/ 3088 w 10332"/>
                <a:gd name="T21" fmla="*/ 3348 h 6930"/>
                <a:gd name="T22" fmla="*/ 3070 w 10332"/>
                <a:gd name="T23" fmla="*/ 3644 h 6930"/>
                <a:gd name="T24" fmla="*/ 5018 w 10332"/>
                <a:gd name="T25" fmla="*/ 4937 h 6930"/>
                <a:gd name="T26" fmla="*/ 7235 w 10332"/>
                <a:gd name="T27" fmla="*/ 3546 h 6930"/>
                <a:gd name="T28" fmla="*/ 7262 w 10332"/>
                <a:gd name="T29" fmla="*/ 3214 h 6930"/>
                <a:gd name="T30" fmla="*/ 5296 w 10332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2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2" y="1670"/>
                    <a:pt x="10332" y="2962"/>
                  </a:cubicBezTo>
                  <a:cubicBezTo>
                    <a:pt x="10332" y="3196"/>
                    <a:pt x="10305" y="3465"/>
                    <a:pt x="10269" y="3689"/>
                  </a:cubicBezTo>
                  <a:cubicBezTo>
                    <a:pt x="10053" y="5018"/>
                    <a:pt x="9335" y="6930"/>
                    <a:pt x="5081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9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8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6A2C1F8-6EAF-4BEC-BE34-4343D71264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58025" y="1223963"/>
              <a:ext cx="3692525" cy="2446338"/>
            </a:xfrm>
            <a:custGeom>
              <a:avLst/>
              <a:gdLst>
                <a:gd name="T0" fmla="*/ 700 w 10268"/>
                <a:gd name="T1" fmla="*/ 0 h 6786"/>
                <a:gd name="T2" fmla="*/ 3662 w 10268"/>
                <a:gd name="T3" fmla="*/ 0 h 6786"/>
                <a:gd name="T4" fmla="*/ 3213 w 10268"/>
                <a:gd name="T5" fmla="*/ 2818 h 6786"/>
                <a:gd name="T6" fmla="*/ 4847 w 10268"/>
                <a:gd name="T7" fmla="*/ 4506 h 6786"/>
                <a:gd name="T8" fmla="*/ 4865 w 10268"/>
                <a:gd name="T9" fmla="*/ 4506 h 6786"/>
                <a:gd name="T10" fmla="*/ 6857 w 10268"/>
                <a:gd name="T11" fmla="*/ 2836 h 6786"/>
                <a:gd name="T12" fmla="*/ 7306 w 10268"/>
                <a:gd name="T13" fmla="*/ 0 h 6786"/>
                <a:gd name="T14" fmla="*/ 10268 w 10268"/>
                <a:gd name="T15" fmla="*/ 0 h 6786"/>
                <a:gd name="T16" fmla="*/ 9802 w 10268"/>
                <a:gd name="T17" fmla="*/ 2989 h 6786"/>
                <a:gd name="T18" fmla="*/ 5017 w 10268"/>
                <a:gd name="T19" fmla="*/ 6786 h 6786"/>
                <a:gd name="T20" fmla="*/ 4622 w 10268"/>
                <a:gd name="T21" fmla="*/ 6786 h 6786"/>
                <a:gd name="T22" fmla="*/ 224 w 10268"/>
                <a:gd name="T23" fmla="*/ 2971 h 6786"/>
                <a:gd name="T24" fmla="*/ 700 w 10268"/>
                <a:gd name="T25" fmla="*/ 0 h 6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68" h="6786">
                  <a:moveTo>
                    <a:pt x="700" y="0"/>
                  </a:moveTo>
                  <a:lnTo>
                    <a:pt x="3662" y="0"/>
                  </a:lnTo>
                  <a:lnTo>
                    <a:pt x="3213" y="2818"/>
                  </a:lnTo>
                  <a:cubicBezTo>
                    <a:pt x="3079" y="3644"/>
                    <a:pt x="3312" y="4506"/>
                    <a:pt x="4847" y="4506"/>
                  </a:cubicBezTo>
                  <a:lnTo>
                    <a:pt x="4865" y="4506"/>
                  </a:lnTo>
                  <a:cubicBezTo>
                    <a:pt x="6319" y="4506"/>
                    <a:pt x="6732" y="3644"/>
                    <a:pt x="6857" y="2836"/>
                  </a:cubicBezTo>
                  <a:lnTo>
                    <a:pt x="7306" y="0"/>
                  </a:lnTo>
                  <a:lnTo>
                    <a:pt x="10268" y="0"/>
                  </a:lnTo>
                  <a:lnTo>
                    <a:pt x="9802" y="2989"/>
                  </a:lnTo>
                  <a:cubicBezTo>
                    <a:pt x="9568" y="4443"/>
                    <a:pt x="8895" y="6786"/>
                    <a:pt x="5017" y="6786"/>
                  </a:cubicBezTo>
                  <a:lnTo>
                    <a:pt x="4622" y="6786"/>
                  </a:lnTo>
                  <a:cubicBezTo>
                    <a:pt x="377" y="6786"/>
                    <a:pt x="0" y="4398"/>
                    <a:pt x="224" y="2971"/>
                  </a:cubicBezTo>
                  <a:lnTo>
                    <a:pt x="70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BEC02F9C-E6FC-40B6-85EC-1FD0A88E3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47388" y="1223963"/>
              <a:ext cx="3679825" cy="2406650"/>
            </a:xfrm>
            <a:custGeom>
              <a:avLst/>
              <a:gdLst>
                <a:gd name="T0" fmla="*/ 6337 w 10233"/>
                <a:gd name="T1" fmla="*/ 6678 h 6678"/>
                <a:gd name="T2" fmla="*/ 2217 w 10233"/>
                <a:gd name="T3" fmla="*/ 6678 h 6678"/>
                <a:gd name="T4" fmla="*/ 0 w 10233"/>
                <a:gd name="T5" fmla="*/ 0 h 6678"/>
                <a:gd name="T6" fmla="*/ 3267 w 10233"/>
                <a:gd name="T7" fmla="*/ 0 h 6678"/>
                <a:gd name="T8" fmla="*/ 4613 w 10233"/>
                <a:gd name="T9" fmla="*/ 4380 h 6678"/>
                <a:gd name="T10" fmla="*/ 7109 w 10233"/>
                <a:gd name="T11" fmla="*/ 0 h 6678"/>
                <a:gd name="T12" fmla="*/ 10233 w 10233"/>
                <a:gd name="T13" fmla="*/ 0 h 6678"/>
                <a:gd name="T14" fmla="*/ 6337 w 10233"/>
                <a:gd name="T15" fmla="*/ 6678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3" h="6678">
                  <a:moveTo>
                    <a:pt x="6337" y="6678"/>
                  </a:moveTo>
                  <a:lnTo>
                    <a:pt x="2217" y="6678"/>
                  </a:lnTo>
                  <a:lnTo>
                    <a:pt x="0" y="0"/>
                  </a:lnTo>
                  <a:lnTo>
                    <a:pt x="3267" y="0"/>
                  </a:lnTo>
                  <a:lnTo>
                    <a:pt x="4613" y="4380"/>
                  </a:lnTo>
                  <a:lnTo>
                    <a:pt x="7109" y="0"/>
                  </a:lnTo>
                  <a:lnTo>
                    <a:pt x="10233" y="0"/>
                  </a:lnTo>
                  <a:lnTo>
                    <a:pt x="6337" y="66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63CF111C-678D-4D1E-AC5E-9D785B047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219238" y="1179513"/>
              <a:ext cx="3714750" cy="2497138"/>
            </a:xfrm>
            <a:custGeom>
              <a:avLst/>
              <a:gdLst>
                <a:gd name="T0" fmla="*/ 0 w 10331"/>
                <a:gd name="T1" fmla="*/ 3914 h 6930"/>
                <a:gd name="T2" fmla="*/ 45 w 10331"/>
                <a:gd name="T3" fmla="*/ 3222 h 6930"/>
                <a:gd name="T4" fmla="*/ 5242 w 10331"/>
                <a:gd name="T5" fmla="*/ 0 h 6930"/>
                <a:gd name="T6" fmla="*/ 5664 w 10331"/>
                <a:gd name="T7" fmla="*/ 0 h 6930"/>
                <a:gd name="T8" fmla="*/ 10331 w 10331"/>
                <a:gd name="T9" fmla="*/ 2962 h 6930"/>
                <a:gd name="T10" fmla="*/ 10269 w 10331"/>
                <a:gd name="T11" fmla="*/ 3689 h 6930"/>
                <a:gd name="T12" fmla="*/ 5080 w 10331"/>
                <a:gd name="T13" fmla="*/ 6930 h 6930"/>
                <a:gd name="T14" fmla="*/ 4650 w 10331"/>
                <a:gd name="T15" fmla="*/ 6930 h 6930"/>
                <a:gd name="T16" fmla="*/ 0 w 10331"/>
                <a:gd name="T17" fmla="*/ 3914 h 6930"/>
                <a:gd name="T18" fmla="*/ 5296 w 10331"/>
                <a:gd name="T19" fmla="*/ 1975 h 6930"/>
                <a:gd name="T20" fmla="*/ 3088 w 10331"/>
                <a:gd name="T21" fmla="*/ 3348 h 6930"/>
                <a:gd name="T22" fmla="*/ 3070 w 10331"/>
                <a:gd name="T23" fmla="*/ 3644 h 6930"/>
                <a:gd name="T24" fmla="*/ 5017 w 10331"/>
                <a:gd name="T25" fmla="*/ 4937 h 6930"/>
                <a:gd name="T26" fmla="*/ 7235 w 10331"/>
                <a:gd name="T27" fmla="*/ 3546 h 6930"/>
                <a:gd name="T28" fmla="*/ 7262 w 10331"/>
                <a:gd name="T29" fmla="*/ 3214 h 6930"/>
                <a:gd name="T30" fmla="*/ 5296 w 10331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1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1" y="1670"/>
                    <a:pt x="10331" y="2962"/>
                  </a:cubicBezTo>
                  <a:cubicBezTo>
                    <a:pt x="10331" y="3196"/>
                    <a:pt x="10304" y="3465"/>
                    <a:pt x="10269" y="3689"/>
                  </a:cubicBezTo>
                  <a:cubicBezTo>
                    <a:pt x="10053" y="5018"/>
                    <a:pt x="9335" y="6930"/>
                    <a:pt x="5080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8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7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6A25D9D-A80B-4426-82D4-16011802C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949863" y="1223963"/>
              <a:ext cx="2801938" cy="2406650"/>
            </a:xfrm>
            <a:custGeom>
              <a:avLst/>
              <a:gdLst>
                <a:gd name="T0" fmla="*/ 4013 w 7792"/>
                <a:gd name="T1" fmla="*/ 0 h 6678"/>
                <a:gd name="T2" fmla="*/ 3295 w 7792"/>
                <a:gd name="T3" fmla="*/ 4506 h 6678"/>
                <a:gd name="T4" fmla="*/ 7792 w 7792"/>
                <a:gd name="T5" fmla="*/ 4506 h 6678"/>
                <a:gd name="T6" fmla="*/ 7451 w 7792"/>
                <a:gd name="T7" fmla="*/ 6678 h 6678"/>
                <a:gd name="T8" fmla="*/ 0 w 7792"/>
                <a:gd name="T9" fmla="*/ 6678 h 6678"/>
                <a:gd name="T10" fmla="*/ 1060 w 7792"/>
                <a:gd name="T11" fmla="*/ 0 h 6678"/>
                <a:gd name="T12" fmla="*/ 4013 w 7792"/>
                <a:gd name="T13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92" h="6678">
                  <a:moveTo>
                    <a:pt x="4013" y="0"/>
                  </a:moveTo>
                  <a:lnTo>
                    <a:pt x="3295" y="4506"/>
                  </a:lnTo>
                  <a:lnTo>
                    <a:pt x="7792" y="4506"/>
                  </a:lnTo>
                  <a:lnTo>
                    <a:pt x="7451" y="6678"/>
                  </a:lnTo>
                  <a:lnTo>
                    <a:pt x="0" y="6678"/>
                  </a:lnTo>
                  <a:lnTo>
                    <a:pt x="1060" y="0"/>
                  </a:lnTo>
                  <a:lnTo>
                    <a:pt x="40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BF0A95AA-4771-4B49-8D0E-8E69C2FE8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723225" y="1223963"/>
              <a:ext cx="3644900" cy="2406650"/>
            </a:xfrm>
            <a:custGeom>
              <a:avLst/>
              <a:gdLst>
                <a:gd name="T0" fmla="*/ 4111 w 10140"/>
                <a:gd name="T1" fmla="*/ 0 h 6678"/>
                <a:gd name="T2" fmla="*/ 0 w 10140"/>
                <a:gd name="T3" fmla="*/ 6678 h 6678"/>
                <a:gd name="T4" fmla="*/ 2989 w 10140"/>
                <a:gd name="T5" fmla="*/ 6678 h 6678"/>
                <a:gd name="T6" fmla="*/ 3528 w 10140"/>
                <a:gd name="T7" fmla="*/ 5753 h 6678"/>
                <a:gd name="T8" fmla="*/ 7001 w 10140"/>
                <a:gd name="T9" fmla="*/ 5753 h 6678"/>
                <a:gd name="T10" fmla="*/ 7289 w 10140"/>
                <a:gd name="T11" fmla="*/ 6678 h 6678"/>
                <a:gd name="T12" fmla="*/ 10140 w 10140"/>
                <a:gd name="T13" fmla="*/ 6678 h 6678"/>
                <a:gd name="T14" fmla="*/ 10140 w 10140"/>
                <a:gd name="T15" fmla="*/ 5570 h 6678"/>
                <a:gd name="T16" fmla="*/ 8186 w 10140"/>
                <a:gd name="T17" fmla="*/ 0 h 6678"/>
                <a:gd name="T18" fmla="*/ 4111 w 10140"/>
                <a:gd name="T19" fmla="*/ 0 h 6678"/>
                <a:gd name="T20" fmla="*/ 5808 w 10140"/>
                <a:gd name="T21" fmla="*/ 1849 h 6678"/>
                <a:gd name="T22" fmla="*/ 6445 w 10140"/>
                <a:gd name="T23" fmla="*/ 3913 h 6678"/>
                <a:gd name="T24" fmla="*/ 4596 w 10140"/>
                <a:gd name="T25" fmla="*/ 3913 h 6678"/>
                <a:gd name="T26" fmla="*/ 5808 w 10140"/>
                <a:gd name="T27" fmla="*/ 1849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40" h="6678">
                  <a:moveTo>
                    <a:pt x="4111" y="0"/>
                  </a:moveTo>
                  <a:lnTo>
                    <a:pt x="0" y="6678"/>
                  </a:lnTo>
                  <a:lnTo>
                    <a:pt x="2989" y="6678"/>
                  </a:lnTo>
                  <a:lnTo>
                    <a:pt x="3528" y="5753"/>
                  </a:lnTo>
                  <a:lnTo>
                    <a:pt x="7001" y="5753"/>
                  </a:lnTo>
                  <a:lnTo>
                    <a:pt x="7289" y="6678"/>
                  </a:lnTo>
                  <a:lnTo>
                    <a:pt x="10140" y="6678"/>
                  </a:lnTo>
                  <a:lnTo>
                    <a:pt x="10140" y="5570"/>
                  </a:lnTo>
                  <a:lnTo>
                    <a:pt x="8186" y="0"/>
                  </a:lnTo>
                  <a:lnTo>
                    <a:pt x="4111" y="0"/>
                  </a:lnTo>
                  <a:close/>
                  <a:moveTo>
                    <a:pt x="5808" y="1849"/>
                  </a:moveTo>
                  <a:lnTo>
                    <a:pt x="6445" y="3913"/>
                  </a:lnTo>
                  <a:lnTo>
                    <a:pt x="4596" y="3913"/>
                  </a:lnTo>
                  <a:lnTo>
                    <a:pt x="5808" y="18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</p:grpSp>
    </p:spTree>
    <p:extLst>
      <p:ext uri="{BB962C8B-B14F-4D97-AF65-F5344CB8AC3E}">
        <p14:creationId xmlns:p14="http://schemas.microsoft.com/office/powerpoint/2010/main" val="35710097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B56F663B-DE9D-4846-B92B-815F67F29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0" y="4053527"/>
            <a:ext cx="12192194" cy="2808449"/>
          </a:xfrm>
          <a:custGeom>
            <a:avLst/>
            <a:gdLst>
              <a:gd name="T0" fmla="*/ 0 w 67733"/>
              <a:gd name="T1" fmla="*/ 4768 h 15585"/>
              <a:gd name="T2" fmla="*/ 0 w 67733"/>
              <a:gd name="T3" fmla="*/ 4774 h 15585"/>
              <a:gd name="T4" fmla="*/ 0 w 67733"/>
              <a:gd name="T5" fmla="*/ 4774 h 15585"/>
              <a:gd name="T6" fmla="*/ 0 w 67733"/>
              <a:gd name="T7" fmla="*/ 15585 h 15585"/>
              <a:gd name="T8" fmla="*/ 67733 w 67733"/>
              <a:gd name="T9" fmla="*/ 15585 h 15585"/>
              <a:gd name="T10" fmla="*/ 67733 w 67733"/>
              <a:gd name="T11" fmla="*/ 0 h 15585"/>
              <a:gd name="T12" fmla="*/ 0 w 67733"/>
              <a:gd name="T13" fmla="*/ 4768 h 15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733" h="15585">
                <a:moveTo>
                  <a:pt x="0" y="4768"/>
                </a:moveTo>
                <a:lnTo>
                  <a:pt x="0" y="4774"/>
                </a:lnTo>
                <a:lnTo>
                  <a:pt x="0" y="4774"/>
                </a:lnTo>
                <a:lnTo>
                  <a:pt x="0" y="15585"/>
                </a:lnTo>
                <a:lnTo>
                  <a:pt x="67733" y="15585"/>
                </a:lnTo>
                <a:cubicBezTo>
                  <a:pt x="67733" y="10379"/>
                  <a:pt x="67733" y="5195"/>
                  <a:pt x="67733" y="0"/>
                </a:cubicBezTo>
                <a:lnTo>
                  <a:pt x="0" y="4768"/>
                </a:lnTo>
                <a:close/>
              </a:path>
            </a:pathLst>
          </a:custGeom>
          <a:solidFill>
            <a:srgbClr val="97B3D4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fi-FI" sz="900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B05BE846-A9E8-4F94-B6C9-47D9A241C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9427"/>
            <a:ext cx="12192194" cy="857449"/>
          </a:xfrm>
          <a:custGeom>
            <a:avLst/>
            <a:gdLst>
              <a:gd name="T0" fmla="*/ 0 w 67725"/>
              <a:gd name="T1" fmla="*/ 0 h 4767"/>
              <a:gd name="T2" fmla="*/ 0 w 67725"/>
              <a:gd name="T3" fmla="*/ 4767 h 4767"/>
              <a:gd name="T4" fmla="*/ 67725 w 67725"/>
              <a:gd name="T5" fmla="*/ 24 h 4767"/>
              <a:gd name="T6" fmla="*/ 67725 w 67725"/>
              <a:gd name="T7" fmla="*/ 18 h 4767"/>
              <a:gd name="T8" fmla="*/ 0 w 67725"/>
              <a:gd name="T9" fmla="*/ 0 h 4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725" h="4767">
                <a:moveTo>
                  <a:pt x="0" y="0"/>
                </a:moveTo>
                <a:lnTo>
                  <a:pt x="0" y="4767"/>
                </a:lnTo>
                <a:lnTo>
                  <a:pt x="67725" y="24"/>
                </a:lnTo>
                <a:lnTo>
                  <a:pt x="67725" y="18"/>
                </a:lnTo>
                <a:lnTo>
                  <a:pt x="0" y="0"/>
                </a:lnTo>
                <a:close/>
              </a:path>
            </a:pathLst>
          </a:custGeom>
          <a:solidFill>
            <a:srgbClr val="CEFF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fi-FI" sz="90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9897" y="4914900"/>
            <a:ext cx="10231377" cy="821627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9897" y="5805742"/>
            <a:ext cx="10231377" cy="499046"/>
          </a:xfrm>
        </p:spPr>
        <p:txBody>
          <a:bodyPr/>
          <a:lstStyle>
            <a:lvl1pPr marL="0" indent="0" algn="l">
              <a:buNone/>
              <a:defRPr sz="1800"/>
            </a:lvl1pPr>
            <a:lvl2pPr marL="228600" indent="0" algn="ctr">
              <a:buNone/>
              <a:defRPr sz="1000"/>
            </a:lvl2pPr>
            <a:lvl3pPr marL="457200" indent="0" algn="ctr">
              <a:buNone/>
              <a:defRPr sz="900"/>
            </a:lvl3pPr>
            <a:lvl4pPr marL="685800" indent="0" algn="ctr">
              <a:buNone/>
              <a:defRPr sz="800"/>
            </a:lvl4pPr>
            <a:lvl5pPr marL="914400" indent="0" algn="ctr">
              <a:buNone/>
              <a:defRPr sz="800"/>
            </a:lvl5pPr>
            <a:lvl6pPr marL="1143000" indent="0" algn="ctr">
              <a:buNone/>
              <a:defRPr sz="800"/>
            </a:lvl6pPr>
            <a:lvl7pPr marL="1371600" indent="0" algn="ctr">
              <a:buNone/>
              <a:defRPr sz="800"/>
            </a:lvl7pPr>
            <a:lvl8pPr marL="1600200" indent="0" algn="ctr">
              <a:buNone/>
              <a:defRPr sz="800"/>
            </a:lvl8pPr>
            <a:lvl9pPr marL="1828800" indent="0" algn="ctr">
              <a:buNone/>
              <a:defRPr sz="8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grpSp>
        <p:nvGrpSpPr>
          <p:cNvPr id="23" name="Ryhmä 22">
            <a:extLst>
              <a:ext uri="{FF2B5EF4-FFF2-40B4-BE49-F238E27FC236}">
                <a16:creationId xmlns:a16="http://schemas.microsoft.com/office/drawing/2014/main" id="{E0ED3212-0E12-462B-9F9E-0F9AFCEB7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2262433"/>
            <a:ext cx="12192194" cy="1250054"/>
            <a:chOff x="14288" y="1179513"/>
            <a:chExt cx="24353837" cy="2497138"/>
          </a:xfrm>
          <a:solidFill>
            <a:schemeClr val="tx1"/>
          </a:solidFill>
        </p:grpSpPr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21A8E0B-C6F0-48F4-9E53-4DAE17B05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88" y="1223963"/>
              <a:ext cx="3727450" cy="2406650"/>
            </a:xfrm>
            <a:custGeom>
              <a:avLst/>
              <a:gdLst>
                <a:gd name="T0" fmla="*/ 6722 w 10366"/>
                <a:gd name="T1" fmla="*/ 0 h 6678"/>
                <a:gd name="T2" fmla="*/ 3329 w 10366"/>
                <a:gd name="T3" fmla="*/ 2477 h 6678"/>
                <a:gd name="T4" fmla="*/ 3724 w 10366"/>
                <a:gd name="T5" fmla="*/ 0 h 6678"/>
                <a:gd name="T6" fmla="*/ 771 w 10366"/>
                <a:gd name="T7" fmla="*/ 0 h 6678"/>
                <a:gd name="T8" fmla="*/ 0 w 10366"/>
                <a:gd name="T9" fmla="*/ 4858 h 6678"/>
                <a:gd name="T10" fmla="*/ 0 w 10366"/>
                <a:gd name="T11" fmla="*/ 6678 h 6678"/>
                <a:gd name="T12" fmla="*/ 2665 w 10366"/>
                <a:gd name="T13" fmla="*/ 6678 h 6678"/>
                <a:gd name="T14" fmla="*/ 3113 w 10366"/>
                <a:gd name="T15" fmla="*/ 3868 h 6678"/>
                <a:gd name="T16" fmla="*/ 5627 w 10366"/>
                <a:gd name="T17" fmla="*/ 6678 h 6678"/>
                <a:gd name="T18" fmla="*/ 9406 w 10366"/>
                <a:gd name="T19" fmla="*/ 6678 h 6678"/>
                <a:gd name="T20" fmla="*/ 6120 w 10366"/>
                <a:gd name="T21" fmla="*/ 3105 h 6678"/>
                <a:gd name="T22" fmla="*/ 10366 w 10366"/>
                <a:gd name="T23" fmla="*/ 0 h 6678"/>
                <a:gd name="T24" fmla="*/ 6722 w 10366"/>
                <a:gd name="T25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66" h="6678">
                  <a:moveTo>
                    <a:pt x="6722" y="0"/>
                  </a:moveTo>
                  <a:lnTo>
                    <a:pt x="3329" y="2477"/>
                  </a:lnTo>
                  <a:lnTo>
                    <a:pt x="3724" y="0"/>
                  </a:lnTo>
                  <a:lnTo>
                    <a:pt x="771" y="0"/>
                  </a:lnTo>
                  <a:lnTo>
                    <a:pt x="0" y="4858"/>
                  </a:lnTo>
                  <a:lnTo>
                    <a:pt x="0" y="6678"/>
                  </a:lnTo>
                  <a:lnTo>
                    <a:pt x="2665" y="6678"/>
                  </a:lnTo>
                  <a:lnTo>
                    <a:pt x="3113" y="3868"/>
                  </a:lnTo>
                  <a:lnTo>
                    <a:pt x="5627" y="6678"/>
                  </a:lnTo>
                  <a:lnTo>
                    <a:pt x="9406" y="6678"/>
                  </a:lnTo>
                  <a:lnTo>
                    <a:pt x="6120" y="3105"/>
                  </a:lnTo>
                  <a:lnTo>
                    <a:pt x="10366" y="0"/>
                  </a:lnTo>
                  <a:lnTo>
                    <a:pt x="67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F976DE6-DF60-436D-8406-2AED6DDCF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24213" y="1179513"/>
              <a:ext cx="3714750" cy="2497138"/>
            </a:xfrm>
            <a:custGeom>
              <a:avLst/>
              <a:gdLst>
                <a:gd name="T0" fmla="*/ 0 w 10332"/>
                <a:gd name="T1" fmla="*/ 3914 h 6930"/>
                <a:gd name="T2" fmla="*/ 45 w 10332"/>
                <a:gd name="T3" fmla="*/ 3222 h 6930"/>
                <a:gd name="T4" fmla="*/ 5242 w 10332"/>
                <a:gd name="T5" fmla="*/ 0 h 6930"/>
                <a:gd name="T6" fmla="*/ 5664 w 10332"/>
                <a:gd name="T7" fmla="*/ 0 h 6930"/>
                <a:gd name="T8" fmla="*/ 10332 w 10332"/>
                <a:gd name="T9" fmla="*/ 2962 h 6930"/>
                <a:gd name="T10" fmla="*/ 10269 w 10332"/>
                <a:gd name="T11" fmla="*/ 3689 h 6930"/>
                <a:gd name="T12" fmla="*/ 5081 w 10332"/>
                <a:gd name="T13" fmla="*/ 6930 h 6930"/>
                <a:gd name="T14" fmla="*/ 4650 w 10332"/>
                <a:gd name="T15" fmla="*/ 6930 h 6930"/>
                <a:gd name="T16" fmla="*/ 0 w 10332"/>
                <a:gd name="T17" fmla="*/ 3914 h 6930"/>
                <a:gd name="T18" fmla="*/ 5296 w 10332"/>
                <a:gd name="T19" fmla="*/ 1975 h 6930"/>
                <a:gd name="T20" fmla="*/ 3088 w 10332"/>
                <a:gd name="T21" fmla="*/ 3348 h 6930"/>
                <a:gd name="T22" fmla="*/ 3070 w 10332"/>
                <a:gd name="T23" fmla="*/ 3644 h 6930"/>
                <a:gd name="T24" fmla="*/ 5018 w 10332"/>
                <a:gd name="T25" fmla="*/ 4937 h 6930"/>
                <a:gd name="T26" fmla="*/ 7235 w 10332"/>
                <a:gd name="T27" fmla="*/ 3546 h 6930"/>
                <a:gd name="T28" fmla="*/ 7262 w 10332"/>
                <a:gd name="T29" fmla="*/ 3214 h 6930"/>
                <a:gd name="T30" fmla="*/ 5296 w 10332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2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2" y="1670"/>
                    <a:pt x="10332" y="2962"/>
                  </a:cubicBezTo>
                  <a:cubicBezTo>
                    <a:pt x="10332" y="3196"/>
                    <a:pt x="10305" y="3465"/>
                    <a:pt x="10269" y="3689"/>
                  </a:cubicBezTo>
                  <a:cubicBezTo>
                    <a:pt x="10053" y="5018"/>
                    <a:pt x="9335" y="6930"/>
                    <a:pt x="5081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9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8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6A2C1F8-6EAF-4BEC-BE34-4343D71264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58025" y="1223963"/>
              <a:ext cx="3692525" cy="2446338"/>
            </a:xfrm>
            <a:custGeom>
              <a:avLst/>
              <a:gdLst>
                <a:gd name="T0" fmla="*/ 700 w 10268"/>
                <a:gd name="T1" fmla="*/ 0 h 6786"/>
                <a:gd name="T2" fmla="*/ 3662 w 10268"/>
                <a:gd name="T3" fmla="*/ 0 h 6786"/>
                <a:gd name="T4" fmla="*/ 3213 w 10268"/>
                <a:gd name="T5" fmla="*/ 2818 h 6786"/>
                <a:gd name="T6" fmla="*/ 4847 w 10268"/>
                <a:gd name="T7" fmla="*/ 4506 h 6786"/>
                <a:gd name="T8" fmla="*/ 4865 w 10268"/>
                <a:gd name="T9" fmla="*/ 4506 h 6786"/>
                <a:gd name="T10" fmla="*/ 6857 w 10268"/>
                <a:gd name="T11" fmla="*/ 2836 h 6786"/>
                <a:gd name="T12" fmla="*/ 7306 w 10268"/>
                <a:gd name="T13" fmla="*/ 0 h 6786"/>
                <a:gd name="T14" fmla="*/ 10268 w 10268"/>
                <a:gd name="T15" fmla="*/ 0 h 6786"/>
                <a:gd name="T16" fmla="*/ 9802 w 10268"/>
                <a:gd name="T17" fmla="*/ 2989 h 6786"/>
                <a:gd name="T18" fmla="*/ 5017 w 10268"/>
                <a:gd name="T19" fmla="*/ 6786 h 6786"/>
                <a:gd name="T20" fmla="*/ 4622 w 10268"/>
                <a:gd name="T21" fmla="*/ 6786 h 6786"/>
                <a:gd name="T22" fmla="*/ 224 w 10268"/>
                <a:gd name="T23" fmla="*/ 2971 h 6786"/>
                <a:gd name="T24" fmla="*/ 700 w 10268"/>
                <a:gd name="T25" fmla="*/ 0 h 6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68" h="6786">
                  <a:moveTo>
                    <a:pt x="700" y="0"/>
                  </a:moveTo>
                  <a:lnTo>
                    <a:pt x="3662" y="0"/>
                  </a:lnTo>
                  <a:lnTo>
                    <a:pt x="3213" y="2818"/>
                  </a:lnTo>
                  <a:cubicBezTo>
                    <a:pt x="3079" y="3644"/>
                    <a:pt x="3312" y="4506"/>
                    <a:pt x="4847" y="4506"/>
                  </a:cubicBezTo>
                  <a:lnTo>
                    <a:pt x="4865" y="4506"/>
                  </a:lnTo>
                  <a:cubicBezTo>
                    <a:pt x="6319" y="4506"/>
                    <a:pt x="6732" y="3644"/>
                    <a:pt x="6857" y="2836"/>
                  </a:cubicBezTo>
                  <a:lnTo>
                    <a:pt x="7306" y="0"/>
                  </a:lnTo>
                  <a:lnTo>
                    <a:pt x="10268" y="0"/>
                  </a:lnTo>
                  <a:lnTo>
                    <a:pt x="9802" y="2989"/>
                  </a:lnTo>
                  <a:cubicBezTo>
                    <a:pt x="9568" y="4443"/>
                    <a:pt x="8895" y="6786"/>
                    <a:pt x="5017" y="6786"/>
                  </a:cubicBezTo>
                  <a:lnTo>
                    <a:pt x="4622" y="6786"/>
                  </a:lnTo>
                  <a:cubicBezTo>
                    <a:pt x="377" y="6786"/>
                    <a:pt x="0" y="4398"/>
                    <a:pt x="224" y="2971"/>
                  </a:cubicBezTo>
                  <a:lnTo>
                    <a:pt x="70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BEC02F9C-E6FC-40B6-85EC-1FD0A88E3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47388" y="1223963"/>
              <a:ext cx="3679825" cy="2406650"/>
            </a:xfrm>
            <a:custGeom>
              <a:avLst/>
              <a:gdLst>
                <a:gd name="T0" fmla="*/ 6337 w 10233"/>
                <a:gd name="T1" fmla="*/ 6678 h 6678"/>
                <a:gd name="T2" fmla="*/ 2217 w 10233"/>
                <a:gd name="T3" fmla="*/ 6678 h 6678"/>
                <a:gd name="T4" fmla="*/ 0 w 10233"/>
                <a:gd name="T5" fmla="*/ 0 h 6678"/>
                <a:gd name="T6" fmla="*/ 3267 w 10233"/>
                <a:gd name="T7" fmla="*/ 0 h 6678"/>
                <a:gd name="T8" fmla="*/ 4613 w 10233"/>
                <a:gd name="T9" fmla="*/ 4380 h 6678"/>
                <a:gd name="T10" fmla="*/ 7109 w 10233"/>
                <a:gd name="T11" fmla="*/ 0 h 6678"/>
                <a:gd name="T12" fmla="*/ 10233 w 10233"/>
                <a:gd name="T13" fmla="*/ 0 h 6678"/>
                <a:gd name="T14" fmla="*/ 6337 w 10233"/>
                <a:gd name="T15" fmla="*/ 6678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3" h="6678">
                  <a:moveTo>
                    <a:pt x="6337" y="6678"/>
                  </a:moveTo>
                  <a:lnTo>
                    <a:pt x="2217" y="6678"/>
                  </a:lnTo>
                  <a:lnTo>
                    <a:pt x="0" y="0"/>
                  </a:lnTo>
                  <a:lnTo>
                    <a:pt x="3267" y="0"/>
                  </a:lnTo>
                  <a:lnTo>
                    <a:pt x="4613" y="4380"/>
                  </a:lnTo>
                  <a:lnTo>
                    <a:pt x="7109" y="0"/>
                  </a:lnTo>
                  <a:lnTo>
                    <a:pt x="10233" y="0"/>
                  </a:lnTo>
                  <a:lnTo>
                    <a:pt x="6337" y="66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63CF111C-678D-4D1E-AC5E-9D785B047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219238" y="1179513"/>
              <a:ext cx="3714750" cy="2497138"/>
            </a:xfrm>
            <a:custGeom>
              <a:avLst/>
              <a:gdLst>
                <a:gd name="T0" fmla="*/ 0 w 10331"/>
                <a:gd name="T1" fmla="*/ 3914 h 6930"/>
                <a:gd name="T2" fmla="*/ 45 w 10331"/>
                <a:gd name="T3" fmla="*/ 3222 h 6930"/>
                <a:gd name="T4" fmla="*/ 5242 w 10331"/>
                <a:gd name="T5" fmla="*/ 0 h 6930"/>
                <a:gd name="T6" fmla="*/ 5664 w 10331"/>
                <a:gd name="T7" fmla="*/ 0 h 6930"/>
                <a:gd name="T8" fmla="*/ 10331 w 10331"/>
                <a:gd name="T9" fmla="*/ 2962 h 6930"/>
                <a:gd name="T10" fmla="*/ 10269 w 10331"/>
                <a:gd name="T11" fmla="*/ 3689 h 6930"/>
                <a:gd name="T12" fmla="*/ 5080 w 10331"/>
                <a:gd name="T13" fmla="*/ 6930 h 6930"/>
                <a:gd name="T14" fmla="*/ 4650 w 10331"/>
                <a:gd name="T15" fmla="*/ 6930 h 6930"/>
                <a:gd name="T16" fmla="*/ 0 w 10331"/>
                <a:gd name="T17" fmla="*/ 3914 h 6930"/>
                <a:gd name="T18" fmla="*/ 5296 w 10331"/>
                <a:gd name="T19" fmla="*/ 1975 h 6930"/>
                <a:gd name="T20" fmla="*/ 3088 w 10331"/>
                <a:gd name="T21" fmla="*/ 3348 h 6930"/>
                <a:gd name="T22" fmla="*/ 3070 w 10331"/>
                <a:gd name="T23" fmla="*/ 3644 h 6930"/>
                <a:gd name="T24" fmla="*/ 5017 w 10331"/>
                <a:gd name="T25" fmla="*/ 4937 h 6930"/>
                <a:gd name="T26" fmla="*/ 7235 w 10331"/>
                <a:gd name="T27" fmla="*/ 3546 h 6930"/>
                <a:gd name="T28" fmla="*/ 7262 w 10331"/>
                <a:gd name="T29" fmla="*/ 3214 h 6930"/>
                <a:gd name="T30" fmla="*/ 5296 w 10331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1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1" y="1670"/>
                    <a:pt x="10331" y="2962"/>
                  </a:cubicBezTo>
                  <a:cubicBezTo>
                    <a:pt x="10331" y="3196"/>
                    <a:pt x="10304" y="3465"/>
                    <a:pt x="10269" y="3689"/>
                  </a:cubicBezTo>
                  <a:cubicBezTo>
                    <a:pt x="10053" y="5018"/>
                    <a:pt x="9335" y="6930"/>
                    <a:pt x="5080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8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7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6A25D9D-A80B-4426-82D4-16011802C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949863" y="1223963"/>
              <a:ext cx="2801938" cy="2406650"/>
            </a:xfrm>
            <a:custGeom>
              <a:avLst/>
              <a:gdLst>
                <a:gd name="T0" fmla="*/ 4013 w 7792"/>
                <a:gd name="T1" fmla="*/ 0 h 6678"/>
                <a:gd name="T2" fmla="*/ 3295 w 7792"/>
                <a:gd name="T3" fmla="*/ 4506 h 6678"/>
                <a:gd name="T4" fmla="*/ 7792 w 7792"/>
                <a:gd name="T5" fmla="*/ 4506 h 6678"/>
                <a:gd name="T6" fmla="*/ 7451 w 7792"/>
                <a:gd name="T7" fmla="*/ 6678 h 6678"/>
                <a:gd name="T8" fmla="*/ 0 w 7792"/>
                <a:gd name="T9" fmla="*/ 6678 h 6678"/>
                <a:gd name="T10" fmla="*/ 1060 w 7792"/>
                <a:gd name="T11" fmla="*/ 0 h 6678"/>
                <a:gd name="T12" fmla="*/ 4013 w 7792"/>
                <a:gd name="T13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92" h="6678">
                  <a:moveTo>
                    <a:pt x="4013" y="0"/>
                  </a:moveTo>
                  <a:lnTo>
                    <a:pt x="3295" y="4506"/>
                  </a:lnTo>
                  <a:lnTo>
                    <a:pt x="7792" y="4506"/>
                  </a:lnTo>
                  <a:lnTo>
                    <a:pt x="7451" y="6678"/>
                  </a:lnTo>
                  <a:lnTo>
                    <a:pt x="0" y="6678"/>
                  </a:lnTo>
                  <a:lnTo>
                    <a:pt x="1060" y="0"/>
                  </a:lnTo>
                  <a:lnTo>
                    <a:pt x="40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BF0A95AA-4771-4B49-8D0E-8E69C2FE8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723225" y="1223963"/>
              <a:ext cx="3644900" cy="2406650"/>
            </a:xfrm>
            <a:custGeom>
              <a:avLst/>
              <a:gdLst>
                <a:gd name="T0" fmla="*/ 4111 w 10140"/>
                <a:gd name="T1" fmla="*/ 0 h 6678"/>
                <a:gd name="T2" fmla="*/ 0 w 10140"/>
                <a:gd name="T3" fmla="*/ 6678 h 6678"/>
                <a:gd name="T4" fmla="*/ 2989 w 10140"/>
                <a:gd name="T5" fmla="*/ 6678 h 6678"/>
                <a:gd name="T6" fmla="*/ 3528 w 10140"/>
                <a:gd name="T7" fmla="*/ 5753 h 6678"/>
                <a:gd name="T8" fmla="*/ 7001 w 10140"/>
                <a:gd name="T9" fmla="*/ 5753 h 6678"/>
                <a:gd name="T10" fmla="*/ 7289 w 10140"/>
                <a:gd name="T11" fmla="*/ 6678 h 6678"/>
                <a:gd name="T12" fmla="*/ 10140 w 10140"/>
                <a:gd name="T13" fmla="*/ 6678 h 6678"/>
                <a:gd name="T14" fmla="*/ 10140 w 10140"/>
                <a:gd name="T15" fmla="*/ 5570 h 6678"/>
                <a:gd name="T16" fmla="*/ 8186 w 10140"/>
                <a:gd name="T17" fmla="*/ 0 h 6678"/>
                <a:gd name="T18" fmla="*/ 4111 w 10140"/>
                <a:gd name="T19" fmla="*/ 0 h 6678"/>
                <a:gd name="T20" fmla="*/ 5808 w 10140"/>
                <a:gd name="T21" fmla="*/ 1849 h 6678"/>
                <a:gd name="T22" fmla="*/ 6445 w 10140"/>
                <a:gd name="T23" fmla="*/ 3913 h 6678"/>
                <a:gd name="T24" fmla="*/ 4596 w 10140"/>
                <a:gd name="T25" fmla="*/ 3913 h 6678"/>
                <a:gd name="T26" fmla="*/ 5808 w 10140"/>
                <a:gd name="T27" fmla="*/ 1849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40" h="6678">
                  <a:moveTo>
                    <a:pt x="4111" y="0"/>
                  </a:moveTo>
                  <a:lnTo>
                    <a:pt x="0" y="6678"/>
                  </a:lnTo>
                  <a:lnTo>
                    <a:pt x="2989" y="6678"/>
                  </a:lnTo>
                  <a:lnTo>
                    <a:pt x="3528" y="5753"/>
                  </a:lnTo>
                  <a:lnTo>
                    <a:pt x="7001" y="5753"/>
                  </a:lnTo>
                  <a:lnTo>
                    <a:pt x="7289" y="6678"/>
                  </a:lnTo>
                  <a:lnTo>
                    <a:pt x="10140" y="6678"/>
                  </a:lnTo>
                  <a:lnTo>
                    <a:pt x="10140" y="5570"/>
                  </a:lnTo>
                  <a:lnTo>
                    <a:pt x="8186" y="0"/>
                  </a:lnTo>
                  <a:lnTo>
                    <a:pt x="4111" y="0"/>
                  </a:lnTo>
                  <a:close/>
                  <a:moveTo>
                    <a:pt x="5808" y="1849"/>
                  </a:moveTo>
                  <a:lnTo>
                    <a:pt x="6445" y="3913"/>
                  </a:lnTo>
                  <a:lnTo>
                    <a:pt x="4596" y="3913"/>
                  </a:lnTo>
                  <a:lnTo>
                    <a:pt x="5808" y="18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</p:grpSp>
      <p:sp>
        <p:nvSpPr>
          <p:cNvPr id="5" name="Tekstin paikkamerkki 4"/>
          <p:cNvSpPr>
            <a:spLocks noGrp="1"/>
          </p:cNvSpPr>
          <p:nvPr>
            <p:ph type="body" sz="quarter" idx="10"/>
          </p:nvPr>
        </p:nvSpPr>
        <p:spPr>
          <a:xfrm>
            <a:off x="979552" y="4932363"/>
            <a:ext cx="10232103" cy="8731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fi-FI" dirty="0"/>
          </a:p>
          <a:p>
            <a:pPr lv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21860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Kuva 25" descr="Perhokalasta joella">
            <a:extLst>
              <a:ext uri="{FF2B5EF4-FFF2-40B4-BE49-F238E27FC236}">
                <a16:creationId xmlns:a16="http://schemas.microsoft.com/office/drawing/2014/main" id="{A95772C7-77B4-444C-BFCE-65A0D24582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194" cy="4987637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B56F663B-DE9D-4846-B92B-815F67F29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0" y="4053527"/>
            <a:ext cx="12192194" cy="2808449"/>
          </a:xfrm>
          <a:custGeom>
            <a:avLst/>
            <a:gdLst>
              <a:gd name="T0" fmla="*/ 0 w 67733"/>
              <a:gd name="T1" fmla="*/ 4768 h 15585"/>
              <a:gd name="T2" fmla="*/ 0 w 67733"/>
              <a:gd name="T3" fmla="*/ 4774 h 15585"/>
              <a:gd name="T4" fmla="*/ 0 w 67733"/>
              <a:gd name="T5" fmla="*/ 4774 h 15585"/>
              <a:gd name="T6" fmla="*/ 0 w 67733"/>
              <a:gd name="T7" fmla="*/ 15585 h 15585"/>
              <a:gd name="T8" fmla="*/ 67733 w 67733"/>
              <a:gd name="T9" fmla="*/ 15585 h 15585"/>
              <a:gd name="T10" fmla="*/ 67733 w 67733"/>
              <a:gd name="T11" fmla="*/ 0 h 15585"/>
              <a:gd name="T12" fmla="*/ 0 w 67733"/>
              <a:gd name="T13" fmla="*/ 4768 h 15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733" h="15585">
                <a:moveTo>
                  <a:pt x="0" y="4768"/>
                </a:moveTo>
                <a:lnTo>
                  <a:pt x="0" y="4774"/>
                </a:lnTo>
                <a:lnTo>
                  <a:pt x="0" y="4774"/>
                </a:lnTo>
                <a:lnTo>
                  <a:pt x="0" y="15585"/>
                </a:lnTo>
                <a:lnTo>
                  <a:pt x="67733" y="15585"/>
                </a:lnTo>
                <a:cubicBezTo>
                  <a:pt x="67733" y="10379"/>
                  <a:pt x="67733" y="5195"/>
                  <a:pt x="67733" y="0"/>
                </a:cubicBezTo>
                <a:lnTo>
                  <a:pt x="0" y="4768"/>
                </a:lnTo>
                <a:close/>
              </a:path>
            </a:pathLst>
          </a:custGeom>
          <a:solidFill>
            <a:srgbClr val="A75042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fi-FI" sz="900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B05BE846-A9E8-4F94-B6C9-47D9A241C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9427"/>
            <a:ext cx="12192194" cy="857449"/>
          </a:xfrm>
          <a:custGeom>
            <a:avLst/>
            <a:gdLst>
              <a:gd name="T0" fmla="*/ 0 w 67725"/>
              <a:gd name="T1" fmla="*/ 0 h 4767"/>
              <a:gd name="T2" fmla="*/ 0 w 67725"/>
              <a:gd name="T3" fmla="*/ 4767 h 4767"/>
              <a:gd name="T4" fmla="*/ 67725 w 67725"/>
              <a:gd name="T5" fmla="*/ 24 h 4767"/>
              <a:gd name="T6" fmla="*/ 67725 w 67725"/>
              <a:gd name="T7" fmla="*/ 18 h 4767"/>
              <a:gd name="T8" fmla="*/ 0 w 67725"/>
              <a:gd name="T9" fmla="*/ 0 h 4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725" h="4767">
                <a:moveTo>
                  <a:pt x="0" y="0"/>
                </a:moveTo>
                <a:lnTo>
                  <a:pt x="0" y="4767"/>
                </a:lnTo>
                <a:lnTo>
                  <a:pt x="67725" y="24"/>
                </a:lnTo>
                <a:lnTo>
                  <a:pt x="67725" y="18"/>
                </a:lnTo>
                <a:lnTo>
                  <a:pt x="0" y="0"/>
                </a:lnTo>
                <a:close/>
              </a:path>
            </a:pathLst>
          </a:custGeom>
          <a:solidFill>
            <a:srgbClr val="CEFF23"/>
          </a:solidFill>
          <a:ln w="9525">
            <a:noFill/>
            <a:round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fi-FI" sz="90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9897" y="4914900"/>
            <a:ext cx="10231377" cy="821627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9897" y="5805742"/>
            <a:ext cx="10231377" cy="499046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28600" indent="0" algn="ctr">
              <a:buNone/>
              <a:defRPr sz="1000"/>
            </a:lvl2pPr>
            <a:lvl3pPr marL="457200" indent="0" algn="ctr">
              <a:buNone/>
              <a:defRPr sz="900"/>
            </a:lvl3pPr>
            <a:lvl4pPr marL="685800" indent="0" algn="ctr">
              <a:buNone/>
              <a:defRPr sz="800"/>
            </a:lvl4pPr>
            <a:lvl5pPr marL="914400" indent="0" algn="ctr">
              <a:buNone/>
              <a:defRPr sz="800"/>
            </a:lvl5pPr>
            <a:lvl6pPr marL="1143000" indent="0" algn="ctr">
              <a:buNone/>
              <a:defRPr sz="800"/>
            </a:lvl6pPr>
            <a:lvl7pPr marL="1371600" indent="0" algn="ctr">
              <a:buNone/>
              <a:defRPr sz="800"/>
            </a:lvl7pPr>
            <a:lvl8pPr marL="1600200" indent="0" algn="ctr">
              <a:buNone/>
              <a:defRPr sz="800"/>
            </a:lvl8pPr>
            <a:lvl9pPr marL="1828800" indent="0" algn="ctr">
              <a:buNone/>
              <a:defRPr sz="8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grpSp>
        <p:nvGrpSpPr>
          <p:cNvPr id="23" name="Ryhmä 22">
            <a:extLst>
              <a:ext uri="{FF2B5EF4-FFF2-40B4-BE49-F238E27FC236}">
                <a16:creationId xmlns:a16="http://schemas.microsoft.com/office/drawing/2014/main" id="{E0ED3212-0E12-462B-9F9E-0F9AFCEB7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2262433"/>
            <a:ext cx="12192194" cy="1250054"/>
            <a:chOff x="14288" y="1179513"/>
            <a:chExt cx="24353837" cy="2497138"/>
          </a:xfrm>
        </p:grpSpPr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21A8E0B-C6F0-48F4-9E53-4DAE17B05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88" y="1223963"/>
              <a:ext cx="3727450" cy="2406650"/>
            </a:xfrm>
            <a:custGeom>
              <a:avLst/>
              <a:gdLst>
                <a:gd name="T0" fmla="*/ 6722 w 10366"/>
                <a:gd name="T1" fmla="*/ 0 h 6678"/>
                <a:gd name="T2" fmla="*/ 3329 w 10366"/>
                <a:gd name="T3" fmla="*/ 2477 h 6678"/>
                <a:gd name="T4" fmla="*/ 3724 w 10366"/>
                <a:gd name="T5" fmla="*/ 0 h 6678"/>
                <a:gd name="T6" fmla="*/ 771 w 10366"/>
                <a:gd name="T7" fmla="*/ 0 h 6678"/>
                <a:gd name="T8" fmla="*/ 0 w 10366"/>
                <a:gd name="T9" fmla="*/ 4858 h 6678"/>
                <a:gd name="T10" fmla="*/ 0 w 10366"/>
                <a:gd name="T11" fmla="*/ 6678 h 6678"/>
                <a:gd name="T12" fmla="*/ 2665 w 10366"/>
                <a:gd name="T13" fmla="*/ 6678 h 6678"/>
                <a:gd name="T14" fmla="*/ 3113 w 10366"/>
                <a:gd name="T15" fmla="*/ 3868 h 6678"/>
                <a:gd name="T16" fmla="*/ 5627 w 10366"/>
                <a:gd name="T17" fmla="*/ 6678 h 6678"/>
                <a:gd name="T18" fmla="*/ 9406 w 10366"/>
                <a:gd name="T19" fmla="*/ 6678 h 6678"/>
                <a:gd name="T20" fmla="*/ 6120 w 10366"/>
                <a:gd name="T21" fmla="*/ 3105 h 6678"/>
                <a:gd name="T22" fmla="*/ 10366 w 10366"/>
                <a:gd name="T23" fmla="*/ 0 h 6678"/>
                <a:gd name="T24" fmla="*/ 6722 w 10366"/>
                <a:gd name="T25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66" h="6678">
                  <a:moveTo>
                    <a:pt x="6722" y="0"/>
                  </a:moveTo>
                  <a:lnTo>
                    <a:pt x="3329" y="2477"/>
                  </a:lnTo>
                  <a:lnTo>
                    <a:pt x="3724" y="0"/>
                  </a:lnTo>
                  <a:lnTo>
                    <a:pt x="771" y="0"/>
                  </a:lnTo>
                  <a:lnTo>
                    <a:pt x="0" y="4858"/>
                  </a:lnTo>
                  <a:lnTo>
                    <a:pt x="0" y="6678"/>
                  </a:lnTo>
                  <a:lnTo>
                    <a:pt x="2665" y="6678"/>
                  </a:lnTo>
                  <a:lnTo>
                    <a:pt x="3113" y="3868"/>
                  </a:lnTo>
                  <a:lnTo>
                    <a:pt x="5627" y="6678"/>
                  </a:lnTo>
                  <a:lnTo>
                    <a:pt x="9406" y="6678"/>
                  </a:lnTo>
                  <a:lnTo>
                    <a:pt x="6120" y="3105"/>
                  </a:lnTo>
                  <a:lnTo>
                    <a:pt x="10366" y="0"/>
                  </a:lnTo>
                  <a:lnTo>
                    <a:pt x="6722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F976DE6-DF60-436D-8406-2AED6DDCF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24213" y="1179513"/>
              <a:ext cx="3714750" cy="2497138"/>
            </a:xfrm>
            <a:custGeom>
              <a:avLst/>
              <a:gdLst>
                <a:gd name="T0" fmla="*/ 0 w 10332"/>
                <a:gd name="T1" fmla="*/ 3914 h 6930"/>
                <a:gd name="T2" fmla="*/ 45 w 10332"/>
                <a:gd name="T3" fmla="*/ 3222 h 6930"/>
                <a:gd name="T4" fmla="*/ 5242 w 10332"/>
                <a:gd name="T5" fmla="*/ 0 h 6930"/>
                <a:gd name="T6" fmla="*/ 5664 w 10332"/>
                <a:gd name="T7" fmla="*/ 0 h 6930"/>
                <a:gd name="T8" fmla="*/ 10332 w 10332"/>
                <a:gd name="T9" fmla="*/ 2962 h 6930"/>
                <a:gd name="T10" fmla="*/ 10269 w 10332"/>
                <a:gd name="T11" fmla="*/ 3689 h 6930"/>
                <a:gd name="T12" fmla="*/ 5081 w 10332"/>
                <a:gd name="T13" fmla="*/ 6930 h 6930"/>
                <a:gd name="T14" fmla="*/ 4650 w 10332"/>
                <a:gd name="T15" fmla="*/ 6930 h 6930"/>
                <a:gd name="T16" fmla="*/ 0 w 10332"/>
                <a:gd name="T17" fmla="*/ 3914 h 6930"/>
                <a:gd name="T18" fmla="*/ 5296 w 10332"/>
                <a:gd name="T19" fmla="*/ 1975 h 6930"/>
                <a:gd name="T20" fmla="*/ 3088 w 10332"/>
                <a:gd name="T21" fmla="*/ 3348 h 6930"/>
                <a:gd name="T22" fmla="*/ 3070 w 10332"/>
                <a:gd name="T23" fmla="*/ 3644 h 6930"/>
                <a:gd name="T24" fmla="*/ 5018 w 10332"/>
                <a:gd name="T25" fmla="*/ 4937 h 6930"/>
                <a:gd name="T26" fmla="*/ 7235 w 10332"/>
                <a:gd name="T27" fmla="*/ 3546 h 6930"/>
                <a:gd name="T28" fmla="*/ 7262 w 10332"/>
                <a:gd name="T29" fmla="*/ 3214 h 6930"/>
                <a:gd name="T30" fmla="*/ 5296 w 10332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2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2" y="1670"/>
                    <a:pt x="10332" y="2962"/>
                  </a:cubicBezTo>
                  <a:cubicBezTo>
                    <a:pt x="10332" y="3196"/>
                    <a:pt x="10305" y="3465"/>
                    <a:pt x="10269" y="3689"/>
                  </a:cubicBezTo>
                  <a:cubicBezTo>
                    <a:pt x="10053" y="5018"/>
                    <a:pt x="9335" y="6930"/>
                    <a:pt x="5081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9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8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6A2C1F8-6EAF-4BEC-BE34-4343D71264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58025" y="1223963"/>
              <a:ext cx="3692525" cy="2446338"/>
            </a:xfrm>
            <a:custGeom>
              <a:avLst/>
              <a:gdLst>
                <a:gd name="T0" fmla="*/ 700 w 10268"/>
                <a:gd name="T1" fmla="*/ 0 h 6786"/>
                <a:gd name="T2" fmla="*/ 3662 w 10268"/>
                <a:gd name="T3" fmla="*/ 0 h 6786"/>
                <a:gd name="T4" fmla="*/ 3213 w 10268"/>
                <a:gd name="T5" fmla="*/ 2818 h 6786"/>
                <a:gd name="T6" fmla="*/ 4847 w 10268"/>
                <a:gd name="T7" fmla="*/ 4506 h 6786"/>
                <a:gd name="T8" fmla="*/ 4865 w 10268"/>
                <a:gd name="T9" fmla="*/ 4506 h 6786"/>
                <a:gd name="T10" fmla="*/ 6857 w 10268"/>
                <a:gd name="T11" fmla="*/ 2836 h 6786"/>
                <a:gd name="T12" fmla="*/ 7306 w 10268"/>
                <a:gd name="T13" fmla="*/ 0 h 6786"/>
                <a:gd name="T14" fmla="*/ 10268 w 10268"/>
                <a:gd name="T15" fmla="*/ 0 h 6786"/>
                <a:gd name="T16" fmla="*/ 9802 w 10268"/>
                <a:gd name="T17" fmla="*/ 2989 h 6786"/>
                <a:gd name="T18" fmla="*/ 5017 w 10268"/>
                <a:gd name="T19" fmla="*/ 6786 h 6786"/>
                <a:gd name="T20" fmla="*/ 4622 w 10268"/>
                <a:gd name="T21" fmla="*/ 6786 h 6786"/>
                <a:gd name="T22" fmla="*/ 224 w 10268"/>
                <a:gd name="T23" fmla="*/ 2971 h 6786"/>
                <a:gd name="T24" fmla="*/ 700 w 10268"/>
                <a:gd name="T25" fmla="*/ 0 h 6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68" h="6786">
                  <a:moveTo>
                    <a:pt x="700" y="0"/>
                  </a:moveTo>
                  <a:lnTo>
                    <a:pt x="3662" y="0"/>
                  </a:lnTo>
                  <a:lnTo>
                    <a:pt x="3213" y="2818"/>
                  </a:lnTo>
                  <a:cubicBezTo>
                    <a:pt x="3079" y="3644"/>
                    <a:pt x="3312" y="4506"/>
                    <a:pt x="4847" y="4506"/>
                  </a:cubicBezTo>
                  <a:lnTo>
                    <a:pt x="4865" y="4506"/>
                  </a:lnTo>
                  <a:cubicBezTo>
                    <a:pt x="6319" y="4506"/>
                    <a:pt x="6732" y="3644"/>
                    <a:pt x="6857" y="2836"/>
                  </a:cubicBezTo>
                  <a:lnTo>
                    <a:pt x="7306" y="0"/>
                  </a:lnTo>
                  <a:lnTo>
                    <a:pt x="10268" y="0"/>
                  </a:lnTo>
                  <a:lnTo>
                    <a:pt x="9802" y="2989"/>
                  </a:lnTo>
                  <a:cubicBezTo>
                    <a:pt x="9568" y="4443"/>
                    <a:pt x="8895" y="6786"/>
                    <a:pt x="5017" y="6786"/>
                  </a:cubicBezTo>
                  <a:lnTo>
                    <a:pt x="4622" y="6786"/>
                  </a:lnTo>
                  <a:cubicBezTo>
                    <a:pt x="377" y="6786"/>
                    <a:pt x="0" y="4398"/>
                    <a:pt x="224" y="2971"/>
                  </a:cubicBezTo>
                  <a:lnTo>
                    <a:pt x="70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BEC02F9C-E6FC-40B6-85EC-1FD0A88E3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47388" y="1223963"/>
              <a:ext cx="3679825" cy="2406650"/>
            </a:xfrm>
            <a:custGeom>
              <a:avLst/>
              <a:gdLst>
                <a:gd name="T0" fmla="*/ 6337 w 10233"/>
                <a:gd name="T1" fmla="*/ 6678 h 6678"/>
                <a:gd name="T2" fmla="*/ 2217 w 10233"/>
                <a:gd name="T3" fmla="*/ 6678 h 6678"/>
                <a:gd name="T4" fmla="*/ 0 w 10233"/>
                <a:gd name="T5" fmla="*/ 0 h 6678"/>
                <a:gd name="T6" fmla="*/ 3267 w 10233"/>
                <a:gd name="T7" fmla="*/ 0 h 6678"/>
                <a:gd name="T8" fmla="*/ 4613 w 10233"/>
                <a:gd name="T9" fmla="*/ 4380 h 6678"/>
                <a:gd name="T10" fmla="*/ 7109 w 10233"/>
                <a:gd name="T11" fmla="*/ 0 h 6678"/>
                <a:gd name="T12" fmla="*/ 10233 w 10233"/>
                <a:gd name="T13" fmla="*/ 0 h 6678"/>
                <a:gd name="T14" fmla="*/ 6337 w 10233"/>
                <a:gd name="T15" fmla="*/ 6678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3" h="6678">
                  <a:moveTo>
                    <a:pt x="6337" y="6678"/>
                  </a:moveTo>
                  <a:lnTo>
                    <a:pt x="2217" y="6678"/>
                  </a:lnTo>
                  <a:lnTo>
                    <a:pt x="0" y="0"/>
                  </a:lnTo>
                  <a:lnTo>
                    <a:pt x="3267" y="0"/>
                  </a:lnTo>
                  <a:lnTo>
                    <a:pt x="4613" y="4380"/>
                  </a:lnTo>
                  <a:lnTo>
                    <a:pt x="7109" y="0"/>
                  </a:lnTo>
                  <a:lnTo>
                    <a:pt x="10233" y="0"/>
                  </a:lnTo>
                  <a:lnTo>
                    <a:pt x="6337" y="6678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63CF111C-678D-4D1E-AC5E-9D785B047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219238" y="1179513"/>
              <a:ext cx="3714750" cy="2497138"/>
            </a:xfrm>
            <a:custGeom>
              <a:avLst/>
              <a:gdLst>
                <a:gd name="T0" fmla="*/ 0 w 10331"/>
                <a:gd name="T1" fmla="*/ 3914 h 6930"/>
                <a:gd name="T2" fmla="*/ 45 w 10331"/>
                <a:gd name="T3" fmla="*/ 3222 h 6930"/>
                <a:gd name="T4" fmla="*/ 5242 w 10331"/>
                <a:gd name="T5" fmla="*/ 0 h 6930"/>
                <a:gd name="T6" fmla="*/ 5664 w 10331"/>
                <a:gd name="T7" fmla="*/ 0 h 6930"/>
                <a:gd name="T8" fmla="*/ 10331 w 10331"/>
                <a:gd name="T9" fmla="*/ 2962 h 6930"/>
                <a:gd name="T10" fmla="*/ 10269 w 10331"/>
                <a:gd name="T11" fmla="*/ 3689 h 6930"/>
                <a:gd name="T12" fmla="*/ 5080 w 10331"/>
                <a:gd name="T13" fmla="*/ 6930 h 6930"/>
                <a:gd name="T14" fmla="*/ 4650 w 10331"/>
                <a:gd name="T15" fmla="*/ 6930 h 6930"/>
                <a:gd name="T16" fmla="*/ 0 w 10331"/>
                <a:gd name="T17" fmla="*/ 3914 h 6930"/>
                <a:gd name="T18" fmla="*/ 5296 w 10331"/>
                <a:gd name="T19" fmla="*/ 1975 h 6930"/>
                <a:gd name="T20" fmla="*/ 3088 w 10331"/>
                <a:gd name="T21" fmla="*/ 3348 h 6930"/>
                <a:gd name="T22" fmla="*/ 3070 w 10331"/>
                <a:gd name="T23" fmla="*/ 3644 h 6930"/>
                <a:gd name="T24" fmla="*/ 5017 w 10331"/>
                <a:gd name="T25" fmla="*/ 4937 h 6930"/>
                <a:gd name="T26" fmla="*/ 7235 w 10331"/>
                <a:gd name="T27" fmla="*/ 3546 h 6930"/>
                <a:gd name="T28" fmla="*/ 7262 w 10331"/>
                <a:gd name="T29" fmla="*/ 3214 h 6930"/>
                <a:gd name="T30" fmla="*/ 5296 w 10331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1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1" y="1670"/>
                    <a:pt x="10331" y="2962"/>
                  </a:cubicBezTo>
                  <a:cubicBezTo>
                    <a:pt x="10331" y="3196"/>
                    <a:pt x="10304" y="3465"/>
                    <a:pt x="10269" y="3689"/>
                  </a:cubicBezTo>
                  <a:cubicBezTo>
                    <a:pt x="10053" y="5018"/>
                    <a:pt x="9335" y="6930"/>
                    <a:pt x="5080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8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7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6A25D9D-A80B-4426-82D4-16011802C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949863" y="1223963"/>
              <a:ext cx="2801938" cy="2406650"/>
            </a:xfrm>
            <a:custGeom>
              <a:avLst/>
              <a:gdLst>
                <a:gd name="T0" fmla="*/ 4013 w 7792"/>
                <a:gd name="T1" fmla="*/ 0 h 6678"/>
                <a:gd name="T2" fmla="*/ 3295 w 7792"/>
                <a:gd name="T3" fmla="*/ 4506 h 6678"/>
                <a:gd name="T4" fmla="*/ 7792 w 7792"/>
                <a:gd name="T5" fmla="*/ 4506 h 6678"/>
                <a:gd name="T6" fmla="*/ 7451 w 7792"/>
                <a:gd name="T7" fmla="*/ 6678 h 6678"/>
                <a:gd name="T8" fmla="*/ 0 w 7792"/>
                <a:gd name="T9" fmla="*/ 6678 h 6678"/>
                <a:gd name="T10" fmla="*/ 1060 w 7792"/>
                <a:gd name="T11" fmla="*/ 0 h 6678"/>
                <a:gd name="T12" fmla="*/ 4013 w 7792"/>
                <a:gd name="T13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92" h="6678">
                  <a:moveTo>
                    <a:pt x="4013" y="0"/>
                  </a:moveTo>
                  <a:lnTo>
                    <a:pt x="3295" y="4506"/>
                  </a:lnTo>
                  <a:lnTo>
                    <a:pt x="7792" y="4506"/>
                  </a:lnTo>
                  <a:lnTo>
                    <a:pt x="7451" y="6678"/>
                  </a:lnTo>
                  <a:lnTo>
                    <a:pt x="0" y="6678"/>
                  </a:lnTo>
                  <a:lnTo>
                    <a:pt x="1060" y="0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BF0A95AA-4771-4B49-8D0E-8E69C2FE8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723225" y="1223963"/>
              <a:ext cx="3644900" cy="2406650"/>
            </a:xfrm>
            <a:custGeom>
              <a:avLst/>
              <a:gdLst>
                <a:gd name="T0" fmla="*/ 4111 w 10140"/>
                <a:gd name="T1" fmla="*/ 0 h 6678"/>
                <a:gd name="T2" fmla="*/ 0 w 10140"/>
                <a:gd name="T3" fmla="*/ 6678 h 6678"/>
                <a:gd name="T4" fmla="*/ 2989 w 10140"/>
                <a:gd name="T5" fmla="*/ 6678 h 6678"/>
                <a:gd name="T6" fmla="*/ 3528 w 10140"/>
                <a:gd name="T7" fmla="*/ 5753 h 6678"/>
                <a:gd name="T8" fmla="*/ 7001 w 10140"/>
                <a:gd name="T9" fmla="*/ 5753 h 6678"/>
                <a:gd name="T10" fmla="*/ 7289 w 10140"/>
                <a:gd name="T11" fmla="*/ 6678 h 6678"/>
                <a:gd name="T12" fmla="*/ 10140 w 10140"/>
                <a:gd name="T13" fmla="*/ 6678 h 6678"/>
                <a:gd name="T14" fmla="*/ 10140 w 10140"/>
                <a:gd name="T15" fmla="*/ 5570 h 6678"/>
                <a:gd name="T16" fmla="*/ 8186 w 10140"/>
                <a:gd name="T17" fmla="*/ 0 h 6678"/>
                <a:gd name="T18" fmla="*/ 4111 w 10140"/>
                <a:gd name="T19" fmla="*/ 0 h 6678"/>
                <a:gd name="T20" fmla="*/ 5808 w 10140"/>
                <a:gd name="T21" fmla="*/ 1849 h 6678"/>
                <a:gd name="T22" fmla="*/ 6445 w 10140"/>
                <a:gd name="T23" fmla="*/ 3913 h 6678"/>
                <a:gd name="T24" fmla="*/ 4596 w 10140"/>
                <a:gd name="T25" fmla="*/ 3913 h 6678"/>
                <a:gd name="T26" fmla="*/ 5808 w 10140"/>
                <a:gd name="T27" fmla="*/ 1849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40" h="6678">
                  <a:moveTo>
                    <a:pt x="4111" y="0"/>
                  </a:moveTo>
                  <a:lnTo>
                    <a:pt x="0" y="6678"/>
                  </a:lnTo>
                  <a:lnTo>
                    <a:pt x="2989" y="6678"/>
                  </a:lnTo>
                  <a:lnTo>
                    <a:pt x="3528" y="5753"/>
                  </a:lnTo>
                  <a:lnTo>
                    <a:pt x="7001" y="5753"/>
                  </a:lnTo>
                  <a:lnTo>
                    <a:pt x="7289" y="6678"/>
                  </a:lnTo>
                  <a:lnTo>
                    <a:pt x="10140" y="6678"/>
                  </a:lnTo>
                  <a:lnTo>
                    <a:pt x="10140" y="5570"/>
                  </a:lnTo>
                  <a:lnTo>
                    <a:pt x="8186" y="0"/>
                  </a:lnTo>
                  <a:lnTo>
                    <a:pt x="4111" y="0"/>
                  </a:lnTo>
                  <a:close/>
                  <a:moveTo>
                    <a:pt x="5808" y="1849"/>
                  </a:moveTo>
                  <a:lnTo>
                    <a:pt x="6445" y="3913"/>
                  </a:lnTo>
                  <a:lnTo>
                    <a:pt x="4596" y="3913"/>
                  </a:lnTo>
                  <a:lnTo>
                    <a:pt x="5808" y="184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</p:grpSp>
    </p:spTree>
    <p:extLst>
      <p:ext uri="{BB962C8B-B14F-4D97-AF65-F5344CB8AC3E}">
        <p14:creationId xmlns:p14="http://schemas.microsoft.com/office/powerpoint/2010/main" val="25366666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Otsikko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B56F663B-DE9D-4846-B92B-815F67F29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0" y="4053527"/>
            <a:ext cx="12192194" cy="2808449"/>
          </a:xfrm>
          <a:custGeom>
            <a:avLst/>
            <a:gdLst>
              <a:gd name="T0" fmla="*/ 0 w 67733"/>
              <a:gd name="T1" fmla="*/ 4768 h 15585"/>
              <a:gd name="T2" fmla="*/ 0 w 67733"/>
              <a:gd name="T3" fmla="*/ 4774 h 15585"/>
              <a:gd name="T4" fmla="*/ 0 w 67733"/>
              <a:gd name="T5" fmla="*/ 4774 h 15585"/>
              <a:gd name="T6" fmla="*/ 0 w 67733"/>
              <a:gd name="T7" fmla="*/ 15585 h 15585"/>
              <a:gd name="T8" fmla="*/ 67733 w 67733"/>
              <a:gd name="T9" fmla="*/ 15585 h 15585"/>
              <a:gd name="T10" fmla="*/ 67733 w 67733"/>
              <a:gd name="T11" fmla="*/ 0 h 15585"/>
              <a:gd name="T12" fmla="*/ 0 w 67733"/>
              <a:gd name="T13" fmla="*/ 4768 h 15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733" h="15585">
                <a:moveTo>
                  <a:pt x="0" y="4768"/>
                </a:moveTo>
                <a:lnTo>
                  <a:pt x="0" y="4774"/>
                </a:lnTo>
                <a:lnTo>
                  <a:pt x="0" y="4774"/>
                </a:lnTo>
                <a:lnTo>
                  <a:pt x="0" y="15585"/>
                </a:lnTo>
                <a:lnTo>
                  <a:pt x="67733" y="15585"/>
                </a:lnTo>
                <a:cubicBezTo>
                  <a:pt x="67733" y="10379"/>
                  <a:pt x="67733" y="5195"/>
                  <a:pt x="67733" y="0"/>
                </a:cubicBezTo>
                <a:lnTo>
                  <a:pt x="0" y="4768"/>
                </a:lnTo>
                <a:close/>
              </a:path>
            </a:pathLst>
          </a:custGeom>
          <a:solidFill>
            <a:srgbClr val="A75042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fi-FI" sz="900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B05BE846-A9E8-4F94-B6C9-47D9A241C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9427"/>
            <a:ext cx="12192194" cy="857449"/>
          </a:xfrm>
          <a:custGeom>
            <a:avLst/>
            <a:gdLst>
              <a:gd name="T0" fmla="*/ 0 w 67725"/>
              <a:gd name="T1" fmla="*/ 0 h 4767"/>
              <a:gd name="T2" fmla="*/ 0 w 67725"/>
              <a:gd name="T3" fmla="*/ 4767 h 4767"/>
              <a:gd name="T4" fmla="*/ 67725 w 67725"/>
              <a:gd name="T5" fmla="*/ 24 h 4767"/>
              <a:gd name="T6" fmla="*/ 67725 w 67725"/>
              <a:gd name="T7" fmla="*/ 18 h 4767"/>
              <a:gd name="T8" fmla="*/ 0 w 67725"/>
              <a:gd name="T9" fmla="*/ 0 h 4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725" h="4767">
                <a:moveTo>
                  <a:pt x="0" y="0"/>
                </a:moveTo>
                <a:lnTo>
                  <a:pt x="0" y="4767"/>
                </a:lnTo>
                <a:lnTo>
                  <a:pt x="67725" y="24"/>
                </a:lnTo>
                <a:lnTo>
                  <a:pt x="67725" y="18"/>
                </a:lnTo>
                <a:lnTo>
                  <a:pt x="0" y="0"/>
                </a:lnTo>
                <a:close/>
              </a:path>
            </a:pathLst>
          </a:custGeom>
          <a:solidFill>
            <a:srgbClr val="CEFF23"/>
          </a:solidFill>
          <a:ln w="9525">
            <a:noFill/>
            <a:round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fi-FI" sz="90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9897" y="4914900"/>
            <a:ext cx="10231377" cy="821627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9897" y="5805742"/>
            <a:ext cx="10231377" cy="499046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28600" indent="0" algn="ctr">
              <a:buNone/>
              <a:defRPr sz="1000"/>
            </a:lvl2pPr>
            <a:lvl3pPr marL="457200" indent="0" algn="ctr">
              <a:buNone/>
              <a:defRPr sz="900"/>
            </a:lvl3pPr>
            <a:lvl4pPr marL="685800" indent="0" algn="ctr">
              <a:buNone/>
              <a:defRPr sz="800"/>
            </a:lvl4pPr>
            <a:lvl5pPr marL="914400" indent="0" algn="ctr">
              <a:buNone/>
              <a:defRPr sz="800"/>
            </a:lvl5pPr>
            <a:lvl6pPr marL="1143000" indent="0" algn="ctr">
              <a:buNone/>
              <a:defRPr sz="800"/>
            </a:lvl6pPr>
            <a:lvl7pPr marL="1371600" indent="0" algn="ctr">
              <a:buNone/>
              <a:defRPr sz="800"/>
            </a:lvl7pPr>
            <a:lvl8pPr marL="1600200" indent="0" algn="ctr">
              <a:buNone/>
              <a:defRPr sz="800"/>
            </a:lvl8pPr>
            <a:lvl9pPr marL="1828800" indent="0" algn="ctr">
              <a:buNone/>
              <a:defRPr sz="8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grpSp>
        <p:nvGrpSpPr>
          <p:cNvPr id="23" name="Ryhmä 22">
            <a:extLst>
              <a:ext uri="{FF2B5EF4-FFF2-40B4-BE49-F238E27FC236}">
                <a16:creationId xmlns:a16="http://schemas.microsoft.com/office/drawing/2014/main" id="{E0ED3212-0E12-462B-9F9E-0F9AFCEB7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2262433"/>
            <a:ext cx="12192194" cy="1250054"/>
            <a:chOff x="14288" y="1179513"/>
            <a:chExt cx="24353837" cy="2497138"/>
          </a:xfrm>
        </p:grpSpPr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21A8E0B-C6F0-48F4-9E53-4DAE17B05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88" y="1223963"/>
              <a:ext cx="3727450" cy="2406650"/>
            </a:xfrm>
            <a:custGeom>
              <a:avLst/>
              <a:gdLst>
                <a:gd name="T0" fmla="*/ 6722 w 10366"/>
                <a:gd name="T1" fmla="*/ 0 h 6678"/>
                <a:gd name="T2" fmla="*/ 3329 w 10366"/>
                <a:gd name="T3" fmla="*/ 2477 h 6678"/>
                <a:gd name="T4" fmla="*/ 3724 w 10366"/>
                <a:gd name="T5" fmla="*/ 0 h 6678"/>
                <a:gd name="T6" fmla="*/ 771 w 10366"/>
                <a:gd name="T7" fmla="*/ 0 h 6678"/>
                <a:gd name="T8" fmla="*/ 0 w 10366"/>
                <a:gd name="T9" fmla="*/ 4858 h 6678"/>
                <a:gd name="T10" fmla="*/ 0 w 10366"/>
                <a:gd name="T11" fmla="*/ 6678 h 6678"/>
                <a:gd name="T12" fmla="*/ 2665 w 10366"/>
                <a:gd name="T13" fmla="*/ 6678 h 6678"/>
                <a:gd name="T14" fmla="*/ 3113 w 10366"/>
                <a:gd name="T15" fmla="*/ 3868 h 6678"/>
                <a:gd name="T16" fmla="*/ 5627 w 10366"/>
                <a:gd name="T17" fmla="*/ 6678 h 6678"/>
                <a:gd name="T18" fmla="*/ 9406 w 10366"/>
                <a:gd name="T19" fmla="*/ 6678 h 6678"/>
                <a:gd name="T20" fmla="*/ 6120 w 10366"/>
                <a:gd name="T21" fmla="*/ 3105 h 6678"/>
                <a:gd name="T22" fmla="*/ 10366 w 10366"/>
                <a:gd name="T23" fmla="*/ 0 h 6678"/>
                <a:gd name="T24" fmla="*/ 6722 w 10366"/>
                <a:gd name="T25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66" h="6678">
                  <a:moveTo>
                    <a:pt x="6722" y="0"/>
                  </a:moveTo>
                  <a:lnTo>
                    <a:pt x="3329" y="2477"/>
                  </a:lnTo>
                  <a:lnTo>
                    <a:pt x="3724" y="0"/>
                  </a:lnTo>
                  <a:lnTo>
                    <a:pt x="771" y="0"/>
                  </a:lnTo>
                  <a:lnTo>
                    <a:pt x="0" y="4858"/>
                  </a:lnTo>
                  <a:lnTo>
                    <a:pt x="0" y="6678"/>
                  </a:lnTo>
                  <a:lnTo>
                    <a:pt x="2665" y="6678"/>
                  </a:lnTo>
                  <a:lnTo>
                    <a:pt x="3113" y="3868"/>
                  </a:lnTo>
                  <a:lnTo>
                    <a:pt x="5627" y="6678"/>
                  </a:lnTo>
                  <a:lnTo>
                    <a:pt x="9406" y="6678"/>
                  </a:lnTo>
                  <a:lnTo>
                    <a:pt x="6120" y="3105"/>
                  </a:lnTo>
                  <a:lnTo>
                    <a:pt x="10366" y="0"/>
                  </a:lnTo>
                  <a:lnTo>
                    <a:pt x="6722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F976DE6-DF60-436D-8406-2AED6DDCF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24213" y="1179513"/>
              <a:ext cx="3714750" cy="2497138"/>
            </a:xfrm>
            <a:custGeom>
              <a:avLst/>
              <a:gdLst>
                <a:gd name="T0" fmla="*/ 0 w 10332"/>
                <a:gd name="T1" fmla="*/ 3914 h 6930"/>
                <a:gd name="T2" fmla="*/ 45 w 10332"/>
                <a:gd name="T3" fmla="*/ 3222 h 6930"/>
                <a:gd name="T4" fmla="*/ 5242 w 10332"/>
                <a:gd name="T5" fmla="*/ 0 h 6930"/>
                <a:gd name="T6" fmla="*/ 5664 w 10332"/>
                <a:gd name="T7" fmla="*/ 0 h 6930"/>
                <a:gd name="T8" fmla="*/ 10332 w 10332"/>
                <a:gd name="T9" fmla="*/ 2962 h 6930"/>
                <a:gd name="T10" fmla="*/ 10269 w 10332"/>
                <a:gd name="T11" fmla="*/ 3689 h 6930"/>
                <a:gd name="T12" fmla="*/ 5081 w 10332"/>
                <a:gd name="T13" fmla="*/ 6930 h 6930"/>
                <a:gd name="T14" fmla="*/ 4650 w 10332"/>
                <a:gd name="T15" fmla="*/ 6930 h 6930"/>
                <a:gd name="T16" fmla="*/ 0 w 10332"/>
                <a:gd name="T17" fmla="*/ 3914 h 6930"/>
                <a:gd name="T18" fmla="*/ 5296 w 10332"/>
                <a:gd name="T19" fmla="*/ 1975 h 6930"/>
                <a:gd name="T20" fmla="*/ 3088 w 10332"/>
                <a:gd name="T21" fmla="*/ 3348 h 6930"/>
                <a:gd name="T22" fmla="*/ 3070 w 10332"/>
                <a:gd name="T23" fmla="*/ 3644 h 6930"/>
                <a:gd name="T24" fmla="*/ 5018 w 10332"/>
                <a:gd name="T25" fmla="*/ 4937 h 6930"/>
                <a:gd name="T26" fmla="*/ 7235 w 10332"/>
                <a:gd name="T27" fmla="*/ 3546 h 6930"/>
                <a:gd name="T28" fmla="*/ 7262 w 10332"/>
                <a:gd name="T29" fmla="*/ 3214 h 6930"/>
                <a:gd name="T30" fmla="*/ 5296 w 10332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2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2" y="1670"/>
                    <a:pt x="10332" y="2962"/>
                  </a:cubicBezTo>
                  <a:cubicBezTo>
                    <a:pt x="10332" y="3196"/>
                    <a:pt x="10305" y="3465"/>
                    <a:pt x="10269" y="3689"/>
                  </a:cubicBezTo>
                  <a:cubicBezTo>
                    <a:pt x="10053" y="5018"/>
                    <a:pt x="9335" y="6930"/>
                    <a:pt x="5081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9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8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6A2C1F8-6EAF-4BEC-BE34-4343D71264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58025" y="1223963"/>
              <a:ext cx="3692525" cy="2446338"/>
            </a:xfrm>
            <a:custGeom>
              <a:avLst/>
              <a:gdLst>
                <a:gd name="T0" fmla="*/ 700 w 10268"/>
                <a:gd name="T1" fmla="*/ 0 h 6786"/>
                <a:gd name="T2" fmla="*/ 3662 w 10268"/>
                <a:gd name="T3" fmla="*/ 0 h 6786"/>
                <a:gd name="T4" fmla="*/ 3213 w 10268"/>
                <a:gd name="T5" fmla="*/ 2818 h 6786"/>
                <a:gd name="T6" fmla="*/ 4847 w 10268"/>
                <a:gd name="T7" fmla="*/ 4506 h 6786"/>
                <a:gd name="T8" fmla="*/ 4865 w 10268"/>
                <a:gd name="T9" fmla="*/ 4506 h 6786"/>
                <a:gd name="T10" fmla="*/ 6857 w 10268"/>
                <a:gd name="T11" fmla="*/ 2836 h 6786"/>
                <a:gd name="T12" fmla="*/ 7306 w 10268"/>
                <a:gd name="T13" fmla="*/ 0 h 6786"/>
                <a:gd name="T14" fmla="*/ 10268 w 10268"/>
                <a:gd name="T15" fmla="*/ 0 h 6786"/>
                <a:gd name="T16" fmla="*/ 9802 w 10268"/>
                <a:gd name="T17" fmla="*/ 2989 h 6786"/>
                <a:gd name="T18" fmla="*/ 5017 w 10268"/>
                <a:gd name="T19" fmla="*/ 6786 h 6786"/>
                <a:gd name="T20" fmla="*/ 4622 w 10268"/>
                <a:gd name="T21" fmla="*/ 6786 h 6786"/>
                <a:gd name="T22" fmla="*/ 224 w 10268"/>
                <a:gd name="T23" fmla="*/ 2971 h 6786"/>
                <a:gd name="T24" fmla="*/ 700 w 10268"/>
                <a:gd name="T25" fmla="*/ 0 h 6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68" h="6786">
                  <a:moveTo>
                    <a:pt x="700" y="0"/>
                  </a:moveTo>
                  <a:lnTo>
                    <a:pt x="3662" y="0"/>
                  </a:lnTo>
                  <a:lnTo>
                    <a:pt x="3213" y="2818"/>
                  </a:lnTo>
                  <a:cubicBezTo>
                    <a:pt x="3079" y="3644"/>
                    <a:pt x="3312" y="4506"/>
                    <a:pt x="4847" y="4506"/>
                  </a:cubicBezTo>
                  <a:lnTo>
                    <a:pt x="4865" y="4506"/>
                  </a:lnTo>
                  <a:cubicBezTo>
                    <a:pt x="6319" y="4506"/>
                    <a:pt x="6732" y="3644"/>
                    <a:pt x="6857" y="2836"/>
                  </a:cubicBezTo>
                  <a:lnTo>
                    <a:pt x="7306" y="0"/>
                  </a:lnTo>
                  <a:lnTo>
                    <a:pt x="10268" y="0"/>
                  </a:lnTo>
                  <a:lnTo>
                    <a:pt x="9802" y="2989"/>
                  </a:lnTo>
                  <a:cubicBezTo>
                    <a:pt x="9568" y="4443"/>
                    <a:pt x="8895" y="6786"/>
                    <a:pt x="5017" y="6786"/>
                  </a:cubicBezTo>
                  <a:lnTo>
                    <a:pt x="4622" y="6786"/>
                  </a:lnTo>
                  <a:cubicBezTo>
                    <a:pt x="377" y="6786"/>
                    <a:pt x="0" y="4398"/>
                    <a:pt x="224" y="2971"/>
                  </a:cubicBezTo>
                  <a:lnTo>
                    <a:pt x="70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BEC02F9C-E6FC-40B6-85EC-1FD0A88E3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47388" y="1223963"/>
              <a:ext cx="3679825" cy="2406650"/>
            </a:xfrm>
            <a:custGeom>
              <a:avLst/>
              <a:gdLst>
                <a:gd name="T0" fmla="*/ 6337 w 10233"/>
                <a:gd name="T1" fmla="*/ 6678 h 6678"/>
                <a:gd name="T2" fmla="*/ 2217 w 10233"/>
                <a:gd name="T3" fmla="*/ 6678 h 6678"/>
                <a:gd name="T4" fmla="*/ 0 w 10233"/>
                <a:gd name="T5" fmla="*/ 0 h 6678"/>
                <a:gd name="T6" fmla="*/ 3267 w 10233"/>
                <a:gd name="T7" fmla="*/ 0 h 6678"/>
                <a:gd name="T8" fmla="*/ 4613 w 10233"/>
                <a:gd name="T9" fmla="*/ 4380 h 6678"/>
                <a:gd name="T10" fmla="*/ 7109 w 10233"/>
                <a:gd name="T11" fmla="*/ 0 h 6678"/>
                <a:gd name="T12" fmla="*/ 10233 w 10233"/>
                <a:gd name="T13" fmla="*/ 0 h 6678"/>
                <a:gd name="T14" fmla="*/ 6337 w 10233"/>
                <a:gd name="T15" fmla="*/ 6678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3" h="6678">
                  <a:moveTo>
                    <a:pt x="6337" y="6678"/>
                  </a:moveTo>
                  <a:lnTo>
                    <a:pt x="2217" y="6678"/>
                  </a:lnTo>
                  <a:lnTo>
                    <a:pt x="0" y="0"/>
                  </a:lnTo>
                  <a:lnTo>
                    <a:pt x="3267" y="0"/>
                  </a:lnTo>
                  <a:lnTo>
                    <a:pt x="4613" y="4380"/>
                  </a:lnTo>
                  <a:lnTo>
                    <a:pt x="7109" y="0"/>
                  </a:lnTo>
                  <a:lnTo>
                    <a:pt x="10233" y="0"/>
                  </a:lnTo>
                  <a:lnTo>
                    <a:pt x="6337" y="6678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63CF111C-678D-4D1E-AC5E-9D785B047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219238" y="1179513"/>
              <a:ext cx="3714750" cy="2497138"/>
            </a:xfrm>
            <a:custGeom>
              <a:avLst/>
              <a:gdLst>
                <a:gd name="T0" fmla="*/ 0 w 10331"/>
                <a:gd name="T1" fmla="*/ 3914 h 6930"/>
                <a:gd name="T2" fmla="*/ 45 w 10331"/>
                <a:gd name="T3" fmla="*/ 3222 h 6930"/>
                <a:gd name="T4" fmla="*/ 5242 w 10331"/>
                <a:gd name="T5" fmla="*/ 0 h 6930"/>
                <a:gd name="T6" fmla="*/ 5664 w 10331"/>
                <a:gd name="T7" fmla="*/ 0 h 6930"/>
                <a:gd name="T8" fmla="*/ 10331 w 10331"/>
                <a:gd name="T9" fmla="*/ 2962 h 6930"/>
                <a:gd name="T10" fmla="*/ 10269 w 10331"/>
                <a:gd name="T11" fmla="*/ 3689 h 6930"/>
                <a:gd name="T12" fmla="*/ 5080 w 10331"/>
                <a:gd name="T13" fmla="*/ 6930 h 6930"/>
                <a:gd name="T14" fmla="*/ 4650 w 10331"/>
                <a:gd name="T15" fmla="*/ 6930 h 6930"/>
                <a:gd name="T16" fmla="*/ 0 w 10331"/>
                <a:gd name="T17" fmla="*/ 3914 h 6930"/>
                <a:gd name="T18" fmla="*/ 5296 w 10331"/>
                <a:gd name="T19" fmla="*/ 1975 h 6930"/>
                <a:gd name="T20" fmla="*/ 3088 w 10331"/>
                <a:gd name="T21" fmla="*/ 3348 h 6930"/>
                <a:gd name="T22" fmla="*/ 3070 w 10331"/>
                <a:gd name="T23" fmla="*/ 3644 h 6930"/>
                <a:gd name="T24" fmla="*/ 5017 w 10331"/>
                <a:gd name="T25" fmla="*/ 4937 h 6930"/>
                <a:gd name="T26" fmla="*/ 7235 w 10331"/>
                <a:gd name="T27" fmla="*/ 3546 h 6930"/>
                <a:gd name="T28" fmla="*/ 7262 w 10331"/>
                <a:gd name="T29" fmla="*/ 3214 h 6930"/>
                <a:gd name="T30" fmla="*/ 5296 w 10331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1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1" y="1670"/>
                    <a:pt x="10331" y="2962"/>
                  </a:cubicBezTo>
                  <a:cubicBezTo>
                    <a:pt x="10331" y="3196"/>
                    <a:pt x="10304" y="3465"/>
                    <a:pt x="10269" y="3689"/>
                  </a:cubicBezTo>
                  <a:cubicBezTo>
                    <a:pt x="10053" y="5018"/>
                    <a:pt x="9335" y="6930"/>
                    <a:pt x="5080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8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7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6A25D9D-A80B-4426-82D4-16011802C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949863" y="1223963"/>
              <a:ext cx="2801938" cy="2406650"/>
            </a:xfrm>
            <a:custGeom>
              <a:avLst/>
              <a:gdLst>
                <a:gd name="T0" fmla="*/ 4013 w 7792"/>
                <a:gd name="T1" fmla="*/ 0 h 6678"/>
                <a:gd name="T2" fmla="*/ 3295 w 7792"/>
                <a:gd name="T3" fmla="*/ 4506 h 6678"/>
                <a:gd name="T4" fmla="*/ 7792 w 7792"/>
                <a:gd name="T5" fmla="*/ 4506 h 6678"/>
                <a:gd name="T6" fmla="*/ 7451 w 7792"/>
                <a:gd name="T7" fmla="*/ 6678 h 6678"/>
                <a:gd name="T8" fmla="*/ 0 w 7792"/>
                <a:gd name="T9" fmla="*/ 6678 h 6678"/>
                <a:gd name="T10" fmla="*/ 1060 w 7792"/>
                <a:gd name="T11" fmla="*/ 0 h 6678"/>
                <a:gd name="T12" fmla="*/ 4013 w 7792"/>
                <a:gd name="T13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92" h="6678">
                  <a:moveTo>
                    <a:pt x="4013" y="0"/>
                  </a:moveTo>
                  <a:lnTo>
                    <a:pt x="3295" y="4506"/>
                  </a:lnTo>
                  <a:lnTo>
                    <a:pt x="7792" y="4506"/>
                  </a:lnTo>
                  <a:lnTo>
                    <a:pt x="7451" y="6678"/>
                  </a:lnTo>
                  <a:lnTo>
                    <a:pt x="0" y="6678"/>
                  </a:lnTo>
                  <a:lnTo>
                    <a:pt x="1060" y="0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BF0A95AA-4771-4B49-8D0E-8E69C2FE8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723225" y="1223963"/>
              <a:ext cx="3644900" cy="2406650"/>
            </a:xfrm>
            <a:custGeom>
              <a:avLst/>
              <a:gdLst>
                <a:gd name="T0" fmla="*/ 4111 w 10140"/>
                <a:gd name="T1" fmla="*/ 0 h 6678"/>
                <a:gd name="T2" fmla="*/ 0 w 10140"/>
                <a:gd name="T3" fmla="*/ 6678 h 6678"/>
                <a:gd name="T4" fmla="*/ 2989 w 10140"/>
                <a:gd name="T5" fmla="*/ 6678 h 6678"/>
                <a:gd name="T6" fmla="*/ 3528 w 10140"/>
                <a:gd name="T7" fmla="*/ 5753 h 6678"/>
                <a:gd name="T8" fmla="*/ 7001 w 10140"/>
                <a:gd name="T9" fmla="*/ 5753 h 6678"/>
                <a:gd name="T10" fmla="*/ 7289 w 10140"/>
                <a:gd name="T11" fmla="*/ 6678 h 6678"/>
                <a:gd name="T12" fmla="*/ 10140 w 10140"/>
                <a:gd name="T13" fmla="*/ 6678 h 6678"/>
                <a:gd name="T14" fmla="*/ 10140 w 10140"/>
                <a:gd name="T15" fmla="*/ 5570 h 6678"/>
                <a:gd name="T16" fmla="*/ 8186 w 10140"/>
                <a:gd name="T17" fmla="*/ 0 h 6678"/>
                <a:gd name="T18" fmla="*/ 4111 w 10140"/>
                <a:gd name="T19" fmla="*/ 0 h 6678"/>
                <a:gd name="T20" fmla="*/ 5808 w 10140"/>
                <a:gd name="T21" fmla="*/ 1849 h 6678"/>
                <a:gd name="T22" fmla="*/ 6445 w 10140"/>
                <a:gd name="T23" fmla="*/ 3913 h 6678"/>
                <a:gd name="T24" fmla="*/ 4596 w 10140"/>
                <a:gd name="T25" fmla="*/ 3913 h 6678"/>
                <a:gd name="T26" fmla="*/ 5808 w 10140"/>
                <a:gd name="T27" fmla="*/ 1849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40" h="6678">
                  <a:moveTo>
                    <a:pt x="4111" y="0"/>
                  </a:moveTo>
                  <a:lnTo>
                    <a:pt x="0" y="6678"/>
                  </a:lnTo>
                  <a:lnTo>
                    <a:pt x="2989" y="6678"/>
                  </a:lnTo>
                  <a:lnTo>
                    <a:pt x="3528" y="5753"/>
                  </a:lnTo>
                  <a:lnTo>
                    <a:pt x="7001" y="5753"/>
                  </a:lnTo>
                  <a:lnTo>
                    <a:pt x="7289" y="6678"/>
                  </a:lnTo>
                  <a:lnTo>
                    <a:pt x="10140" y="6678"/>
                  </a:lnTo>
                  <a:lnTo>
                    <a:pt x="10140" y="5570"/>
                  </a:lnTo>
                  <a:lnTo>
                    <a:pt x="8186" y="0"/>
                  </a:lnTo>
                  <a:lnTo>
                    <a:pt x="4111" y="0"/>
                  </a:lnTo>
                  <a:close/>
                  <a:moveTo>
                    <a:pt x="5808" y="1849"/>
                  </a:moveTo>
                  <a:lnTo>
                    <a:pt x="6445" y="3913"/>
                  </a:lnTo>
                  <a:lnTo>
                    <a:pt x="4596" y="3913"/>
                  </a:lnTo>
                  <a:lnTo>
                    <a:pt x="5808" y="184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</p:grpSp>
    </p:spTree>
    <p:extLst>
      <p:ext uri="{BB962C8B-B14F-4D97-AF65-F5344CB8AC3E}">
        <p14:creationId xmlns:p14="http://schemas.microsoft.com/office/powerpoint/2010/main" val="15217414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Miehet juomassa kahvia laiturilla">
            <a:extLst>
              <a:ext uri="{FF2B5EF4-FFF2-40B4-BE49-F238E27FC236}">
                <a16:creationId xmlns:a16="http://schemas.microsoft.com/office/drawing/2014/main" id="{FD4BC64C-DA58-4905-8D24-27C383396B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194" cy="5513852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B56F663B-DE9D-4846-B92B-815F67F29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0" y="4053527"/>
            <a:ext cx="12192194" cy="2808449"/>
          </a:xfrm>
          <a:custGeom>
            <a:avLst/>
            <a:gdLst>
              <a:gd name="T0" fmla="*/ 0 w 67733"/>
              <a:gd name="T1" fmla="*/ 4768 h 15585"/>
              <a:gd name="T2" fmla="*/ 0 w 67733"/>
              <a:gd name="T3" fmla="*/ 4774 h 15585"/>
              <a:gd name="T4" fmla="*/ 0 w 67733"/>
              <a:gd name="T5" fmla="*/ 4774 h 15585"/>
              <a:gd name="T6" fmla="*/ 0 w 67733"/>
              <a:gd name="T7" fmla="*/ 15585 h 15585"/>
              <a:gd name="T8" fmla="*/ 67733 w 67733"/>
              <a:gd name="T9" fmla="*/ 15585 h 15585"/>
              <a:gd name="T10" fmla="*/ 67733 w 67733"/>
              <a:gd name="T11" fmla="*/ 0 h 15585"/>
              <a:gd name="T12" fmla="*/ 0 w 67733"/>
              <a:gd name="T13" fmla="*/ 4768 h 15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733" h="15585">
                <a:moveTo>
                  <a:pt x="0" y="4768"/>
                </a:moveTo>
                <a:lnTo>
                  <a:pt x="0" y="4774"/>
                </a:lnTo>
                <a:lnTo>
                  <a:pt x="0" y="4774"/>
                </a:lnTo>
                <a:lnTo>
                  <a:pt x="0" y="15585"/>
                </a:lnTo>
                <a:lnTo>
                  <a:pt x="67733" y="15585"/>
                </a:lnTo>
                <a:cubicBezTo>
                  <a:pt x="67733" y="10379"/>
                  <a:pt x="67733" y="5195"/>
                  <a:pt x="67733" y="0"/>
                </a:cubicBezTo>
                <a:lnTo>
                  <a:pt x="0" y="4768"/>
                </a:lnTo>
                <a:close/>
              </a:path>
            </a:pathLst>
          </a:custGeom>
          <a:solidFill>
            <a:srgbClr val="28482B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fi-FI" sz="900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B05BE846-A9E8-4F94-B6C9-47D9A241C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9427"/>
            <a:ext cx="12192194" cy="857449"/>
          </a:xfrm>
          <a:custGeom>
            <a:avLst/>
            <a:gdLst>
              <a:gd name="T0" fmla="*/ 0 w 67725"/>
              <a:gd name="T1" fmla="*/ 0 h 4767"/>
              <a:gd name="T2" fmla="*/ 0 w 67725"/>
              <a:gd name="T3" fmla="*/ 4767 h 4767"/>
              <a:gd name="T4" fmla="*/ 67725 w 67725"/>
              <a:gd name="T5" fmla="*/ 24 h 4767"/>
              <a:gd name="T6" fmla="*/ 67725 w 67725"/>
              <a:gd name="T7" fmla="*/ 18 h 4767"/>
              <a:gd name="T8" fmla="*/ 0 w 67725"/>
              <a:gd name="T9" fmla="*/ 0 h 4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725" h="4767">
                <a:moveTo>
                  <a:pt x="0" y="0"/>
                </a:moveTo>
                <a:lnTo>
                  <a:pt x="0" y="4767"/>
                </a:lnTo>
                <a:lnTo>
                  <a:pt x="67725" y="24"/>
                </a:lnTo>
                <a:lnTo>
                  <a:pt x="67725" y="18"/>
                </a:lnTo>
                <a:lnTo>
                  <a:pt x="0" y="0"/>
                </a:lnTo>
                <a:close/>
              </a:path>
            </a:pathLst>
          </a:custGeom>
          <a:solidFill>
            <a:srgbClr val="CEFF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fi-FI" sz="90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9897" y="4914900"/>
            <a:ext cx="10231377" cy="821627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9897" y="5805742"/>
            <a:ext cx="10231377" cy="499046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28600" indent="0" algn="ctr">
              <a:buNone/>
              <a:defRPr sz="1000"/>
            </a:lvl2pPr>
            <a:lvl3pPr marL="457200" indent="0" algn="ctr">
              <a:buNone/>
              <a:defRPr sz="900"/>
            </a:lvl3pPr>
            <a:lvl4pPr marL="685800" indent="0" algn="ctr">
              <a:buNone/>
              <a:defRPr sz="800"/>
            </a:lvl4pPr>
            <a:lvl5pPr marL="914400" indent="0" algn="ctr">
              <a:buNone/>
              <a:defRPr sz="800"/>
            </a:lvl5pPr>
            <a:lvl6pPr marL="1143000" indent="0" algn="ctr">
              <a:buNone/>
              <a:defRPr sz="800"/>
            </a:lvl6pPr>
            <a:lvl7pPr marL="1371600" indent="0" algn="ctr">
              <a:buNone/>
              <a:defRPr sz="800"/>
            </a:lvl7pPr>
            <a:lvl8pPr marL="1600200" indent="0" algn="ctr">
              <a:buNone/>
              <a:defRPr sz="800"/>
            </a:lvl8pPr>
            <a:lvl9pPr marL="1828800" indent="0" algn="ctr">
              <a:buNone/>
              <a:defRPr sz="8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grpSp>
        <p:nvGrpSpPr>
          <p:cNvPr id="23" name="Ryhmä 22">
            <a:extLst>
              <a:ext uri="{FF2B5EF4-FFF2-40B4-BE49-F238E27FC236}">
                <a16:creationId xmlns:a16="http://schemas.microsoft.com/office/drawing/2014/main" id="{E0ED3212-0E12-462B-9F9E-0F9AFCEB7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2262433"/>
            <a:ext cx="12192194" cy="1250054"/>
            <a:chOff x="14288" y="1179513"/>
            <a:chExt cx="24353837" cy="2497138"/>
          </a:xfrm>
        </p:grpSpPr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21A8E0B-C6F0-48F4-9E53-4DAE17B05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88" y="1223963"/>
              <a:ext cx="3727450" cy="2406650"/>
            </a:xfrm>
            <a:custGeom>
              <a:avLst/>
              <a:gdLst>
                <a:gd name="T0" fmla="*/ 6722 w 10366"/>
                <a:gd name="T1" fmla="*/ 0 h 6678"/>
                <a:gd name="T2" fmla="*/ 3329 w 10366"/>
                <a:gd name="T3" fmla="*/ 2477 h 6678"/>
                <a:gd name="T4" fmla="*/ 3724 w 10366"/>
                <a:gd name="T5" fmla="*/ 0 h 6678"/>
                <a:gd name="T6" fmla="*/ 771 w 10366"/>
                <a:gd name="T7" fmla="*/ 0 h 6678"/>
                <a:gd name="T8" fmla="*/ 0 w 10366"/>
                <a:gd name="T9" fmla="*/ 4858 h 6678"/>
                <a:gd name="T10" fmla="*/ 0 w 10366"/>
                <a:gd name="T11" fmla="*/ 6678 h 6678"/>
                <a:gd name="T12" fmla="*/ 2665 w 10366"/>
                <a:gd name="T13" fmla="*/ 6678 h 6678"/>
                <a:gd name="T14" fmla="*/ 3113 w 10366"/>
                <a:gd name="T15" fmla="*/ 3868 h 6678"/>
                <a:gd name="T16" fmla="*/ 5627 w 10366"/>
                <a:gd name="T17" fmla="*/ 6678 h 6678"/>
                <a:gd name="T18" fmla="*/ 9406 w 10366"/>
                <a:gd name="T19" fmla="*/ 6678 h 6678"/>
                <a:gd name="T20" fmla="*/ 6120 w 10366"/>
                <a:gd name="T21" fmla="*/ 3105 h 6678"/>
                <a:gd name="T22" fmla="*/ 10366 w 10366"/>
                <a:gd name="T23" fmla="*/ 0 h 6678"/>
                <a:gd name="T24" fmla="*/ 6722 w 10366"/>
                <a:gd name="T25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66" h="6678">
                  <a:moveTo>
                    <a:pt x="6722" y="0"/>
                  </a:moveTo>
                  <a:lnTo>
                    <a:pt x="3329" y="2477"/>
                  </a:lnTo>
                  <a:lnTo>
                    <a:pt x="3724" y="0"/>
                  </a:lnTo>
                  <a:lnTo>
                    <a:pt x="771" y="0"/>
                  </a:lnTo>
                  <a:lnTo>
                    <a:pt x="0" y="4858"/>
                  </a:lnTo>
                  <a:lnTo>
                    <a:pt x="0" y="6678"/>
                  </a:lnTo>
                  <a:lnTo>
                    <a:pt x="2665" y="6678"/>
                  </a:lnTo>
                  <a:lnTo>
                    <a:pt x="3113" y="3868"/>
                  </a:lnTo>
                  <a:lnTo>
                    <a:pt x="5627" y="6678"/>
                  </a:lnTo>
                  <a:lnTo>
                    <a:pt x="9406" y="6678"/>
                  </a:lnTo>
                  <a:lnTo>
                    <a:pt x="6120" y="3105"/>
                  </a:lnTo>
                  <a:lnTo>
                    <a:pt x="10366" y="0"/>
                  </a:lnTo>
                  <a:lnTo>
                    <a:pt x="6722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F976DE6-DF60-436D-8406-2AED6DDCF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24213" y="1179513"/>
              <a:ext cx="3714750" cy="2497138"/>
            </a:xfrm>
            <a:custGeom>
              <a:avLst/>
              <a:gdLst>
                <a:gd name="T0" fmla="*/ 0 w 10332"/>
                <a:gd name="T1" fmla="*/ 3914 h 6930"/>
                <a:gd name="T2" fmla="*/ 45 w 10332"/>
                <a:gd name="T3" fmla="*/ 3222 h 6930"/>
                <a:gd name="T4" fmla="*/ 5242 w 10332"/>
                <a:gd name="T5" fmla="*/ 0 h 6930"/>
                <a:gd name="T6" fmla="*/ 5664 w 10332"/>
                <a:gd name="T7" fmla="*/ 0 h 6930"/>
                <a:gd name="T8" fmla="*/ 10332 w 10332"/>
                <a:gd name="T9" fmla="*/ 2962 h 6930"/>
                <a:gd name="T10" fmla="*/ 10269 w 10332"/>
                <a:gd name="T11" fmla="*/ 3689 h 6930"/>
                <a:gd name="T12" fmla="*/ 5081 w 10332"/>
                <a:gd name="T13" fmla="*/ 6930 h 6930"/>
                <a:gd name="T14" fmla="*/ 4650 w 10332"/>
                <a:gd name="T15" fmla="*/ 6930 h 6930"/>
                <a:gd name="T16" fmla="*/ 0 w 10332"/>
                <a:gd name="T17" fmla="*/ 3914 h 6930"/>
                <a:gd name="T18" fmla="*/ 5296 w 10332"/>
                <a:gd name="T19" fmla="*/ 1975 h 6930"/>
                <a:gd name="T20" fmla="*/ 3088 w 10332"/>
                <a:gd name="T21" fmla="*/ 3348 h 6930"/>
                <a:gd name="T22" fmla="*/ 3070 w 10332"/>
                <a:gd name="T23" fmla="*/ 3644 h 6930"/>
                <a:gd name="T24" fmla="*/ 5018 w 10332"/>
                <a:gd name="T25" fmla="*/ 4937 h 6930"/>
                <a:gd name="T26" fmla="*/ 7235 w 10332"/>
                <a:gd name="T27" fmla="*/ 3546 h 6930"/>
                <a:gd name="T28" fmla="*/ 7262 w 10332"/>
                <a:gd name="T29" fmla="*/ 3214 h 6930"/>
                <a:gd name="T30" fmla="*/ 5296 w 10332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2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2" y="1670"/>
                    <a:pt x="10332" y="2962"/>
                  </a:cubicBezTo>
                  <a:cubicBezTo>
                    <a:pt x="10332" y="3196"/>
                    <a:pt x="10305" y="3465"/>
                    <a:pt x="10269" y="3689"/>
                  </a:cubicBezTo>
                  <a:cubicBezTo>
                    <a:pt x="10053" y="5018"/>
                    <a:pt x="9335" y="6930"/>
                    <a:pt x="5081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9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8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6A2C1F8-6EAF-4BEC-BE34-4343D71264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58025" y="1223963"/>
              <a:ext cx="3692525" cy="2446338"/>
            </a:xfrm>
            <a:custGeom>
              <a:avLst/>
              <a:gdLst>
                <a:gd name="T0" fmla="*/ 700 w 10268"/>
                <a:gd name="T1" fmla="*/ 0 h 6786"/>
                <a:gd name="T2" fmla="*/ 3662 w 10268"/>
                <a:gd name="T3" fmla="*/ 0 h 6786"/>
                <a:gd name="T4" fmla="*/ 3213 w 10268"/>
                <a:gd name="T5" fmla="*/ 2818 h 6786"/>
                <a:gd name="T6" fmla="*/ 4847 w 10268"/>
                <a:gd name="T7" fmla="*/ 4506 h 6786"/>
                <a:gd name="T8" fmla="*/ 4865 w 10268"/>
                <a:gd name="T9" fmla="*/ 4506 h 6786"/>
                <a:gd name="T10" fmla="*/ 6857 w 10268"/>
                <a:gd name="T11" fmla="*/ 2836 h 6786"/>
                <a:gd name="T12" fmla="*/ 7306 w 10268"/>
                <a:gd name="T13" fmla="*/ 0 h 6786"/>
                <a:gd name="T14" fmla="*/ 10268 w 10268"/>
                <a:gd name="T15" fmla="*/ 0 h 6786"/>
                <a:gd name="T16" fmla="*/ 9802 w 10268"/>
                <a:gd name="T17" fmla="*/ 2989 h 6786"/>
                <a:gd name="T18" fmla="*/ 5017 w 10268"/>
                <a:gd name="T19" fmla="*/ 6786 h 6786"/>
                <a:gd name="T20" fmla="*/ 4622 w 10268"/>
                <a:gd name="T21" fmla="*/ 6786 h 6786"/>
                <a:gd name="T22" fmla="*/ 224 w 10268"/>
                <a:gd name="T23" fmla="*/ 2971 h 6786"/>
                <a:gd name="T24" fmla="*/ 700 w 10268"/>
                <a:gd name="T25" fmla="*/ 0 h 6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68" h="6786">
                  <a:moveTo>
                    <a:pt x="700" y="0"/>
                  </a:moveTo>
                  <a:lnTo>
                    <a:pt x="3662" y="0"/>
                  </a:lnTo>
                  <a:lnTo>
                    <a:pt x="3213" y="2818"/>
                  </a:lnTo>
                  <a:cubicBezTo>
                    <a:pt x="3079" y="3644"/>
                    <a:pt x="3312" y="4506"/>
                    <a:pt x="4847" y="4506"/>
                  </a:cubicBezTo>
                  <a:lnTo>
                    <a:pt x="4865" y="4506"/>
                  </a:lnTo>
                  <a:cubicBezTo>
                    <a:pt x="6319" y="4506"/>
                    <a:pt x="6732" y="3644"/>
                    <a:pt x="6857" y="2836"/>
                  </a:cubicBezTo>
                  <a:lnTo>
                    <a:pt x="7306" y="0"/>
                  </a:lnTo>
                  <a:lnTo>
                    <a:pt x="10268" y="0"/>
                  </a:lnTo>
                  <a:lnTo>
                    <a:pt x="9802" y="2989"/>
                  </a:lnTo>
                  <a:cubicBezTo>
                    <a:pt x="9568" y="4443"/>
                    <a:pt x="8895" y="6786"/>
                    <a:pt x="5017" y="6786"/>
                  </a:cubicBezTo>
                  <a:lnTo>
                    <a:pt x="4622" y="6786"/>
                  </a:lnTo>
                  <a:cubicBezTo>
                    <a:pt x="377" y="6786"/>
                    <a:pt x="0" y="4398"/>
                    <a:pt x="224" y="2971"/>
                  </a:cubicBezTo>
                  <a:lnTo>
                    <a:pt x="70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BEC02F9C-E6FC-40B6-85EC-1FD0A88E3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47388" y="1223963"/>
              <a:ext cx="3679825" cy="2406650"/>
            </a:xfrm>
            <a:custGeom>
              <a:avLst/>
              <a:gdLst>
                <a:gd name="T0" fmla="*/ 6337 w 10233"/>
                <a:gd name="T1" fmla="*/ 6678 h 6678"/>
                <a:gd name="T2" fmla="*/ 2217 w 10233"/>
                <a:gd name="T3" fmla="*/ 6678 h 6678"/>
                <a:gd name="T4" fmla="*/ 0 w 10233"/>
                <a:gd name="T5" fmla="*/ 0 h 6678"/>
                <a:gd name="T6" fmla="*/ 3267 w 10233"/>
                <a:gd name="T7" fmla="*/ 0 h 6678"/>
                <a:gd name="T8" fmla="*/ 4613 w 10233"/>
                <a:gd name="T9" fmla="*/ 4380 h 6678"/>
                <a:gd name="T10" fmla="*/ 7109 w 10233"/>
                <a:gd name="T11" fmla="*/ 0 h 6678"/>
                <a:gd name="T12" fmla="*/ 10233 w 10233"/>
                <a:gd name="T13" fmla="*/ 0 h 6678"/>
                <a:gd name="T14" fmla="*/ 6337 w 10233"/>
                <a:gd name="T15" fmla="*/ 6678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3" h="6678">
                  <a:moveTo>
                    <a:pt x="6337" y="6678"/>
                  </a:moveTo>
                  <a:lnTo>
                    <a:pt x="2217" y="6678"/>
                  </a:lnTo>
                  <a:lnTo>
                    <a:pt x="0" y="0"/>
                  </a:lnTo>
                  <a:lnTo>
                    <a:pt x="3267" y="0"/>
                  </a:lnTo>
                  <a:lnTo>
                    <a:pt x="4613" y="4380"/>
                  </a:lnTo>
                  <a:lnTo>
                    <a:pt x="7109" y="0"/>
                  </a:lnTo>
                  <a:lnTo>
                    <a:pt x="10233" y="0"/>
                  </a:lnTo>
                  <a:lnTo>
                    <a:pt x="6337" y="6678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63CF111C-678D-4D1E-AC5E-9D785B047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219238" y="1179513"/>
              <a:ext cx="3714750" cy="2497138"/>
            </a:xfrm>
            <a:custGeom>
              <a:avLst/>
              <a:gdLst>
                <a:gd name="T0" fmla="*/ 0 w 10331"/>
                <a:gd name="T1" fmla="*/ 3914 h 6930"/>
                <a:gd name="T2" fmla="*/ 45 w 10331"/>
                <a:gd name="T3" fmla="*/ 3222 h 6930"/>
                <a:gd name="T4" fmla="*/ 5242 w 10331"/>
                <a:gd name="T5" fmla="*/ 0 h 6930"/>
                <a:gd name="T6" fmla="*/ 5664 w 10331"/>
                <a:gd name="T7" fmla="*/ 0 h 6930"/>
                <a:gd name="T8" fmla="*/ 10331 w 10331"/>
                <a:gd name="T9" fmla="*/ 2962 h 6930"/>
                <a:gd name="T10" fmla="*/ 10269 w 10331"/>
                <a:gd name="T11" fmla="*/ 3689 h 6930"/>
                <a:gd name="T12" fmla="*/ 5080 w 10331"/>
                <a:gd name="T13" fmla="*/ 6930 h 6930"/>
                <a:gd name="T14" fmla="*/ 4650 w 10331"/>
                <a:gd name="T15" fmla="*/ 6930 h 6930"/>
                <a:gd name="T16" fmla="*/ 0 w 10331"/>
                <a:gd name="T17" fmla="*/ 3914 h 6930"/>
                <a:gd name="T18" fmla="*/ 5296 w 10331"/>
                <a:gd name="T19" fmla="*/ 1975 h 6930"/>
                <a:gd name="T20" fmla="*/ 3088 w 10331"/>
                <a:gd name="T21" fmla="*/ 3348 h 6930"/>
                <a:gd name="T22" fmla="*/ 3070 w 10331"/>
                <a:gd name="T23" fmla="*/ 3644 h 6930"/>
                <a:gd name="T24" fmla="*/ 5017 w 10331"/>
                <a:gd name="T25" fmla="*/ 4937 h 6930"/>
                <a:gd name="T26" fmla="*/ 7235 w 10331"/>
                <a:gd name="T27" fmla="*/ 3546 h 6930"/>
                <a:gd name="T28" fmla="*/ 7262 w 10331"/>
                <a:gd name="T29" fmla="*/ 3214 h 6930"/>
                <a:gd name="T30" fmla="*/ 5296 w 10331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1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1" y="1670"/>
                    <a:pt x="10331" y="2962"/>
                  </a:cubicBezTo>
                  <a:cubicBezTo>
                    <a:pt x="10331" y="3196"/>
                    <a:pt x="10304" y="3465"/>
                    <a:pt x="10269" y="3689"/>
                  </a:cubicBezTo>
                  <a:cubicBezTo>
                    <a:pt x="10053" y="5018"/>
                    <a:pt x="9335" y="6930"/>
                    <a:pt x="5080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8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7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6A25D9D-A80B-4426-82D4-16011802C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949863" y="1223963"/>
              <a:ext cx="2801938" cy="2406650"/>
            </a:xfrm>
            <a:custGeom>
              <a:avLst/>
              <a:gdLst>
                <a:gd name="T0" fmla="*/ 4013 w 7792"/>
                <a:gd name="T1" fmla="*/ 0 h 6678"/>
                <a:gd name="T2" fmla="*/ 3295 w 7792"/>
                <a:gd name="T3" fmla="*/ 4506 h 6678"/>
                <a:gd name="T4" fmla="*/ 7792 w 7792"/>
                <a:gd name="T5" fmla="*/ 4506 h 6678"/>
                <a:gd name="T6" fmla="*/ 7451 w 7792"/>
                <a:gd name="T7" fmla="*/ 6678 h 6678"/>
                <a:gd name="T8" fmla="*/ 0 w 7792"/>
                <a:gd name="T9" fmla="*/ 6678 h 6678"/>
                <a:gd name="T10" fmla="*/ 1060 w 7792"/>
                <a:gd name="T11" fmla="*/ 0 h 6678"/>
                <a:gd name="T12" fmla="*/ 4013 w 7792"/>
                <a:gd name="T13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92" h="6678">
                  <a:moveTo>
                    <a:pt x="4013" y="0"/>
                  </a:moveTo>
                  <a:lnTo>
                    <a:pt x="3295" y="4506"/>
                  </a:lnTo>
                  <a:lnTo>
                    <a:pt x="7792" y="4506"/>
                  </a:lnTo>
                  <a:lnTo>
                    <a:pt x="7451" y="6678"/>
                  </a:lnTo>
                  <a:lnTo>
                    <a:pt x="0" y="6678"/>
                  </a:lnTo>
                  <a:lnTo>
                    <a:pt x="1060" y="0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BF0A95AA-4771-4B49-8D0E-8E69C2FE8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723225" y="1223963"/>
              <a:ext cx="3644900" cy="2406650"/>
            </a:xfrm>
            <a:custGeom>
              <a:avLst/>
              <a:gdLst>
                <a:gd name="T0" fmla="*/ 4111 w 10140"/>
                <a:gd name="T1" fmla="*/ 0 h 6678"/>
                <a:gd name="T2" fmla="*/ 0 w 10140"/>
                <a:gd name="T3" fmla="*/ 6678 h 6678"/>
                <a:gd name="T4" fmla="*/ 2989 w 10140"/>
                <a:gd name="T5" fmla="*/ 6678 h 6678"/>
                <a:gd name="T6" fmla="*/ 3528 w 10140"/>
                <a:gd name="T7" fmla="*/ 5753 h 6678"/>
                <a:gd name="T8" fmla="*/ 7001 w 10140"/>
                <a:gd name="T9" fmla="*/ 5753 h 6678"/>
                <a:gd name="T10" fmla="*/ 7289 w 10140"/>
                <a:gd name="T11" fmla="*/ 6678 h 6678"/>
                <a:gd name="T12" fmla="*/ 10140 w 10140"/>
                <a:gd name="T13" fmla="*/ 6678 h 6678"/>
                <a:gd name="T14" fmla="*/ 10140 w 10140"/>
                <a:gd name="T15" fmla="*/ 5570 h 6678"/>
                <a:gd name="T16" fmla="*/ 8186 w 10140"/>
                <a:gd name="T17" fmla="*/ 0 h 6678"/>
                <a:gd name="T18" fmla="*/ 4111 w 10140"/>
                <a:gd name="T19" fmla="*/ 0 h 6678"/>
                <a:gd name="T20" fmla="*/ 5808 w 10140"/>
                <a:gd name="T21" fmla="*/ 1849 h 6678"/>
                <a:gd name="T22" fmla="*/ 6445 w 10140"/>
                <a:gd name="T23" fmla="*/ 3913 h 6678"/>
                <a:gd name="T24" fmla="*/ 4596 w 10140"/>
                <a:gd name="T25" fmla="*/ 3913 h 6678"/>
                <a:gd name="T26" fmla="*/ 5808 w 10140"/>
                <a:gd name="T27" fmla="*/ 1849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40" h="6678">
                  <a:moveTo>
                    <a:pt x="4111" y="0"/>
                  </a:moveTo>
                  <a:lnTo>
                    <a:pt x="0" y="6678"/>
                  </a:lnTo>
                  <a:lnTo>
                    <a:pt x="2989" y="6678"/>
                  </a:lnTo>
                  <a:lnTo>
                    <a:pt x="3528" y="5753"/>
                  </a:lnTo>
                  <a:lnTo>
                    <a:pt x="7001" y="5753"/>
                  </a:lnTo>
                  <a:lnTo>
                    <a:pt x="7289" y="6678"/>
                  </a:lnTo>
                  <a:lnTo>
                    <a:pt x="10140" y="6678"/>
                  </a:lnTo>
                  <a:lnTo>
                    <a:pt x="10140" y="5570"/>
                  </a:lnTo>
                  <a:lnTo>
                    <a:pt x="8186" y="0"/>
                  </a:lnTo>
                  <a:lnTo>
                    <a:pt x="4111" y="0"/>
                  </a:lnTo>
                  <a:close/>
                  <a:moveTo>
                    <a:pt x="5808" y="1849"/>
                  </a:moveTo>
                  <a:lnTo>
                    <a:pt x="6445" y="3913"/>
                  </a:lnTo>
                  <a:lnTo>
                    <a:pt x="4596" y="3913"/>
                  </a:lnTo>
                  <a:lnTo>
                    <a:pt x="5808" y="184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</p:grpSp>
    </p:spTree>
    <p:extLst>
      <p:ext uri="{BB962C8B-B14F-4D97-AF65-F5344CB8AC3E}">
        <p14:creationId xmlns:p14="http://schemas.microsoft.com/office/powerpoint/2010/main" val="35765131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ABD82827-46C8-4ECF-BAD3-366640BB9665}"/>
              </a:ext>
            </a:extLst>
          </p:cNvPr>
          <p:cNvGrpSpPr/>
          <p:nvPr userDrawn="1"/>
        </p:nvGrpSpPr>
        <p:grpSpPr>
          <a:xfrm>
            <a:off x="0" y="-9427"/>
            <a:ext cx="12192194" cy="6867427"/>
            <a:chOff x="0" y="-18854"/>
            <a:chExt cx="24382800" cy="1373485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A212C9A9-DCFA-4B8E-B730-510B35928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-18854"/>
              <a:ext cx="24382800" cy="1714898"/>
            </a:xfrm>
            <a:custGeom>
              <a:avLst/>
              <a:gdLst>
                <a:gd name="T0" fmla="*/ 0 w 67725"/>
                <a:gd name="T1" fmla="*/ 0 h 4767"/>
                <a:gd name="T2" fmla="*/ 0 w 67725"/>
                <a:gd name="T3" fmla="*/ 4767 h 4767"/>
                <a:gd name="T4" fmla="*/ 67725 w 67725"/>
                <a:gd name="T5" fmla="*/ 24 h 4767"/>
                <a:gd name="T6" fmla="*/ 67725 w 67725"/>
                <a:gd name="T7" fmla="*/ 18 h 4767"/>
                <a:gd name="T8" fmla="*/ 0 w 67725"/>
                <a:gd name="T9" fmla="*/ 0 h 4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25" h="4767">
                  <a:moveTo>
                    <a:pt x="0" y="0"/>
                  </a:moveTo>
                  <a:lnTo>
                    <a:pt x="0" y="4767"/>
                  </a:lnTo>
                  <a:lnTo>
                    <a:pt x="67725" y="24"/>
                  </a:lnTo>
                  <a:lnTo>
                    <a:pt x="67725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F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D24B50B-7AE3-49C1-AB52-2B4A1A222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6" y="12001102"/>
              <a:ext cx="24376434" cy="1714898"/>
            </a:xfrm>
            <a:custGeom>
              <a:avLst/>
              <a:gdLst>
                <a:gd name="T0" fmla="*/ 0 w 67711"/>
                <a:gd name="T1" fmla="*/ 4767 h 4767"/>
                <a:gd name="T2" fmla="*/ 67711 w 67711"/>
                <a:gd name="T3" fmla="*/ 4767 h 4767"/>
                <a:gd name="T4" fmla="*/ 67711 w 67711"/>
                <a:gd name="T5" fmla="*/ 0 h 4767"/>
                <a:gd name="T6" fmla="*/ 0 w 67711"/>
                <a:gd name="T7" fmla="*/ 4767 h 4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11" h="4767">
                  <a:moveTo>
                    <a:pt x="0" y="4767"/>
                  </a:moveTo>
                  <a:lnTo>
                    <a:pt x="67711" y="4767"/>
                  </a:lnTo>
                  <a:lnTo>
                    <a:pt x="67711" y="0"/>
                  </a:lnTo>
                  <a:lnTo>
                    <a:pt x="0" y="4767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DBC7025B-033D-4B6A-B0FA-D0DDBB57FF88}" type="datetime1">
              <a:rPr lang="fi-FI" smtClean="0"/>
              <a:t>15.2.2023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81021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ABD82827-46C8-4ECF-BAD3-366640BB9665}"/>
              </a:ext>
            </a:extLst>
          </p:cNvPr>
          <p:cNvGrpSpPr/>
          <p:nvPr userDrawn="1"/>
        </p:nvGrpSpPr>
        <p:grpSpPr>
          <a:xfrm>
            <a:off x="0" y="-9427"/>
            <a:ext cx="12192194" cy="6867427"/>
            <a:chOff x="0" y="-18854"/>
            <a:chExt cx="24382800" cy="1373485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A212C9A9-DCFA-4B8E-B730-510B35928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-18854"/>
              <a:ext cx="24382800" cy="1714898"/>
            </a:xfrm>
            <a:custGeom>
              <a:avLst/>
              <a:gdLst>
                <a:gd name="T0" fmla="*/ 0 w 67725"/>
                <a:gd name="T1" fmla="*/ 0 h 4767"/>
                <a:gd name="T2" fmla="*/ 0 w 67725"/>
                <a:gd name="T3" fmla="*/ 4767 h 4767"/>
                <a:gd name="T4" fmla="*/ 67725 w 67725"/>
                <a:gd name="T5" fmla="*/ 24 h 4767"/>
                <a:gd name="T6" fmla="*/ 67725 w 67725"/>
                <a:gd name="T7" fmla="*/ 18 h 4767"/>
                <a:gd name="T8" fmla="*/ 0 w 67725"/>
                <a:gd name="T9" fmla="*/ 0 h 4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25" h="4767">
                  <a:moveTo>
                    <a:pt x="0" y="0"/>
                  </a:moveTo>
                  <a:lnTo>
                    <a:pt x="0" y="4767"/>
                  </a:lnTo>
                  <a:lnTo>
                    <a:pt x="67725" y="24"/>
                  </a:lnTo>
                  <a:lnTo>
                    <a:pt x="67725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F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D24B50B-7AE3-49C1-AB52-2B4A1A222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6" y="12001102"/>
              <a:ext cx="24376434" cy="1714898"/>
            </a:xfrm>
            <a:custGeom>
              <a:avLst/>
              <a:gdLst>
                <a:gd name="T0" fmla="*/ 0 w 67711"/>
                <a:gd name="T1" fmla="*/ 4767 h 4767"/>
                <a:gd name="T2" fmla="*/ 67711 w 67711"/>
                <a:gd name="T3" fmla="*/ 4767 h 4767"/>
                <a:gd name="T4" fmla="*/ 67711 w 67711"/>
                <a:gd name="T5" fmla="*/ 0 h 4767"/>
                <a:gd name="T6" fmla="*/ 0 w 67711"/>
                <a:gd name="T7" fmla="*/ 4767 h 4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11" h="4767">
                  <a:moveTo>
                    <a:pt x="0" y="4767"/>
                  </a:moveTo>
                  <a:lnTo>
                    <a:pt x="67711" y="4767"/>
                  </a:lnTo>
                  <a:lnTo>
                    <a:pt x="67711" y="0"/>
                  </a:lnTo>
                  <a:lnTo>
                    <a:pt x="0" y="4767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960183" y="2318004"/>
            <a:ext cx="4877579" cy="3600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AEEC36E0-62EA-43DA-A782-086AC04A9FF2}" type="datetime1">
              <a:rPr lang="fi-FI" smtClean="0"/>
              <a:t>15.2.2023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187779D1-EF85-46EC-9EF7-9F0CFFF1F45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37703" y="2318004"/>
            <a:ext cx="4877579" cy="3600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47053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960183" y="2318004"/>
            <a:ext cx="4877579" cy="3600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B5D4D480-956B-4FFC-8657-40B8EAB56961}" type="datetime1">
              <a:rPr lang="fi-FI" smtClean="0"/>
              <a:t>15.2.2023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Kuvan paikkamerkki 2">
            <a:extLst>
              <a:ext uri="{FF2B5EF4-FFF2-40B4-BE49-F238E27FC236}">
                <a16:creationId xmlns:a16="http://schemas.microsoft.com/office/drawing/2014/main" id="{A232B4EE-B062-4898-B071-46C451BD653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397" y="848413"/>
            <a:ext cx="6095603" cy="6009587"/>
          </a:xfrm>
          <a:prstGeom prst="parallelogram">
            <a:avLst>
              <a:gd name="adj" fmla="val 7412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 b="1" i="1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EE542DF8-11D5-423F-8D9F-4C3C81625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83" y="1258479"/>
            <a:ext cx="4877579" cy="1059526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8" name="Suorakulmio 16">
            <a:extLst>
              <a:ext uri="{FF2B5EF4-FFF2-40B4-BE49-F238E27FC236}">
                <a16:creationId xmlns:a16="http://schemas.microsoft.com/office/drawing/2014/main" id="{37A686D6-377E-4134-8AD7-52CF85CB8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44801" y="848413"/>
            <a:ext cx="447199" cy="6009587"/>
          </a:xfrm>
          <a:custGeom>
            <a:avLst/>
            <a:gdLst>
              <a:gd name="connsiteX0" fmla="*/ 0 w 888999"/>
              <a:gd name="connsiteY0" fmla="*/ 0 h 12019174"/>
              <a:gd name="connsiteX1" fmla="*/ 888999 w 888999"/>
              <a:gd name="connsiteY1" fmla="*/ 0 h 12019174"/>
              <a:gd name="connsiteX2" fmla="*/ 888999 w 888999"/>
              <a:gd name="connsiteY2" fmla="*/ 12019174 h 12019174"/>
              <a:gd name="connsiteX3" fmla="*/ 0 w 888999"/>
              <a:gd name="connsiteY3" fmla="*/ 12019174 h 12019174"/>
              <a:gd name="connsiteX4" fmla="*/ 0 w 888999"/>
              <a:gd name="connsiteY4" fmla="*/ 0 h 12019174"/>
              <a:gd name="connsiteX0" fmla="*/ 0 w 888999"/>
              <a:gd name="connsiteY0" fmla="*/ 12019174 h 12019174"/>
              <a:gd name="connsiteX1" fmla="*/ 888999 w 888999"/>
              <a:gd name="connsiteY1" fmla="*/ 0 h 12019174"/>
              <a:gd name="connsiteX2" fmla="*/ 888999 w 888999"/>
              <a:gd name="connsiteY2" fmla="*/ 12019174 h 12019174"/>
              <a:gd name="connsiteX3" fmla="*/ 0 w 888999"/>
              <a:gd name="connsiteY3" fmla="*/ 12019174 h 1201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999" h="12019174">
                <a:moveTo>
                  <a:pt x="0" y="12019174"/>
                </a:moveTo>
                <a:lnTo>
                  <a:pt x="888999" y="0"/>
                </a:lnTo>
                <a:lnTo>
                  <a:pt x="888999" y="12019174"/>
                </a:lnTo>
                <a:lnTo>
                  <a:pt x="0" y="12019174"/>
                </a:lnTo>
                <a:close/>
              </a:path>
            </a:pathLst>
          </a:custGeom>
          <a:solidFill>
            <a:srgbClr val="CEF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900"/>
          </a:p>
        </p:txBody>
      </p:sp>
    </p:spTree>
    <p:extLst>
      <p:ext uri="{BB962C8B-B14F-4D97-AF65-F5344CB8AC3E}">
        <p14:creationId xmlns:p14="http://schemas.microsoft.com/office/powerpoint/2010/main" val="2023047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Kuva 25" descr="Perhokalasta joella">
            <a:extLst>
              <a:ext uri="{FF2B5EF4-FFF2-40B4-BE49-F238E27FC236}">
                <a16:creationId xmlns:a16="http://schemas.microsoft.com/office/drawing/2014/main" id="{A95772C7-77B4-444C-BFCE-65A0D24582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194" cy="4987637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B56F663B-DE9D-4846-B92B-815F67F29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0" y="4053527"/>
            <a:ext cx="12192194" cy="2808449"/>
          </a:xfrm>
          <a:custGeom>
            <a:avLst/>
            <a:gdLst>
              <a:gd name="T0" fmla="*/ 0 w 67733"/>
              <a:gd name="T1" fmla="*/ 4768 h 15585"/>
              <a:gd name="T2" fmla="*/ 0 w 67733"/>
              <a:gd name="T3" fmla="*/ 4774 h 15585"/>
              <a:gd name="T4" fmla="*/ 0 w 67733"/>
              <a:gd name="T5" fmla="*/ 4774 h 15585"/>
              <a:gd name="T6" fmla="*/ 0 w 67733"/>
              <a:gd name="T7" fmla="*/ 15585 h 15585"/>
              <a:gd name="T8" fmla="*/ 67733 w 67733"/>
              <a:gd name="T9" fmla="*/ 15585 h 15585"/>
              <a:gd name="T10" fmla="*/ 67733 w 67733"/>
              <a:gd name="T11" fmla="*/ 0 h 15585"/>
              <a:gd name="T12" fmla="*/ 0 w 67733"/>
              <a:gd name="T13" fmla="*/ 4768 h 15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733" h="15585">
                <a:moveTo>
                  <a:pt x="0" y="4768"/>
                </a:moveTo>
                <a:lnTo>
                  <a:pt x="0" y="4774"/>
                </a:lnTo>
                <a:lnTo>
                  <a:pt x="0" y="4774"/>
                </a:lnTo>
                <a:lnTo>
                  <a:pt x="0" y="15585"/>
                </a:lnTo>
                <a:lnTo>
                  <a:pt x="67733" y="15585"/>
                </a:lnTo>
                <a:cubicBezTo>
                  <a:pt x="67733" y="10379"/>
                  <a:pt x="67733" y="5195"/>
                  <a:pt x="67733" y="0"/>
                </a:cubicBezTo>
                <a:lnTo>
                  <a:pt x="0" y="4768"/>
                </a:lnTo>
                <a:close/>
              </a:path>
            </a:pathLst>
          </a:custGeom>
          <a:solidFill>
            <a:srgbClr val="A75042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fi-FI" sz="900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B05BE846-A9E8-4F94-B6C9-47D9A241C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9427"/>
            <a:ext cx="12192194" cy="857449"/>
          </a:xfrm>
          <a:custGeom>
            <a:avLst/>
            <a:gdLst>
              <a:gd name="T0" fmla="*/ 0 w 67725"/>
              <a:gd name="T1" fmla="*/ 0 h 4767"/>
              <a:gd name="T2" fmla="*/ 0 w 67725"/>
              <a:gd name="T3" fmla="*/ 4767 h 4767"/>
              <a:gd name="T4" fmla="*/ 67725 w 67725"/>
              <a:gd name="T5" fmla="*/ 24 h 4767"/>
              <a:gd name="T6" fmla="*/ 67725 w 67725"/>
              <a:gd name="T7" fmla="*/ 18 h 4767"/>
              <a:gd name="T8" fmla="*/ 0 w 67725"/>
              <a:gd name="T9" fmla="*/ 0 h 4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725" h="4767">
                <a:moveTo>
                  <a:pt x="0" y="0"/>
                </a:moveTo>
                <a:lnTo>
                  <a:pt x="0" y="4767"/>
                </a:lnTo>
                <a:lnTo>
                  <a:pt x="67725" y="24"/>
                </a:lnTo>
                <a:lnTo>
                  <a:pt x="67725" y="18"/>
                </a:lnTo>
                <a:lnTo>
                  <a:pt x="0" y="0"/>
                </a:lnTo>
                <a:close/>
              </a:path>
            </a:pathLst>
          </a:custGeom>
          <a:solidFill>
            <a:srgbClr val="CEFF23"/>
          </a:solidFill>
          <a:ln w="9525">
            <a:noFill/>
            <a:round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fi-FI" sz="90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9897" y="4914900"/>
            <a:ext cx="10231377" cy="821627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9897" y="5805742"/>
            <a:ext cx="10231377" cy="499046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28600" indent="0" algn="ctr">
              <a:buNone/>
              <a:defRPr sz="1000"/>
            </a:lvl2pPr>
            <a:lvl3pPr marL="457200" indent="0" algn="ctr">
              <a:buNone/>
              <a:defRPr sz="900"/>
            </a:lvl3pPr>
            <a:lvl4pPr marL="685800" indent="0" algn="ctr">
              <a:buNone/>
              <a:defRPr sz="800"/>
            </a:lvl4pPr>
            <a:lvl5pPr marL="914400" indent="0" algn="ctr">
              <a:buNone/>
              <a:defRPr sz="800"/>
            </a:lvl5pPr>
            <a:lvl6pPr marL="1143000" indent="0" algn="ctr">
              <a:buNone/>
              <a:defRPr sz="800"/>
            </a:lvl6pPr>
            <a:lvl7pPr marL="1371600" indent="0" algn="ctr">
              <a:buNone/>
              <a:defRPr sz="800"/>
            </a:lvl7pPr>
            <a:lvl8pPr marL="1600200" indent="0" algn="ctr">
              <a:buNone/>
              <a:defRPr sz="800"/>
            </a:lvl8pPr>
            <a:lvl9pPr marL="1828800" indent="0" algn="ctr">
              <a:buNone/>
              <a:defRPr sz="8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grpSp>
        <p:nvGrpSpPr>
          <p:cNvPr id="23" name="Ryhmä 22">
            <a:extLst>
              <a:ext uri="{FF2B5EF4-FFF2-40B4-BE49-F238E27FC236}">
                <a16:creationId xmlns:a16="http://schemas.microsoft.com/office/drawing/2014/main" id="{E0ED3212-0E12-462B-9F9E-0F9AFCEB7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2262433"/>
            <a:ext cx="12192194" cy="1250054"/>
            <a:chOff x="14288" y="1179513"/>
            <a:chExt cx="24353837" cy="2497138"/>
          </a:xfrm>
        </p:grpSpPr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21A8E0B-C6F0-48F4-9E53-4DAE17B05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88" y="1223963"/>
              <a:ext cx="3727450" cy="2406650"/>
            </a:xfrm>
            <a:custGeom>
              <a:avLst/>
              <a:gdLst>
                <a:gd name="T0" fmla="*/ 6722 w 10366"/>
                <a:gd name="T1" fmla="*/ 0 h 6678"/>
                <a:gd name="T2" fmla="*/ 3329 w 10366"/>
                <a:gd name="T3" fmla="*/ 2477 h 6678"/>
                <a:gd name="T4" fmla="*/ 3724 w 10366"/>
                <a:gd name="T5" fmla="*/ 0 h 6678"/>
                <a:gd name="T6" fmla="*/ 771 w 10366"/>
                <a:gd name="T7" fmla="*/ 0 h 6678"/>
                <a:gd name="T8" fmla="*/ 0 w 10366"/>
                <a:gd name="T9" fmla="*/ 4858 h 6678"/>
                <a:gd name="T10" fmla="*/ 0 w 10366"/>
                <a:gd name="T11" fmla="*/ 6678 h 6678"/>
                <a:gd name="T12" fmla="*/ 2665 w 10366"/>
                <a:gd name="T13" fmla="*/ 6678 h 6678"/>
                <a:gd name="T14" fmla="*/ 3113 w 10366"/>
                <a:gd name="T15" fmla="*/ 3868 h 6678"/>
                <a:gd name="T16" fmla="*/ 5627 w 10366"/>
                <a:gd name="T17" fmla="*/ 6678 h 6678"/>
                <a:gd name="T18" fmla="*/ 9406 w 10366"/>
                <a:gd name="T19" fmla="*/ 6678 h 6678"/>
                <a:gd name="T20" fmla="*/ 6120 w 10366"/>
                <a:gd name="T21" fmla="*/ 3105 h 6678"/>
                <a:gd name="T22" fmla="*/ 10366 w 10366"/>
                <a:gd name="T23" fmla="*/ 0 h 6678"/>
                <a:gd name="T24" fmla="*/ 6722 w 10366"/>
                <a:gd name="T25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66" h="6678">
                  <a:moveTo>
                    <a:pt x="6722" y="0"/>
                  </a:moveTo>
                  <a:lnTo>
                    <a:pt x="3329" y="2477"/>
                  </a:lnTo>
                  <a:lnTo>
                    <a:pt x="3724" y="0"/>
                  </a:lnTo>
                  <a:lnTo>
                    <a:pt x="771" y="0"/>
                  </a:lnTo>
                  <a:lnTo>
                    <a:pt x="0" y="4858"/>
                  </a:lnTo>
                  <a:lnTo>
                    <a:pt x="0" y="6678"/>
                  </a:lnTo>
                  <a:lnTo>
                    <a:pt x="2665" y="6678"/>
                  </a:lnTo>
                  <a:lnTo>
                    <a:pt x="3113" y="3868"/>
                  </a:lnTo>
                  <a:lnTo>
                    <a:pt x="5627" y="6678"/>
                  </a:lnTo>
                  <a:lnTo>
                    <a:pt x="9406" y="6678"/>
                  </a:lnTo>
                  <a:lnTo>
                    <a:pt x="6120" y="3105"/>
                  </a:lnTo>
                  <a:lnTo>
                    <a:pt x="10366" y="0"/>
                  </a:lnTo>
                  <a:lnTo>
                    <a:pt x="6722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F976DE6-DF60-436D-8406-2AED6DDCF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24213" y="1179513"/>
              <a:ext cx="3714750" cy="2497138"/>
            </a:xfrm>
            <a:custGeom>
              <a:avLst/>
              <a:gdLst>
                <a:gd name="T0" fmla="*/ 0 w 10332"/>
                <a:gd name="T1" fmla="*/ 3914 h 6930"/>
                <a:gd name="T2" fmla="*/ 45 w 10332"/>
                <a:gd name="T3" fmla="*/ 3222 h 6930"/>
                <a:gd name="T4" fmla="*/ 5242 w 10332"/>
                <a:gd name="T5" fmla="*/ 0 h 6930"/>
                <a:gd name="T6" fmla="*/ 5664 w 10332"/>
                <a:gd name="T7" fmla="*/ 0 h 6930"/>
                <a:gd name="T8" fmla="*/ 10332 w 10332"/>
                <a:gd name="T9" fmla="*/ 2962 h 6930"/>
                <a:gd name="T10" fmla="*/ 10269 w 10332"/>
                <a:gd name="T11" fmla="*/ 3689 h 6930"/>
                <a:gd name="T12" fmla="*/ 5081 w 10332"/>
                <a:gd name="T13" fmla="*/ 6930 h 6930"/>
                <a:gd name="T14" fmla="*/ 4650 w 10332"/>
                <a:gd name="T15" fmla="*/ 6930 h 6930"/>
                <a:gd name="T16" fmla="*/ 0 w 10332"/>
                <a:gd name="T17" fmla="*/ 3914 h 6930"/>
                <a:gd name="T18" fmla="*/ 5296 w 10332"/>
                <a:gd name="T19" fmla="*/ 1975 h 6930"/>
                <a:gd name="T20" fmla="*/ 3088 w 10332"/>
                <a:gd name="T21" fmla="*/ 3348 h 6930"/>
                <a:gd name="T22" fmla="*/ 3070 w 10332"/>
                <a:gd name="T23" fmla="*/ 3644 h 6930"/>
                <a:gd name="T24" fmla="*/ 5018 w 10332"/>
                <a:gd name="T25" fmla="*/ 4937 h 6930"/>
                <a:gd name="T26" fmla="*/ 7235 w 10332"/>
                <a:gd name="T27" fmla="*/ 3546 h 6930"/>
                <a:gd name="T28" fmla="*/ 7262 w 10332"/>
                <a:gd name="T29" fmla="*/ 3214 h 6930"/>
                <a:gd name="T30" fmla="*/ 5296 w 10332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2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2" y="1670"/>
                    <a:pt x="10332" y="2962"/>
                  </a:cubicBezTo>
                  <a:cubicBezTo>
                    <a:pt x="10332" y="3196"/>
                    <a:pt x="10305" y="3465"/>
                    <a:pt x="10269" y="3689"/>
                  </a:cubicBezTo>
                  <a:cubicBezTo>
                    <a:pt x="10053" y="5018"/>
                    <a:pt x="9335" y="6930"/>
                    <a:pt x="5081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9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8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6A2C1F8-6EAF-4BEC-BE34-4343D71264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58025" y="1223963"/>
              <a:ext cx="3692525" cy="2446338"/>
            </a:xfrm>
            <a:custGeom>
              <a:avLst/>
              <a:gdLst>
                <a:gd name="T0" fmla="*/ 700 w 10268"/>
                <a:gd name="T1" fmla="*/ 0 h 6786"/>
                <a:gd name="T2" fmla="*/ 3662 w 10268"/>
                <a:gd name="T3" fmla="*/ 0 h 6786"/>
                <a:gd name="T4" fmla="*/ 3213 w 10268"/>
                <a:gd name="T5" fmla="*/ 2818 h 6786"/>
                <a:gd name="T6" fmla="*/ 4847 w 10268"/>
                <a:gd name="T7" fmla="*/ 4506 h 6786"/>
                <a:gd name="T8" fmla="*/ 4865 w 10268"/>
                <a:gd name="T9" fmla="*/ 4506 h 6786"/>
                <a:gd name="T10" fmla="*/ 6857 w 10268"/>
                <a:gd name="T11" fmla="*/ 2836 h 6786"/>
                <a:gd name="T12" fmla="*/ 7306 w 10268"/>
                <a:gd name="T13" fmla="*/ 0 h 6786"/>
                <a:gd name="T14" fmla="*/ 10268 w 10268"/>
                <a:gd name="T15" fmla="*/ 0 h 6786"/>
                <a:gd name="T16" fmla="*/ 9802 w 10268"/>
                <a:gd name="T17" fmla="*/ 2989 h 6786"/>
                <a:gd name="T18" fmla="*/ 5017 w 10268"/>
                <a:gd name="T19" fmla="*/ 6786 h 6786"/>
                <a:gd name="T20" fmla="*/ 4622 w 10268"/>
                <a:gd name="T21" fmla="*/ 6786 h 6786"/>
                <a:gd name="T22" fmla="*/ 224 w 10268"/>
                <a:gd name="T23" fmla="*/ 2971 h 6786"/>
                <a:gd name="T24" fmla="*/ 700 w 10268"/>
                <a:gd name="T25" fmla="*/ 0 h 6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68" h="6786">
                  <a:moveTo>
                    <a:pt x="700" y="0"/>
                  </a:moveTo>
                  <a:lnTo>
                    <a:pt x="3662" y="0"/>
                  </a:lnTo>
                  <a:lnTo>
                    <a:pt x="3213" y="2818"/>
                  </a:lnTo>
                  <a:cubicBezTo>
                    <a:pt x="3079" y="3644"/>
                    <a:pt x="3312" y="4506"/>
                    <a:pt x="4847" y="4506"/>
                  </a:cubicBezTo>
                  <a:lnTo>
                    <a:pt x="4865" y="4506"/>
                  </a:lnTo>
                  <a:cubicBezTo>
                    <a:pt x="6319" y="4506"/>
                    <a:pt x="6732" y="3644"/>
                    <a:pt x="6857" y="2836"/>
                  </a:cubicBezTo>
                  <a:lnTo>
                    <a:pt x="7306" y="0"/>
                  </a:lnTo>
                  <a:lnTo>
                    <a:pt x="10268" y="0"/>
                  </a:lnTo>
                  <a:lnTo>
                    <a:pt x="9802" y="2989"/>
                  </a:lnTo>
                  <a:cubicBezTo>
                    <a:pt x="9568" y="4443"/>
                    <a:pt x="8895" y="6786"/>
                    <a:pt x="5017" y="6786"/>
                  </a:cubicBezTo>
                  <a:lnTo>
                    <a:pt x="4622" y="6786"/>
                  </a:lnTo>
                  <a:cubicBezTo>
                    <a:pt x="377" y="6786"/>
                    <a:pt x="0" y="4398"/>
                    <a:pt x="224" y="2971"/>
                  </a:cubicBezTo>
                  <a:lnTo>
                    <a:pt x="70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BEC02F9C-E6FC-40B6-85EC-1FD0A88E3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47388" y="1223963"/>
              <a:ext cx="3679825" cy="2406650"/>
            </a:xfrm>
            <a:custGeom>
              <a:avLst/>
              <a:gdLst>
                <a:gd name="T0" fmla="*/ 6337 w 10233"/>
                <a:gd name="T1" fmla="*/ 6678 h 6678"/>
                <a:gd name="T2" fmla="*/ 2217 w 10233"/>
                <a:gd name="T3" fmla="*/ 6678 h 6678"/>
                <a:gd name="T4" fmla="*/ 0 w 10233"/>
                <a:gd name="T5" fmla="*/ 0 h 6678"/>
                <a:gd name="T6" fmla="*/ 3267 w 10233"/>
                <a:gd name="T7" fmla="*/ 0 h 6678"/>
                <a:gd name="T8" fmla="*/ 4613 w 10233"/>
                <a:gd name="T9" fmla="*/ 4380 h 6678"/>
                <a:gd name="T10" fmla="*/ 7109 w 10233"/>
                <a:gd name="T11" fmla="*/ 0 h 6678"/>
                <a:gd name="T12" fmla="*/ 10233 w 10233"/>
                <a:gd name="T13" fmla="*/ 0 h 6678"/>
                <a:gd name="T14" fmla="*/ 6337 w 10233"/>
                <a:gd name="T15" fmla="*/ 6678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3" h="6678">
                  <a:moveTo>
                    <a:pt x="6337" y="6678"/>
                  </a:moveTo>
                  <a:lnTo>
                    <a:pt x="2217" y="6678"/>
                  </a:lnTo>
                  <a:lnTo>
                    <a:pt x="0" y="0"/>
                  </a:lnTo>
                  <a:lnTo>
                    <a:pt x="3267" y="0"/>
                  </a:lnTo>
                  <a:lnTo>
                    <a:pt x="4613" y="4380"/>
                  </a:lnTo>
                  <a:lnTo>
                    <a:pt x="7109" y="0"/>
                  </a:lnTo>
                  <a:lnTo>
                    <a:pt x="10233" y="0"/>
                  </a:lnTo>
                  <a:lnTo>
                    <a:pt x="6337" y="6678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63CF111C-678D-4D1E-AC5E-9D785B047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219238" y="1179513"/>
              <a:ext cx="3714750" cy="2497138"/>
            </a:xfrm>
            <a:custGeom>
              <a:avLst/>
              <a:gdLst>
                <a:gd name="T0" fmla="*/ 0 w 10331"/>
                <a:gd name="T1" fmla="*/ 3914 h 6930"/>
                <a:gd name="T2" fmla="*/ 45 w 10331"/>
                <a:gd name="T3" fmla="*/ 3222 h 6930"/>
                <a:gd name="T4" fmla="*/ 5242 w 10331"/>
                <a:gd name="T5" fmla="*/ 0 h 6930"/>
                <a:gd name="T6" fmla="*/ 5664 w 10331"/>
                <a:gd name="T7" fmla="*/ 0 h 6930"/>
                <a:gd name="T8" fmla="*/ 10331 w 10331"/>
                <a:gd name="T9" fmla="*/ 2962 h 6930"/>
                <a:gd name="T10" fmla="*/ 10269 w 10331"/>
                <a:gd name="T11" fmla="*/ 3689 h 6930"/>
                <a:gd name="T12" fmla="*/ 5080 w 10331"/>
                <a:gd name="T13" fmla="*/ 6930 h 6930"/>
                <a:gd name="T14" fmla="*/ 4650 w 10331"/>
                <a:gd name="T15" fmla="*/ 6930 h 6930"/>
                <a:gd name="T16" fmla="*/ 0 w 10331"/>
                <a:gd name="T17" fmla="*/ 3914 h 6930"/>
                <a:gd name="T18" fmla="*/ 5296 w 10331"/>
                <a:gd name="T19" fmla="*/ 1975 h 6930"/>
                <a:gd name="T20" fmla="*/ 3088 w 10331"/>
                <a:gd name="T21" fmla="*/ 3348 h 6930"/>
                <a:gd name="T22" fmla="*/ 3070 w 10331"/>
                <a:gd name="T23" fmla="*/ 3644 h 6930"/>
                <a:gd name="T24" fmla="*/ 5017 w 10331"/>
                <a:gd name="T25" fmla="*/ 4937 h 6930"/>
                <a:gd name="T26" fmla="*/ 7235 w 10331"/>
                <a:gd name="T27" fmla="*/ 3546 h 6930"/>
                <a:gd name="T28" fmla="*/ 7262 w 10331"/>
                <a:gd name="T29" fmla="*/ 3214 h 6930"/>
                <a:gd name="T30" fmla="*/ 5296 w 10331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1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1" y="1670"/>
                    <a:pt x="10331" y="2962"/>
                  </a:cubicBezTo>
                  <a:cubicBezTo>
                    <a:pt x="10331" y="3196"/>
                    <a:pt x="10304" y="3465"/>
                    <a:pt x="10269" y="3689"/>
                  </a:cubicBezTo>
                  <a:cubicBezTo>
                    <a:pt x="10053" y="5018"/>
                    <a:pt x="9335" y="6930"/>
                    <a:pt x="5080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8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7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6A25D9D-A80B-4426-82D4-16011802C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949863" y="1223963"/>
              <a:ext cx="2801938" cy="2406650"/>
            </a:xfrm>
            <a:custGeom>
              <a:avLst/>
              <a:gdLst>
                <a:gd name="T0" fmla="*/ 4013 w 7792"/>
                <a:gd name="T1" fmla="*/ 0 h 6678"/>
                <a:gd name="T2" fmla="*/ 3295 w 7792"/>
                <a:gd name="T3" fmla="*/ 4506 h 6678"/>
                <a:gd name="T4" fmla="*/ 7792 w 7792"/>
                <a:gd name="T5" fmla="*/ 4506 h 6678"/>
                <a:gd name="T6" fmla="*/ 7451 w 7792"/>
                <a:gd name="T7" fmla="*/ 6678 h 6678"/>
                <a:gd name="T8" fmla="*/ 0 w 7792"/>
                <a:gd name="T9" fmla="*/ 6678 h 6678"/>
                <a:gd name="T10" fmla="*/ 1060 w 7792"/>
                <a:gd name="T11" fmla="*/ 0 h 6678"/>
                <a:gd name="T12" fmla="*/ 4013 w 7792"/>
                <a:gd name="T13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92" h="6678">
                  <a:moveTo>
                    <a:pt x="4013" y="0"/>
                  </a:moveTo>
                  <a:lnTo>
                    <a:pt x="3295" y="4506"/>
                  </a:lnTo>
                  <a:lnTo>
                    <a:pt x="7792" y="4506"/>
                  </a:lnTo>
                  <a:lnTo>
                    <a:pt x="7451" y="6678"/>
                  </a:lnTo>
                  <a:lnTo>
                    <a:pt x="0" y="6678"/>
                  </a:lnTo>
                  <a:lnTo>
                    <a:pt x="1060" y="0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BF0A95AA-4771-4B49-8D0E-8E69C2FE8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723225" y="1223963"/>
              <a:ext cx="3644900" cy="2406650"/>
            </a:xfrm>
            <a:custGeom>
              <a:avLst/>
              <a:gdLst>
                <a:gd name="T0" fmla="*/ 4111 w 10140"/>
                <a:gd name="T1" fmla="*/ 0 h 6678"/>
                <a:gd name="T2" fmla="*/ 0 w 10140"/>
                <a:gd name="T3" fmla="*/ 6678 h 6678"/>
                <a:gd name="T4" fmla="*/ 2989 w 10140"/>
                <a:gd name="T5" fmla="*/ 6678 h 6678"/>
                <a:gd name="T6" fmla="*/ 3528 w 10140"/>
                <a:gd name="T7" fmla="*/ 5753 h 6678"/>
                <a:gd name="T8" fmla="*/ 7001 w 10140"/>
                <a:gd name="T9" fmla="*/ 5753 h 6678"/>
                <a:gd name="T10" fmla="*/ 7289 w 10140"/>
                <a:gd name="T11" fmla="*/ 6678 h 6678"/>
                <a:gd name="T12" fmla="*/ 10140 w 10140"/>
                <a:gd name="T13" fmla="*/ 6678 h 6678"/>
                <a:gd name="T14" fmla="*/ 10140 w 10140"/>
                <a:gd name="T15" fmla="*/ 5570 h 6678"/>
                <a:gd name="T16" fmla="*/ 8186 w 10140"/>
                <a:gd name="T17" fmla="*/ 0 h 6678"/>
                <a:gd name="T18" fmla="*/ 4111 w 10140"/>
                <a:gd name="T19" fmla="*/ 0 h 6678"/>
                <a:gd name="T20" fmla="*/ 5808 w 10140"/>
                <a:gd name="T21" fmla="*/ 1849 h 6678"/>
                <a:gd name="T22" fmla="*/ 6445 w 10140"/>
                <a:gd name="T23" fmla="*/ 3913 h 6678"/>
                <a:gd name="T24" fmla="*/ 4596 w 10140"/>
                <a:gd name="T25" fmla="*/ 3913 h 6678"/>
                <a:gd name="T26" fmla="*/ 5808 w 10140"/>
                <a:gd name="T27" fmla="*/ 1849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40" h="6678">
                  <a:moveTo>
                    <a:pt x="4111" y="0"/>
                  </a:moveTo>
                  <a:lnTo>
                    <a:pt x="0" y="6678"/>
                  </a:lnTo>
                  <a:lnTo>
                    <a:pt x="2989" y="6678"/>
                  </a:lnTo>
                  <a:lnTo>
                    <a:pt x="3528" y="5753"/>
                  </a:lnTo>
                  <a:lnTo>
                    <a:pt x="7001" y="5753"/>
                  </a:lnTo>
                  <a:lnTo>
                    <a:pt x="7289" y="6678"/>
                  </a:lnTo>
                  <a:lnTo>
                    <a:pt x="10140" y="6678"/>
                  </a:lnTo>
                  <a:lnTo>
                    <a:pt x="10140" y="5570"/>
                  </a:lnTo>
                  <a:lnTo>
                    <a:pt x="8186" y="0"/>
                  </a:lnTo>
                  <a:lnTo>
                    <a:pt x="4111" y="0"/>
                  </a:lnTo>
                  <a:close/>
                  <a:moveTo>
                    <a:pt x="5808" y="1849"/>
                  </a:moveTo>
                  <a:lnTo>
                    <a:pt x="6445" y="3913"/>
                  </a:lnTo>
                  <a:lnTo>
                    <a:pt x="4596" y="3913"/>
                  </a:lnTo>
                  <a:lnTo>
                    <a:pt x="5808" y="184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</p:grpSp>
    </p:spTree>
    <p:extLst>
      <p:ext uri="{BB962C8B-B14F-4D97-AF65-F5344CB8AC3E}">
        <p14:creationId xmlns:p14="http://schemas.microsoft.com/office/powerpoint/2010/main" val="30656579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tekstillinen kuva neg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16">
            <a:extLst>
              <a:ext uri="{FF2B5EF4-FFF2-40B4-BE49-F238E27FC236}">
                <a16:creationId xmlns:a16="http://schemas.microsoft.com/office/drawing/2014/main" id="{5AA99D26-7E5C-4B3D-B0E2-C7FB7365AE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44801" y="848413"/>
            <a:ext cx="447199" cy="6009587"/>
          </a:xfrm>
          <a:custGeom>
            <a:avLst/>
            <a:gdLst>
              <a:gd name="connsiteX0" fmla="*/ 0 w 888999"/>
              <a:gd name="connsiteY0" fmla="*/ 0 h 12019174"/>
              <a:gd name="connsiteX1" fmla="*/ 888999 w 888999"/>
              <a:gd name="connsiteY1" fmla="*/ 0 h 12019174"/>
              <a:gd name="connsiteX2" fmla="*/ 888999 w 888999"/>
              <a:gd name="connsiteY2" fmla="*/ 12019174 h 12019174"/>
              <a:gd name="connsiteX3" fmla="*/ 0 w 888999"/>
              <a:gd name="connsiteY3" fmla="*/ 12019174 h 12019174"/>
              <a:gd name="connsiteX4" fmla="*/ 0 w 888999"/>
              <a:gd name="connsiteY4" fmla="*/ 0 h 12019174"/>
              <a:gd name="connsiteX0" fmla="*/ 0 w 888999"/>
              <a:gd name="connsiteY0" fmla="*/ 12019174 h 12019174"/>
              <a:gd name="connsiteX1" fmla="*/ 888999 w 888999"/>
              <a:gd name="connsiteY1" fmla="*/ 0 h 12019174"/>
              <a:gd name="connsiteX2" fmla="*/ 888999 w 888999"/>
              <a:gd name="connsiteY2" fmla="*/ 12019174 h 12019174"/>
              <a:gd name="connsiteX3" fmla="*/ 0 w 888999"/>
              <a:gd name="connsiteY3" fmla="*/ 12019174 h 1201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999" h="12019174">
                <a:moveTo>
                  <a:pt x="0" y="12019174"/>
                </a:moveTo>
                <a:lnTo>
                  <a:pt x="888999" y="0"/>
                </a:lnTo>
                <a:lnTo>
                  <a:pt x="888999" y="12019174"/>
                </a:lnTo>
                <a:lnTo>
                  <a:pt x="0" y="12019174"/>
                </a:lnTo>
                <a:close/>
              </a:path>
            </a:pathLst>
          </a:custGeom>
          <a:solidFill>
            <a:srgbClr val="CEF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90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960183" y="2318004"/>
            <a:ext cx="4877579" cy="36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E54443-86A4-4017-988D-5027443EDC41}" type="datetime1">
              <a:rPr lang="fi-FI" smtClean="0"/>
              <a:t>15.2.2023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Kuvan paikkamerkki 2">
            <a:extLst>
              <a:ext uri="{FF2B5EF4-FFF2-40B4-BE49-F238E27FC236}">
                <a16:creationId xmlns:a16="http://schemas.microsoft.com/office/drawing/2014/main" id="{A232B4EE-B062-4898-B071-46C451BD653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397" y="848413"/>
            <a:ext cx="6095603" cy="6009587"/>
          </a:xfrm>
          <a:prstGeom prst="parallelogram">
            <a:avLst>
              <a:gd name="adj" fmla="val 7412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 b="1" i="1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EE542DF8-11D5-423F-8D9F-4C3C81625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83" y="1258479"/>
            <a:ext cx="4877579" cy="10595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F144DEDD-B14E-4170-B38F-1AD1469977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88890" y="433578"/>
            <a:ext cx="1895983" cy="19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2471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DCA1C57-9911-4377-BF89-4428ED51FC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Tekstin paikkamerkki 3">
            <a:extLst>
              <a:ext uri="{FF2B5EF4-FFF2-40B4-BE49-F238E27FC236}">
                <a16:creationId xmlns:a16="http://schemas.microsoft.com/office/drawing/2014/main" id="{80562EB6-7F5B-4915-A40E-F7FCECC2DDF8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39788" y="1825625"/>
            <a:ext cx="4718174" cy="4351338"/>
          </a:xfrm>
        </p:spPr>
        <p:txBody>
          <a:bodyPr/>
          <a:lstStyle>
            <a:lvl1pPr marL="0" indent="0">
              <a:buNone/>
              <a:defRPr sz="800"/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5CF3B7EE-E5B4-4CA6-A179-48FB30EB2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14" name="Päivämäärän paikkamerkki 13">
            <a:extLst>
              <a:ext uri="{FF2B5EF4-FFF2-40B4-BE49-F238E27FC236}">
                <a16:creationId xmlns:a16="http://schemas.microsoft.com/office/drawing/2014/main" id="{215CFA1B-C547-4577-B771-3C22DBF6DE7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2356429-3104-4F00-9F4F-3FC14377B490}" type="datetime1">
              <a:rPr lang="fi-FI" smtClean="0"/>
              <a:t>15.2.2023</a:t>
            </a:fld>
            <a:endParaRPr lang="fi-FI"/>
          </a:p>
        </p:txBody>
      </p:sp>
      <p:sp>
        <p:nvSpPr>
          <p:cNvPr id="15" name="Alatunnisteen paikkamerkki 14">
            <a:extLst>
              <a:ext uri="{FF2B5EF4-FFF2-40B4-BE49-F238E27FC236}">
                <a16:creationId xmlns:a16="http://schemas.microsoft.com/office/drawing/2014/main" id="{F9CB36F5-CDFF-4603-A825-CB57ADAE248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Dian numeron paikkamerkki 15">
            <a:extLst>
              <a:ext uri="{FF2B5EF4-FFF2-40B4-BE49-F238E27FC236}">
                <a16:creationId xmlns:a16="http://schemas.microsoft.com/office/drawing/2014/main" id="{0004B0FF-6C17-4DB4-AED2-0A715962A80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15658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Ryhmä 9">
            <a:extLst>
              <a:ext uri="{FF2B5EF4-FFF2-40B4-BE49-F238E27FC236}">
                <a16:creationId xmlns:a16="http://schemas.microsoft.com/office/drawing/2014/main" id="{8622020D-8889-46EA-8225-3041EF1DCA1D}"/>
              </a:ext>
            </a:extLst>
          </p:cNvPr>
          <p:cNvGrpSpPr/>
          <p:nvPr userDrawn="1"/>
        </p:nvGrpSpPr>
        <p:grpSpPr>
          <a:xfrm>
            <a:off x="0" y="-9427"/>
            <a:ext cx="12192194" cy="6867427"/>
            <a:chOff x="0" y="-18854"/>
            <a:chExt cx="24382800" cy="1373485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A82724B-B94E-467B-87AF-0D5F12C5F2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-18854"/>
              <a:ext cx="24382800" cy="1714898"/>
            </a:xfrm>
            <a:custGeom>
              <a:avLst/>
              <a:gdLst>
                <a:gd name="T0" fmla="*/ 0 w 67725"/>
                <a:gd name="T1" fmla="*/ 0 h 4767"/>
                <a:gd name="T2" fmla="*/ 0 w 67725"/>
                <a:gd name="T3" fmla="*/ 4767 h 4767"/>
                <a:gd name="T4" fmla="*/ 67725 w 67725"/>
                <a:gd name="T5" fmla="*/ 24 h 4767"/>
                <a:gd name="T6" fmla="*/ 67725 w 67725"/>
                <a:gd name="T7" fmla="*/ 18 h 4767"/>
                <a:gd name="T8" fmla="*/ 0 w 67725"/>
                <a:gd name="T9" fmla="*/ 0 h 4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25" h="4767">
                  <a:moveTo>
                    <a:pt x="0" y="0"/>
                  </a:moveTo>
                  <a:lnTo>
                    <a:pt x="0" y="4767"/>
                  </a:lnTo>
                  <a:lnTo>
                    <a:pt x="67725" y="24"/>
                  </a:lnTo>
                  <a:lnTo>
                    <a:pt x="67725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F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64FE49D-7B18-4557-AB1D-0C55EE1A1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6" y="12001102"/>
              <a:ext cx="24376434" cy="1714898"/>
            </a:xfrm>
            <a:custGeom>
              <a:avLst/>
              <a:gdLst>
                <a:gd name="T0" fmla="*/ 0 w 67711"/>
                <a:gd name="T1" fmla="*/ 4767 h 4767"/>
                <a:gd name="T2" fmla="*/ 67711 w 67711"/>
                <a:gd name="T3" fmla="*/ 4767 h 4767"/>
                <a:gd name="T4" fmla="*/ 67711 w 67711"/>
                <a:gd name="T5" fmla="*/ 0 h 4767"/>
                <a:gd name="T6" fmla="*/ 0 w 67711"/>
                <a:gd name="T7" fmla="*/ 4767 h 4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11" h="4767">
                  <a:moveTo>
                    <a:pt x="0" y="4767"/>
                  </a:moveTo>
                  <a:lnTo>
                    <a:pt x="67711" y="4767"/>
                  </a:lnTo>
                  <a:lnTo>
                    <a:pt x="67711" y="0"/>
                  </a:lnTo>
                  <a:lnTo>
                    <a:pt x="0" y="4767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78" y="2634791"/>
            <a:ext cx="10515600" cy="1536957"/>
          </a:xfrm>
        </p:spPr>
        <p:txBody>
          <a:bodyPr anchor="t" anchorCtr="0"/>
          <a:lstStyle>
            <a:lvl1pPr algn="ctr">
              <a:lnSpc>
                <a:spcPct val="100000"/>
              </a:lnSpc>
              <a:defRPr sz="48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0173B0-16C2-4182-AD95-1BD911589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78" y="4308050"/>
            <a:ext cx="10515600" cy="94739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03768A7-9A04-4EB7-9E54-8051DEC91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69B8-CB4F-4B4F-891E-3D4A5241DE51}" type="datetime1">
              <a:rPr lang="fi-FI" smtClean="0"/>
              <a:t>15.2.2023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F97BE50-8944-42F2-B49B-3AD0261BD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348B22E-548B-4378-B941-3D0108A3C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44392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Ryhmä 9">
            <a:extLst>
              <a:ext uri="{FF2B5EF4-FFF2-40B4-BE49-F238E27FC236}">
                <a16:creationId xmlns:a16="http://schemas.microsoft.com/office/drawing/2014/main" id="{8622020D-8889-46EA-8225-3041EF1DCA1D}"/>
              </a:ext>
            </a:extLst>
          </p:cNvPr>
          <p:cNvGrpSpPr/>
          <p:nvPr userDrawn="1"/>
        </p:nvGrpSpPr>
        <p:grpSpPr>
          <a:xfrm>
            <a:off x="0" y="-9427"/>
            <a:ext cx="12192194" cy="6867427"/>
            <a:chOff x="0" y="-18854"/>
            <a:chExt cx="24382800" cy="1373485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A82724B-B94E-467B-87AF-0D5F12C5F2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-18854"/>
              <a:ext cx="24382800" cy="1714898"/>
            </a:xfrm>
            <a:custGeom>
              <a:avLst/>
              <a:gdLst>
                <a:gd name="T0" fmla="*/ 0 w 67725"/>
                <a:gd name="T1" fmla="*/ 0 h 4767"/>
                <a:gd name="T2" fmla="*/ 0 w 67725"/>
                <a:gd name="T3" fmla="*/ 4767 h 4767"/>
                <a:gd name="T4" fmla="*/ 67725 w 67725"/>
                <a:gd name="T5" fmla="*/ 24 h 4767"/>
                <a:gd name="T6" fmla="*/ 67725 w 67725"/>
                <a:gd name="T7" fmla="*/ 18 h 4767"/>
                <a:gd name="T8" fmla="*/ 0 w 67725"/>
                <a:gd name="T9" fmla="*/ 0 h 4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25" h="4767">
                  <a:moveTo>
                    <a:pt x="0" y="0"/>
                  </a:moveTo>
                  <a:lnTo>
                    <a:pt x="0" y="4767"/>
                  </a:lnTo>
                  <a:lnTo>
                    <a:pt x="67725" y="24"/>
                  </a:lnTo>
                  <a:lnTo>
                    <a:pt x="67725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F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64FE49D-7B18-4557-AB1D-0C55EE1A1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6" y="12001102"/>
              <a:ext cx="24376434" cy="1714898"/>
            </a:xfrm>
            <a:custGeom>
              <a:avLst/>
              <a:gdLst>
                <a:gd name="T0" fmla="*/ 0 w 67711"/>
                <a:gd name="T1" fmla="*/ 4767 h 4767"/>
                <a:gd name="T2" fmla="*/ 67711 w 67711"/>
                <a:gd name="T3" fmla="*/ 4767 h 4767"/>
                <a:gd name="T4" fmla="*/ 67711 w 67711"/>
                <a:gd name="T5" fmla="*/ 0 h 4767"/>
                <a:gd name="T6" fmla="*/ 0 w 67711"/>
                <a:gd name="T7" fmla="*/ 4767 h 4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11" h="4767">
                  <a:moveTo>
                    <a:pt x="0" y="4767"/>
                  </a:moveTo>
                  <a:lnTo>
                    <a:pt x="67711" y="4767"/>
                  </a:lnTo>
                  <a:lnTo>
                    <a:pt x="67711" y="0"/>
                  </a:lnTo>
                  <a:lnTo>
                    <a:pt x="0" y="4767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</p:grp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3120267B-A677-4444-88A5-26888B3B0CA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745" y="-10221"/>
            <a:ext cx="12194723" cy="6868221"/>
          </a:xfrm>
          <a:custGeom>
            <a:avLst/>
            <a:gdLst>
              <a:gd name="connsiteX0" fmla="*/ 0 w 24369680"/>
              <a:gd name="connsiteY0" fmla="*/ 0 h 13734854"/>
              <a:gd name="connsiteX1" fmla="*/ 24369680 w 24369680"/>
              <a:gd name="connsiteY1" fmla="*/ 0 h 13734854"/>
              <a:gd name="connsiteX2" fmla="*/ 24369680 w 24369680"/>
              <a:gd name="connsiteY2" fmla="*/ 13734854 h 13734854"/>
              <a:gd name="connsiteX3" fmla="*/ 0 w 24369680"/>
              <a:gd name="connsiteY3" fmla="*/ 13734854 h 13734854"/>
              <a:gd name="connsiteX4" fmla="*/ 0 w 24369680"/>
              <a:gd name="connsiteY4" fmla="*/ 0 h 13734854"/>
              <a:gd name="connsiteX0" fmla="*/ 15794 w 24385474"/>
              <a:gd name="connsiteY0" fmla="*/ 0 h 13734854"/>
              <a:gd name="connsiteX1" fmla="*/ 24385474 w 24385474"/>
              <a:gd name="connsiteY1" fmla="*/ 0 h 13734854"/>
              <a:gd name="connsiteX2" fmla="*/ 24385474 w 24385474"/>
              <a:gd name="connsiteY2" fmla="*/ 13734854 h 13734854"/>
              <a:gd name="connsiteX3" fmla="*/ 15794 w 24385474"/>
              <a:gd name="connsiteY3" fmla="*/ 13734854 h 13734854"/>
              <a:gd name="connsiteX4" fmla="*/ 0 w 24385474"/>
              <a:gd name="connsiteY4" fmla="*/ 1715679 h 13734854"/>
              <a:gd name="connsiteX5" fmla="*/ 15794 w 24385474"/>
              <a:gd name="connsiteY5" fmla="*/ 0 h 13734854"/>
              <a:gd name="connsiteX0" fmla="*/ 15794 w 24396569"/>
              <a:gd name="connsiteY0" fmla="*/ 0 h 13734854"/>
              <a:gd name="connsiteX1" fmla="*/ 24385474 w 24396569"/>
              <a:gd name="connsiteY1" fmla="*/ 0 h 13734854"/>
              <a:gd name="connsiteX2" fmla="*/ 24396569 w 24396569"/>
              <a:gd name="connsiteY2" fmla="*/ 12019176 h 13734854"/>
              <a:gd name="connsiteX3" fmla="*/ 24385474 w 24396569"/>
              <a:gd name="connsiteY3" fmla="*/ 13734854 h 13734854"/>
              <a:gd name="connsiteX4" fmla="*/ 15794 w 24396569"/>
              <a:gd name="connsiteY4" fmla="*/ 13734854 h 13734854"/>
              <a:gd name="connsiteX5" fmla="*/ 0 w 24396569"/>
              <a:gd name="connsiteY5" fmla="*/ 1715679 h 13734854"/>
              <a:gd name="connsiteX6" fmla="*/ 15794 w 24396569"/>
              <a:gd name="connsiteY6" fmla="*/ 0 h 13734854"/>
              <a:gd name="connsiteX0" fmla="*/ 0 w 24396569"/>
              <a:gd name="connsiteY0" fmla="*/ 1715679 h 13734854"/>
              <a:gd name="connsiteX1" fmla="*/ 24385474 w 24396569"/>
              <a:gd name="connsiteY1" fmla="*/ 0 h 13734854"/>
              <a:gd name="connsiteX2" fmla="*/ 24396569 w 24396569"/>
              <a:gd name="connsiteY2" fmla="*/ 12019176 h 13734854"/>
              <a:gd name="connsiteX3" fmla="*/ 24385474 w 24396569"/>
              <a:gd name="connsiteY3" fmla="*/ 13734854 h 13734854"/>
              <a:gd name="connsiteX4" fmla="*/ 15794 w 24396569"/>
              <a:gd name="connsiteY4" fmla="*/ 13734854 h 13734854"/>
              <a:gd name="connsiteX5" fmla="*/ 0 w 24396569"/>
              <a:gd name="connsiteY5" fmla="*/ 1715679 h 13734854"/>
              <a:gd name="connsiteX0" fmla="*/ 0 w 24396569"/>
              <a:gd name="connsiteY0" fmla="*/ 1715679 h 14561968"/>
              <a:gd name="connsiteX1" fmla="*/ 24385474 w 24396569"/>
              <a:gd name="connsiteY1" fmla="*/ 0 h 14561968"/>
              <a:gd name="connsiteX2" fmla="*/ 24396569 w 24396569"/>
              <a:gd name="connsiteY2" fmla="*/ 12019176 h 14561968"/>
              <a:gd name="connsiteX3" fmla="*/ 15794 w 24396569"/>
              <a:gd name="connsiteY3" fmla="*/ 13734854 h 14561968"/>
              <a:gd name="connsiteX4" fmla="*/ 0 w 24396569"/>
              <a:gd name="connsiteY4" fmla="*/ 1715679 h 14561968"/>
              <a:gd name="connsiteX0" fmla="*/ 0 w 24396569"/>
              <a:gd name="connsiteY0" fmla="*/ 1715679 h 13734854"/>
              <a:gd name="connsiteX1" fmla="*/ 24385474 w 24396569"/>
              <a:gd name="connsiteY1" fmla="*/ 0 h 13734854"/>
              <a:gd name="connsiteX2" fmla="*/ 24396569 w 24396569"/>
              <a:gd name="connsiteY2" fmla="*/ 12019176 h 13734854"/>
              <a:gd name="connsiteX3" fmla="*/ 15794 w 24396569"/>
              <a:gd name="connsiteY3" fmla="*/ 13734854 h 13734854"/>
              <a:gd name="connsiteX4" fmla="*/ 0 w 24396569"/>
              <a:gd name="connsiteY4" fmla="*/ 1715679 h 13734854"/>
              <a:gd name="connsiteX0" fmla="*/ 0 w 24388632"/>
              <a:gd name="connsiteY0" fmla="*/ 1709329 h 13734854"/>
              <a:gd name="connsiteX1" fmla="*/ 24377537 w 24388632"/>
              <a:gd name="connsiteY1" fmla="*/ 0 h 13734854"/>
              <a:gd name="connsiteX2" fmla="*/ 24388632 w 24388632"/>
              <a:gd name="connsiteY2" fmla="*/ 12019176 h 13734854"/>
              <a:gd name="connsiteX3" fmla="*/ 7857 w 24388632"/>
              <a:gd name="connsiteY3" fmla="*/ 13734854 h 13734854"/>
              <a:gd name="connsiteX4" fmla="*/ 0 w 24388632"/>
              <a:gd name="connsiteY4" fmla="*/ 1709329 h 13734854"/>
              <a:gd name="connsiteX0" fmla="*/ 0 w 24388632"/>
              <a:gd name="connsiteY0" fmla="*/ 1710916 h 13736441"/>
              <a:gd name="connsiteX1" fmla="*/ 24380711 w 24388632"/>
              <a:gd name="connsiteY1" fmla="*/ 0 h 13736441"/>
              <a:gd name="connsiteX2" fmla="*/ 24388632 w 24388632"/>
              <a:gd name="connsiteY2" fmla="*/ 12020763 h 13736441"/>
              <a:gd name="connsiteX3" fmla="*/ 7857 w 24388632"/>
              <a:gd name="connsiteY3" fmla="*/ 13736441 h 13736441"/>
              <a:gd name="connsiteX4" fmla="*/ 0 w 24388632"/>
              <a:gd name="connsiteY4" fmla="*/ 1710916 h 13736441"/>
              <a:gd name="connsiteX0" fmla="*/ 0 w 24388632"/>
              <a:gd name="connsiteY0" fmla="*/ 1710916 h 13736441"/>
              <a:gd name="connsiteX1" fmla="*/ 24387062 w 24388632"/>
              <a:gd name="connsiteY1" fmla="*/ 0 h 13736441"/>
              <a:gd name="connsiteX2" fmla="*/ 24388632 w 24388632"/>
              <a:gd name="connsiteY2" fmla="*/ 12020763 h 13736441"/>
              <a:gd name="connsiteX3" fmla="*/ 7857 w 24388632"/>
              <a:gd name="connsiteY3" fmla="*/ 13736441 h 13736441"/>
              <a:gd name="connsiteX4" fmla="*/ 0 w 24388632"/>
              <a:gd name="connsiteY4" fmla="*/ 1710916 h 13736441"/>
              <a:gd name="connsiteX0" fmla="*/ 0 w 24388127"/>
              <a:gd name="connsiteY0" fmla="*/ 1710916 h 13736441"/>
              <a:gd name="connsiteX1" fmla="*/ 24387062 w 24388127"/>
              <a:gd name="connsiteY1" fmla="*/ 0 h 13736441"/>
              <a:gd name="connsiteX2" fmla="*/ 24387044 w 24388127"/>
              <a:gd name="connsiteY2" fmla="*/ 12020763 h 13736441"/>
              <a:gd name="connsiteX3" fmla="*/ 7857 w 24388127"/>
              <a:gd name="connsiteY3" fmla="*/ 13736441 h 13736441"/>
              <a:gd name="connsiteX4" fmla="*/ 0 w 24388127"/>
              <a:gd name="connsiteY4" fmla="*/ 1710916 h 13736441"/>
              <a:gd name="connsiteX0" fmla="*/ 0 w 24387858"/>
              <a:gd name="connsiteY0" fmla="*/ 1710916 h 13736441"/>
              <a:gd name="connsiteX1" fmla="*/ 24387062 w 24387858"/>
              <a:gd name="connsiteY1" fmla="*/ 0 h 13736441"/>
              <a:gd name="connsiteX2" fmla="*/ 24383869 w 24387858"/>
              <a:gd name="connsiteY2" fmla="*/ 12022351 h 13736441"/>
              <a:gd name="connsiteX3" fmla="*/ 7857 w 24387858"/>
              <a:gd name="connsiteY3" fmla="*/ 13736441 h 13736441"/>
              <a:gd name="connsiteX4" fmla="*/ 0 w 24387858"/>
              <a:gd name="connsiteY4" fmla="*/ 1710916 h 1373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7858" h="13736441">
                <a:moveTo>
                  <a:pt x="0" y="1710916"/>
                </a:moveTo>
                <a:lnTo>
                  <a:pt x="24387062" y="0"/>
                </a:lnTo>
                <a:cubicBezTo>
                  <a:pt x="24390760" y="4006392"/>
                  <a:pt x="24380171" y="8015959"/>
                  <a:pt x="24383869" y="12022351"/>
                </a:cubicBezTo>
                <a:lnTo>
                  <a:pt x="7857" y="13736441"/>
                </a:lnTo>
                <a:cubicBezTo>
                  <a:pt x="2592" y="9730049"/>
                  <a:pt x="5265" y="5717308"/>
                  <a:pt x="0" y="171091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 b="1" i="1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3C6CAD2-0D70-4B20-9702-7BC2BBD23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89037" y="433800"/>
            <a:ext cx="1895523" cy="194400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100"/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04996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Ryhmä 9">
            <a:extLst>
              <a:ext uri="{FF2B5EF4-FFF2-40B4-BE49-F238E27FC236}">
                <a16:creationId xmlns:a16="http://schemas.microsoft.com/office/drawing/2014/main" id="{8622020D-8889-46EA-8225-3041EF1DCA1D}"/>
              </a:ext>
            </a:extLst>
          </p:cNvPr>
          <p:cNvGrpSpPr/>
          <p:nvPr userDrawn="1"/>
        </p:nvGrpSpPr>
        <p:grpSpPr>
          <a:xfrm>
            <a:off x="0" y="-9427"/>
            <a:ext cx="12192194" cy="6867427"/>
            <a:chOff x="0" y="-18854"/>
            <a:chExt cx="24382800" cy="1373485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A82724B-B94E-467B-87AF-0D5F12C5F2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-18854"/>
              <a:ext cx="24382800" cy="1714898"/>
            </a:xfrm>
            <a:custGeom>
              <a:avLst/>
              <a:gdLst>
                <a:gd name="T0" fmla="*/ 0 w 67725"/>
                <a:gd name="T1" fmla="*/ 0 h 4767"/>
                <a:gd name="T2" fmla="*/ 0 w 67725"/>
                <a:gd name="T3" fmla="*/ 4767 h 4767"/>
                <a:gd name="T4" fmla="*/ 67725 w 67725"/>
                <a:gd name="T5" fmla="*/ 24 h 4767"/>
                <a:gd name="T6" fmla="*/ 67725 w 67725"/>
                <a:gd name="T7" fmla="*/ 18 h 4767"/>
                <a:gd name="T8" fmla="*/ 0 w 67725"/>
                <a:gd name="T9" fmla="*/ 0 h 4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25" h="4767">
                  <a:moveTo>
                    <a:pt x="0" y="0"/>
                  </a:moveTo>
                  <a:lnTo>
                    <a:pt x="0" y="4767"/>
                  </a:lnTo>
                  <a:lnTo>
                    <a:pt x="67725" y="24"/>
                  </a:lnTo>
                  <a:lnTo>
                    <a:pt x="67725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F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64FE49D-7B18-4557-AB1D-0C55EE1A1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6" y="12001102"/>
              <a:ext cx="24376434" cy="1714898"/>
            </a:xfrm>
            <a:custGeom>
              <a:avLst/>
              <a:gdLst>
                <a:gd name="T0" fmla="*/ 0 w 67711"/>
                <a:gd name="T1" fmla="*/ 4767 h 4767"/>
                <a:gd name="T2" fmla="*/ 67711 w 67711"/>
                <a:gd name="T3" fmla="*/ 4767 h 4767"/>
                <a:gd name="T4" fmla="*/ 67711 w 67711"/>
                <a:gd name="T5" fmla="*/ 0 h 4767"/>
                <a:gd name="T6" fmla="*/ 0 w 67711"/>
                <a:gd name="T7" fmla="*/ 4767 h 4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11" h="4767">
                  <a:moveTo>
                    <a:pt x="0" y="4767"/>
                  </a:moveTo>
                  <a:lnTo>
                    <a:pt x="67711" y="4767"/>
                  </a:lnTo>
                  <a:lnTo>
                    <a:pt x="67711" y="0"/>
                  </a:lnTo>
                  <a:lnTo>
                    <a:pt x="0" y="4767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</p:grp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3120267B-A677-4444-88A5-26888B3B0CA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745" y="-10221"/>
            <a:ext cx="12194723" cy="6868221"/>
          </a:xfrm>
          <a:custGeom>
            <a:avLst/>
            <a:gdLst>
              <a:gd name="connsiteX0" fmla="*/ 0 w 24369680"/>
              <a:gd name="connsiteY0" fmla="*/ 0 h 13734854"/>
              <a:gd name="connsiteX1" fmla="*/ 24369680 w 24369680"/>
              <a:gd name="connsiteY1" fmla="*/ 0 h 13734854"/>
              <a:gd name="connsiteX2" fmla="*/ 24369680 w 24369680"/>
              <a:gd name="connsiteY2" fmla="*/ 13734854 h 13734854"/>
              <a:gd name="connsiteX3" fmla="*/ 0 w 24369680"/>
              <a:gd name="connsiteY3" fmla="*/ 13734854 h 13734854"/>
              <a:gd name="connsiteX4" fmla="*/ 0 w 24369680"/>
              <a:gd name="connsiteY4" fmla="*/ 0 h 13734854"/>
              <a:gd name="connsiteX0" fmla="*/ 15794 w 24385474"/>
              <a:gd name="connsiteY0" fmla="*/ 0 h 13734854"/>
              <a:gd name="connsiteX1" fmla="*/ 24385474 w 24385474"/>
              <a:gd name="connsiteY1" fmla="*/ 0 h 13734854"/>
              <a:gd name="connsiteX2" fmla="*/ 24385474 w 24385474"/>
              <a:gd name="connsiteY2" fmla="*/ 13734854 h 13734854"/>
              <a:gd name="connsiteX3" fmla="*/ 15794 w 24385474"/>
              <a:gd name="connsiteY3" fmla="*/ 13734854 h 13734854"/>
              <a:gd name="connsiteX4" fmla="*/ 0 w 24385474"/>
              <a:gd name="connsiteY4" fmla="*/ 1715679 h 13734854"/>
              <a:gd name="connsiteX5" fmla="*/ 15794 w 24385474"/>
              <a:gd name="connsiteY5" fmla="*/ 0 h 13734854"/>
              <a:gd name="connsiteX0" fmla="*/ 15794 w 24396569"/>
              <a:gd name="connsiteY0" fmla="*/ 0 h 13734854"/>
              <a:gd name="connsiteX1" fmla="*/ 24385474 w 24396569"/>
              <a:gd name="connsiteY1" fmla="*/ 0 h 13734854"/>
              <a:gd name="connsiteX2" fmla="*/ 24396569 w 24396569"/>
              <a:gd name="connsiteY2" fmla="*/ 12019176 h 13734854"/>
              <a:gd name="connsiteX3" fmla="*/ 24385474 w 24396569"/>
              <a:gd name="connsiteY3" fmla="*/ 13734854 h 13734854"/>
              <a:gd name="connsiteX4" fmla="*/ 15794 w 24396569"/>
              <a:gd name="connsiteY4" fmla="*/ 13734854 h 13734854"/>
              <a:gd name="connsiteX5" fmla="*/ 0 w 24396569"/>
              <a:gd name="connsiteY5" fmla="*/ 1715679 h 13734854"/>
              <a:gd name="connsiteX6" fmla="*/ 15794 w 24396569"/>
              <a:gd name="connsiteY6" fmla="*/ 0 h 13734854"/>
              <a:gd name="connsiteX0" fmla="*/ 0 w 24396569"/>
              <a:gd name="connsiteY0" fmla="*/ 1715679 h 13734854"/>
              <a:gd name="connsiteX1" fmla="*/ 24385474 w 24396569"/>
              <a:gd name="connsiteY1" fmla="*/ 0 h 13734854"/>
              <a:gd name="connsiteX2" fmla="*/ 24396569 w 24396569"/>
              <a:gd name="connsiteY2" fmla="*/ 12019176 h 13734854"/>
              <a:gd name="connsiteX3" fmla="*/ 24385474 w 24396569"/>
              <a:gd name="connsiteY3" fmla="*/ 13734854 h 13734854"/>
              <a:gd name="connsiteX4" fmla="*/ 15794 w 24396569"/>
              <a:gd name="connsiteY4" fmla="*/ 13734854 h 13734854"/>
              <a:gd name="connsiteX5" fmla="*/ 0 w 24396569"/>
              <a:gd name="connsiteY5" fmla="*/ 1715679 h 13734854"/>
              <a:gd name="connsiteX0" fmla="*/ 0 w 24396569"/>
              <a:gd name="connsiteY0" fmla="*/ 1715679 h 14561968"/>
              <a:gd name="connsiteX1" fmla="*/ 24385474 w 24396569"/>
              <a:gd name="connsiteY1" fmla="*/ 0 h 14561968"/>
              <a:gd name="connsiteX2" fmla="*/ 24396569 w 24396569"/>
              <a:gd name="connsiteY2" fmla="*/ 12019176 h 14561968"/>
              <a:gd name="connsiteX3" fmla="*/ 15794 w 24396569"/>
              <a:gd name="connsiteY3" fmla="*/ 13734854 h 14561968"/>
              <a:gd name="connsiteX4" fmla="*/ 0 w 24396569"/>
              <a:gd name="connsiteY4" fmla="*/ 1715679 h 14561968"/>
              <a:gd name="connsiteX0" fmla="*/ 0 w 24396569"/>
              <a:gd name="connsiteY0" fmla="*/ 1715679 h 13734854"/>
              <a:gd name="connsiteX1" fmla="*/ 24385474 w 24396569"/>
              <a:gd name="connsiteY1" fmla="*/ 0 h 13734854"/>
              <a:gd name="connsiteX2" fmla="*/ 24396569 w 24396569"/>
              <a:gd name="connsiteY2" fmla="*/ 12019176 h 13734854"/>
              <a:gd name="connsiteX3" fmla="*/ 15794 w 24396569"/>
              <a:gd name="connsiteY3" fmla="*/ 13734854 h 13734854"/>
              <a:gd name="connsiteX4" fmla="*/ 0 w 24396569"/>
              <a:gd name="connsiteY4" fmla="*/ 1715679 h 13734854"/>
              <a:gd name="connsiteX0" fmla="*/ 0 w 24388632"/>
              <a:gd name="connsiteY0" fmla="*/ 1709329 h 13734854"/>
              <a:gd name="connsiteX1" fmla="*/ 24377537 w 24388632"/>
              <a:gd name="connsiteY1" fmla="*/ 0 h 13734854"/>
              <a:gd name="connsiteX2" fmla="*/ 24388632 w 24388632"/>
              <a:gd name="connsiteY2" fmla="*/ 12019176 h 13734854"/>
              <a:gd name="connsiteX3" fmla="*/ 7857 w 24388632"/>
              <a:gd name="connsiteY3" fmla="*/ 13734854 h 13734854"/>
              <a:gd name="connsiteX4" fmla="*/ 0 w 24388632"/>
              <a:gd name="connsiteY4" fmla="*/ 1709329 h 13734854"/>
              <a:gd name="connsiteX0" fmla="*/ 0 w 24388632"/>
              <a:gd name="connsiteY0" fmla="*/ 1710916 h 13736441"/>
              <a:gd name="connsiteX1" fmla="*/ 24380711 w 24388632"/>
              <a:gd name="connsiteY1" fmla="*/ 0 h 13736441"/>
              <a:gd name="connsiteX2" fmla="*/ 24388632 w 24388632"/>
              <a:gd name="connsiteY2" fmla="*/ 12020763 h 13736441"/>
              <a:gd name="connsiteX3" fmla="*/ 7857 w 24388632"/>
              <a:gd name="connsiteY3" fmla="*/ 13736441 h 13736441"/>
              <a:gd name="connsiteX4" fmla="*/ 0 w 24388632"/>
              <a:gd name="connsiteY4" fmla="*/ 1710916 h 13736441"/>
              <a:gd name="connsiteX0" fmla="*/ 0 w 24388632"/>
              <a:gd name="connsiteY0" fmla="*/ 1710916 h 13736441"/>
              <a:gd name="connsiteX1" fmla="*/ 24387062 w 24388632"/>
              <a:gd name="connsiteY1" fmla="*/ 0 h 13736441"/>
              <a:gd name="connsiteX2" fmla="*/ 24388632 w 24388632"/>
              <a:gd name="connsiteY2" fmla="*/ 12020763 h 13736441"/>
              <a:gd name="connsiteX3" fmla="*/ 7857 w 24388632"/>
              <a:gd name="connsiteY3" fmla="*/ 13736441 h 13736441"/>
              <a:gd name="connsiteX4" fmla="*/ 0 w 24388632"/>
              <a:gd name="connsiteY4" fmla="*/ 1710916 h 13736441"/>
              <a:gd name="connsiteX0" fmla="*/ 0 w 24388127"/>
              <a:gd name="connsiteY0" fmla="*/ 1710916 h 13736441"/>
              <a:gd name="connsiteX1" fmla="*/ 24387062 w 24388127"/>
              <a:gd name="connsiteY1" fmla="*/ 0 h 13736441"/>
              <a:gd name="connsiteX2" fmla="*/ 24387044 w 24388127"/>
              <a:gd name="connsiteY2" fmla="*/ 12020763 h 13736441"/>
              <a:gd name="connsiteX3" fmla="*/ 7857 w 24388127"/>
              <a:gd name="connsiteY3" fmla="*/ 13736441 h 13736441"/>
              <a:gd name="connsiteX4" fmla="*/ 0 w 24388127"/>
              <a:gd name="connsiteY4" fmla="*/ 1710916 h 13736441"/>
              <a:gd name="connsiteX0" fmla="*/ 0 w 24387858"/>
              <a:gd name="connsiteY0" fmla="*/ 1710916 h 13736441"/>
              <a:gd name="connsiteX1" fmla="*/ 24387062 w 24387858"/>
              <a:gd name="connsiteY1" fmla="*/ 0 h 13736441"/>
              <a:gd name="connsiteX2" fmla="*/ 24383869 w 24387858"/>
              <a:gd name="connsiteY2" fmla="*/ 12022351 h 13736441"/>
              <a:gd name="connsiteX3" fmla="*/ 7857 w 24387858"/>
              <a:gd name="connsiteY3" fmla="*/ 13736441 h 13736441"/>
              <a:gd name="connsiteX4" fmla="*/ 0 w 24387858"/>
              <a:gd name="connsiteY4" fmla="*/ 1710916 h 1373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7858" h="13736441">
                <a:moveTo>
                  <a:pt x="0" y="1710916"/>
                </a:moveTo>
                <a:lnTo>
                  <a:pt x="24387062" y="0"/>
                </a:lnTo>
                <a:cubicBezTo>
                  <a:pt x="24390760" y="4006392"/>
                  <a:pt x="24380171" y="8015959"/>
                  <a:pt x="24383869" y="12022351"/>
                </a:cubicBezTo>
                <a:lnTo>
                  <a:pt x="7857" y="13736441"/>
                </a:lnTo>
                <a:cubicBezTo>
                  <a:pt x="2592" y="9730049"/>
                  <a:pt x="5265" y="5717308"/>
                  <a:pt x="0" y="171091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 b="1" i="1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3C6CAD2-0D70-4B20-9702-7BC2BBD23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89037" y="433800"/>
            <a:ext cx="1895523" cy="194400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100"/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53637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Ryhmä 5">
            <a:extLst>
              <a:ext uri="{FF2B5EF4-FFF2-40B4-BE49-F238E27FC236}">
                <a16:creationId xmlns:a16="http://schemas.microsoft.com/office/drawing/2014/main" id="{5E97D42B-BB3B-4D70-B419-BFB83663D9C6}"/>
              </a:ext>
            </a:extLst>
          </p:cNvPr>
          <p:cNvGrpSpPr/>
          <p:nvPr userDrawn="1"/>
        </p:nvGrpSpPr>
        <p:grpSpPr>
          <a:xfrm>
            <a:off x="0" y="-9427"/>
            <a:ext cx="12192194" cy="6867427"/>
            <a:chOff x="0" y="-18854"/>
            <a:chExt cx="24382800" cy="13734854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947666D-7DCE-4F99-BFC4-68C27902B7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-18854"/>
              <a:ext cx="24382800" cy="1714898"/>
            </a:xfrm>
            <a:custGeom>
              <a:avLst/>
              <a:gdLst>
                <a:gd name="T0" fmla="*/ 0 w 67725"/>
                <a:gd name="T1" fmla="*/ 0 h 4767"/>
                <a:gd name="T2" fmla="*/ 0 w 67725"/>
                <a:gd name="T3" fmla="*/ 4767 h 4767"/>
                <a:gd name="T4" fmla="*/ 67725 w 67725"/>
                <a:gd name="T5" fmla="*/ 24 h 4767"/>
                <a:gd name="T6" fmla="*/ 67725 w 67725"/>
                <a:gd name="T7" fmla="*/ 18 h 4767"/>
                <a:gd name="T8" fmla="*/ 0 w 67725"/>
                <a:gd name="T9" fmla="*/ 0 h 4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25" h="4767">
                  <a:moveTo>
                    <a:pt x="0" y="0"/>
                  </a:moveTo>
                  <a:lnTo>
                    <a:pt x="0" y="4767"/>
                  </a:lnTo>
                  <a:lnTo>
                    <a:pt x="67725" y="24"/>
                  </a:lnTo>
                  <a:lnTo>
                    <a:pt x="67725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F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E29252F-1217-499A-AEEF-B10241DF06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6" y="12001102"/>
              <a:ext cx="24376434" cy="1714898"/>
            </a:xfrm>
            <a:custGeom>
              <a:avLst/>
              <a:gdLst>
                <a:gd name="T0" fmla="*/ 0 w 67711"/>
                <a:gd name="T1" fmla="*/ 4767 h 4767"/>
                <a:gd name="T2" fmla="*/ 67711 w 67711"/>
                <a:gd name="T3" fmla="*/ 4767 h 4767"/>
                <a:gd name="T4" fmla="*/ 67711 w 67711"/>
                <a:gd name="T5" fmla="*/ 0 h 4767"/>
                <a:gd name="T6" fmla="*/ 0 w 67711"/>
                <a:gd name="T7" fmla="*/ 4767 h 4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11" h="4767">
                  <a:moveTo>
                    <a:pt x="0" y="4767"/>
                  </a:moveTo>
                  <a:lnTo>
                    <a:pt x="67711" y="4767"/>
                  </a:lnTo>
                  <a:lnTo>
                    <a:pt x="67711" y="0"/>
                  </a:lnTo>
                  <a:lnTo>
                    <a:pt x="0" y="4767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797E4D7-4DF3-42F7-A8B1-E81360052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A0BD-5408-4C6C-9A5C-10B4CA57242F}" type="datetime1">
              <a:rPr lang="fi-FI" smtClean="0"/>
              <a:t>15.2.2023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15DA5D9-220B-4CA2-AF56-616A41B79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0AACDB7-CE3E-4B32-A3E7-5CF3FA8C9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62971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nega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Ryhmä 5">
            <a:extLst>
              <a:ext uri="{FF2B5EF4-FFF2-40B4-BE49-F238E27FC236}">
                <a16:creationId xmlns:a16="http://schemas.microsoft.com/office/drawing/2014/main" id="{5E97D42B-BB3B-4D70-B419-BFB83663D9C6}"/>
              </a:ext>
            </a:extLst>
          </p:cNvPr>
          <p:cNvGrpSpPr/>
          <p:nvPr userDrawn="1"/>
        </p:nvGrpSpPr>
        <p:grpSpPr>
          <a:xfrm>
            <a:off x="0" y="-9427"/>
            <a:ext cx="12192194" cy="6867427"/>
            <a:chOff x="0" y="-18854"/>
            <a:chExt cx="24382800" cy="13734854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947666D-7DCE-4F99-BFC4-68C27902B7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-18854"/>
              <a:ext cx="24382800" cy="1714898"/>
            </a:xfrm>
            <a:custGeom>
              <a:avLst/>
              <a:gdLst>
                <a:gd name="T0" fmla="*/ 0 w 67725"/>
                <a:gd name="T1" fmla="*/ 0 h 4767"/>
                <a:gd name="T2" fmla="*/ 0 w 67725"/>
                <a:gd name="T3" fmla="*/ 4767 h 4767"/>
                <a:gd name="T4" fmla="*/ 67725 w 67725"/>
                <a:gd name="T5" fmla="*/ 24 h 4767"/>
                <a:gd name="T6" fmla="*/ 67725 w 67725"/>
                <a:gd name="T7" fmla="*/ 18 h 4767"/>
                <a:gd name="T8" fmla="*/ 0 w 67725"/>
                <a:gd name="T9" fmla="*/ 0 h 4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25" h="4767">
                  <a:moveTo>
                    <a:pt x="0" y="0"/>
                  </a:moveTo>
                  <a:lnTo>
                    <a:pt x="0" y="4767"/>
                  </a:lnTo>
                  <a:lnTo>
                    <a:pt x="67725" y="24"/>
                  </a:lnTo>
                  <a:lnTo>
                    <a:pt x="67725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F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E29252F-1217-499A-AEEF-B10241DF06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6" y="12001102"/>
              <a:ext cx="24376434" cy="1714898"/>
            </a:xfrm>
            <a:custGeom>
              <a:avLst/>
              <a:gdLst>
                <a:gd name="T0" fmla="*/ 0 w 67711"/>
                <a:gd name="T1" fmla="*/ 4767 h 4767"/>
                <a:gd name="T2" fmla="*/ 67711 w 67711"/>
                <a:gd name="T3" fmla="*/ 4767 h 4767"/>
                <a:gd name="T4" fmla="*/ 67711 w 67711"/>
                <a:gd name="T5" fmla="*/ 0 h 4767"/>
                <a:gd name="T6" fmla="*/ 0 w 67711"/>
                <a:gd name="T7" fmla="*/ 4767 h 4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11" h="4767">
                  <a:moveTo>
                    <a:pt x="0" y="4767"/>
                  </a:moveTo>
                  <a:lnTo>
                    <a:pt x="67711" y="4767"/>
                  </a:lnTo>
                  <a:lnTo>
                    <a:pt x="67711" y="0"/>
                  </a:lnTo>
                  <a:lnTo>
                    <a:pt x="0" y="4767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797E4D7-4DF3-42F7-A8B1-E81360052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A0BD-5408-4C6C-9A5C-10B4CA57242F}" type="datetime1">
              <a:rPr lang="fi-FI" smtClean="0"/>
              <a:t>15.2.2023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15DA5D9-220B-4CA2-AF56-616A41B79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0AACDB7-CE3E-4B32-A3E7-5CF3FA8C9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032260EC-5763-454B-86A4-9A6ED4E730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88890" y="433578"/>
            <a:ext cx="1895983" cy="19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5721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1A1614D-52CF-45AF-A901-12FA2C051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0A3A-D064-40E9-B3C2-27D20437E4B9}" type="datetime1">
              <a:rPr lang="fi-FI" smtClean="0"/>
              <a:t>15.2.2023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2A2215A-8FD8-4FBF-887A-0CE9E0203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2899E54-642F-4A9A-8599-805DAF440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33056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Kuva 24" descr="Nainen kävelee laiturilla">
            <a:extLst>
              <a:ext uri="{FF2B5EF4-FFF2-40B4-BE49-F238E27FC236}">
                <a16:creationId xmlns:a16="http://schemas.microsoft.com/office/drawing/2014/main" id="{6E5FA1D4-2C32-4240-9B55-00EBF83580F6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194" cy="4958499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B56F663B-DE9D-4846-B92B-815F67F29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0" y="4053527"/>
            <a:ext cx="12192194" cy="2808449"/>
          </a:xfrm>
          <a:custGeom>
            <a:avLst/>
            <a:gdLst>
              <a:gd name="T0" fmla="*/ 0 w 67733"/>
              <a:gd name="T1" fmla="*/ 4768 h 15585"/>
              <a:gd name="T2" fmla="*/ 0 w 67733"/>
              <a:gd name="T3" fmla="*/ 4774 h 15585"/>
              <a:gd name="T4" fmla="*/ 0 w 67733"/>
              <a:gd name="T5" fmla="*/ 4774 h 15585"/>
              <a:gd name="T6" fmla="*/ 0 w 67733"/>
              <a:gd name="T7" fmla="*/ 15585 h 15585"/>
              <a:gd name="T8" fmla="*/ 67733 w 67733"/>
              <a:gd name="T9" fmla="*/ 15585 h 15585"/>
              <a:gd name="T10" fmla="*/ 67733 w 67733"/>
              <a:gd name="T11" fmla="*/ 0 h 15585"/>
              <a:gd name="T12" fmla="*/ 0 w 67733"/>
              <a:gd name="T13" fmla="*/ 4768 h 15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733" h="15585">
                <a:moveTo>
                  <a:pt x="0" y="4768"/>
                </a:moveTo>
                <a:lnTo>
                  <a:pt x="0" y="4774"/>
                </a:lnTo>
                <a:lnTo>
                  <a:pt x="0" y="4774"/>
                </a:lnTo>
                <a:lnTo>
                  <a:pt x="0" y="15585"/>
                </a:lnTo>
                <a:lnTo>
                  <a:pt x="67733" y="15585"/>
                </a:lnTo>
                <a:cubicBezTo>
                  <a:pt x="67733" y="10379"/>
                  <a:pt x="67733" y="5195"/>
                  <a:pt x="67733" y="0"/>
                </a:cubicBezTo>
                <a:lnTo>
                  <a:pt x="0" y="4768"/>
                </a:lnTo>
                <a:close/>
              </a:path>
            </a:pathLst>
          </a:custGeom>
          <a:solidFill>
            <a:srgbClr val="97B3D4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fi-FI" sz="900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B05BE846-A9E8-4F94-B6C9-47D9A241C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9427"/>
            <a:ext cx="12192194" cy="857449"/>
          </a:xfrm>
          <a:custGeom>
            <a:avLst/>
            <a:gdLst>
              <a:gd name="T0" fmla="*/ 0 w 67725"/>
              <a:gd name="T1" fmla="*/ 0 h 4767"/>
              <a:gd name="T2" fmla="*/ 0 w 67725"/>
              <a:gd name="T3" fmla="*/ 4767 h 4767"/>
              <a:gd name="T4" fmla="*/ 67725 w 67725"/>
              <a:gd name="T5" fmla="*/ 24 h 4767"/>
              <a:gd name="T6" fmla="*/ 67725 w 67725"/>
              <a:gd name="T7" fmla="*/ 18 h 4767"/>
              <a:gd name="T8" fmla="*/ 0 w 67725"/>
              <a:gd name="T9" fmla="*/ 0 h 4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725" h="4767">
                <a:moveTo>
                  <a:pt x="0" y="0"/>
                </a:moveTo>
                <a:lnTo>
                  <a:pt x="0" y="4767"/>
                </a:lnTo>
                <a:lnTo>
                  <a:pt x="67725" y="24"/>
                </a:lnTo>
                <a:lnTo>
                  <a:pt x="67725" y="18"/>
                </a:lnTo>
                <a:lnTo>
                  <a:pt x="0" y="0"/>
                </a:lnTo>
                <a:close/>
              </a:path>
            </a:pathLst>
          </a:custGeom>
          <a:solidFill>
            <a:srgbClr val="CEFF23"/>
          </a:solidFill>
          <a:ln w="9525">
            <a:noFill/>
            <a:round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fi-FI" sz="900"/>
          </a:p>
        </p:txBody>
      </p:sp>
      <p:grpSp>
        <p:nvGrpSpPr>
          <p:cNvPr id="23" name="Ryhmä 22">
            <a:extLst>
              <a:ext uri="{FF2B5EF4-FFF2-40B4-BE49-F238E27FC236}">
                <a16:creationId xmlns:a16="http://schemas.microsoft.com/office/drawing/2014/main" id="{E0ED3212-0E12-462B-9F9E-0F9AFCEB7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2262433"/>
            <a:ext cx="12192194" cy="1250054"/>
            <a:chOff x="14288" y="1179513"/>
            <a:chExt cx="24353837" cy="2497138"/>
          </a:xfrm>
        </p:grpSpPr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21A8E0B-C6F0-48F4-9E53-4DAE17B05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88" y="1223963"/>
              <a:ext cx="3727450" cy="2406650"/>
            </a:xfrm>
            <a:custGeom>
              <a:avLst/>
              <a:gdLst>
                <a:gd name="T0" fmla="*/ 6722 w 10366"/>
                <a:gd name="T1" fmla="*/ 0 h 6678"/>
                <a:gd name="T2" fmla="*/ 3329 w 10366"/>
                <a:gd name="T3" fmla="*/ 2477 h 6678"/>
                <a:gd name="T4" fmla="*/ 3724 w 10366"/>
                <a:gd name="T5" fmla="*/ 0 h 6678"/>
                <a:gd name="T6" fmla="*/ 771 w 10366"/>
                <a:gd name="T7" fmla="*/ 0 h 6678"/>
                <a:gd name="T8" fmla="*/ 0 w 10366"/>
                <a:gd name="T9" fmla="*/ 4858 h 6678"/>
                <a:gd name="T10" fmla="*/ 0 w 10366"/>
                <a:gd name="T11" fmla="*/ 6678 h 6678"/>
                <a:gd name="T12" fmla="*/ 2665 w 10366"/>
                <a:gd name="T13" fmla="*/ 6678 h 6678"/>
                <a:gd name="T14" fmla="*/ 3113 w 10366"/>
                <a:gd name="T15" fmla="*/ 3868 h 6678"/>
                <a:gd name="T16" fmla="*/ 5627 w 10366"/>
                <a:gd name="T17" fmla="*/ 6678 h 6678"/>
                <a:gd name="T18" fmla="*/ 9406 w 10366"/>
                <a:gd name="T19" fmla="*/ 6678 h 6678"/>
                <a:gd name="T20" fmla="*/ 6120 w 10366"/>
                <a:gd name="T21" fmla="*/ 3105 h 6678"/>
                <a:gd name="T22" fmla="*/ 10366 w 10366"/>
                <a:gd name="T23" fmla="*/ 0 h 6678"/>
                <a:gd name="T24" fmla="*/ 6722 w 10366"/>
                <a:gd name="T25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66" h="6678">
                  <a:moveTo>
                    <a:pt x="6722" y="0"/>
                  </a:moveTo>
                  <a:lnTo>
                    <a:pt x="3329" y="2477"/>
                  </a:lnTo>
                  <a:lnTo>
                    <a:pt x="3724" y="0"/>
                  </a:lnTo>
                  <a:lnTo>
                    <a:pt x="771" y="0"/>
                  </a:lnTo>
                  <a:lnTo>
                    <a:pt x="0" y="4858"/>
                  </a:lnTo>
                  <a:lnTo>
                    <a:pt x="0" y="6678"/>
                  </a:lnTo>
                  <a:lnTo>
                    <a:pt x="2665" y="6678"/>
                  </a:lnTo>
                  <a:lnTo>
                    <a:pt x="3113" y="3868"/>
                  </a:lnTo>
                  <a:lnTo>
                    <a:pt x="5627" y="6678"/>
                  </a:lnTo>
                  <a:lnTo>
                    <a:pt x="9406" y="6678"/>
                  </a:lnTo>
                  <a:lnTo>
                    <a:pt x="6120" y="3105"/>
                  </a:lnTo>
                  <a:lnTo>
                    <a:pt x="10366" y="0"/>
                  </a:lnTo>
                  <a:lnTo>
                    <a:pt x="6722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F976DE6-DF60-436D-8406-2AED6DDCF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24213" y="1179513"/>
              <a:ext cx="3714750" cy="2497138"/>
            </a:xfrm>
            <a:custGeom>
              <a:avLst/>
              <a:gdLst>
                <a:gd name="T0" fmla="*/ 0 w 10332"/>
                <a:gd name="T1" fmla="*/ 3914 h 6930"/>
                <a:gd name="T2" fmla="*/ 45 w 10332"/>
                <a:gd name="T3" fmla="*/ 3222 h 6930"/>
                <a:gd name="T4" fmla="*/ 5242 w 10332"/>
                <a:gd name="T5" fmla="*/ 0 h 6930"/>
                <a:gd name="T6" fmla="*/ 5664 w 10332"/>
                <a:gd name="T7" fmla="*/ 0 h 6930"/>
                <a:gd name="T8" fmla="*/ 10332 w 10332"/>
                <a:gd name="T9" fmla="*/ 2962 h 6930"/>
                <a:gd name="T10" fmla="*/ 10269 w 10332"/>
                <a:gd name="T11" fmla="*/ 3689 h 6930"/>
                <a:gd name="T12" fmla="*/ 5081 w 10332"/>
                <a:gd name="T13" fmla="*/ 6930 h 6930"/>
                <a:gd name="T14" fmla="*/ 4650 w 10332"/>
                <a:gd name="T15" fmla="*/ 6930 h 6930"/>
                <a:gd name="T16" fmla="*/ 0 w 10332"/>
                <a:gd name="T17" fmla="*/ 3914 h 6930"/>
                <a:gd name="T18" fmla="*/ 5296 w 10332"/>
                <a:gd name="T19" fmla="*/ 1975 h 6930"/>
                <a:gd name="T20" fmla="*/ 3088 w 10332"/>
                <a:gd name="T21" fmla="*/ 3348 h 6930"/>
                <a:gd name="T22" fmla="*/ 3070 w 10332"/>
                <a:gd name="T23" fmla="*/ 3644 h 6930"/>
                <a:gd name="T24" fmla="*/ 5018 w 10332"/>
                <a:gd name="T25" fmla="*/ 4937 h 6930"/>
                <a:gd name="T26" fmla="*/ 7235 w 10332"/>
                <a:gd name="T27" fmla="*/ 3546 h 6930"/>
                <a:gd name="T28" fmla="*/ 7262 w 10332"/>
                <a:gd name="T29" fmla="*/ 3214 h 6930"/>
                <a:gd name="T30" fmla="*/ 5296 w 10332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2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2" y="1670"/>
                    <a:pt x="10332" y="2962"/>
                  </a:cubicBezTo>
                  <a:cubicBezTo>
                    <a:pt x="10332" y="3196"/>
                    <a:pt x="10305" y="3465"/>
                    <a:pt x="10269" y="3689"/>
                  </a:cubicBezTo>
                  <a:cubicBezTo>
                    <a:pt x="10053" y="5018"/>
                    <a:pt x="9335" y="6930"/>
                    <a:pt x="5081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9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8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6A2C1F8-6EAF-4BEC-BE34-4343D71264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58025" y="1223963"/>
              <a:ext cx="3692525" cy="2446338"/>
            </a:xfrm>
            <a:custGeom>
              <a:avLst/>
              <a:gdLst>
                <a:gd name="T0" fmla="*/ 700 w 10268"/>
                <a:gd name="T1" fmla="*/ 0 h 6786"/>
                <a:gd name="T2" fmla="*/ 3662 w 10268"/>
                <a:gd name="T3" fmla="*/ 0 h 6786"/>
                <a:gd name="T4" fmla="*/ 3213 w 10268"/>
                <a:gd name="T5" fmla="*/ 2818 h 6786"/>
                <a:gd name="T6" fmla="*/ 4847 w 10268"/>
                <a:gd name="T7" fmla="*/ 4506 h 6786"/>
                <a:gd name="T8" fmla="*/ 4865 w 10268"/>
                <a:gd name="T9" fmla="*/ 4506 h 6786"/>
                <a:gd name="T10" fmla="*/ 6857 w 10268"/>
                <a:gd name="T11" fmla="*/ 2836 h 6786"/>
                <a:gd name="T12" fmla="*/ 7306 w 10268"/>
                <a:gd name="T13" fmla="*/ 0 h 6786"/>
                <a:gd name="T14" fmla="*/ 10268 w 10268"/>
                <a:gd name="T15" fmla="*/ 0 h 6786"/>
                <a:gd name="T16" fmla="*/ 9802 w 10268"/>
                <a:gd name="T17" fmla="*/ 2989 h 6786"/>
                <a:gd name="T18" fmla="*/ 5017 w 10268"/>
                <a:gd name="T19" fmla="*/ 6786 h 6786"/>
                <a:gd name="T20" fmla="*/ 4622 w 10268"/>
                <a:gd name="T21" fmla="*/ 6786 h 6786"/>
                <a:gd name="T22" fmla="*/ 224 w 10268"/>
                <a:gd name="T23" fmla="*/ 2971 h 6786"/>
                <a:gd name="T24" fmla="*/ 700 w 10268"/>
                <a:gd name="T25" fmla="*/ 0 h 6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68" h="6786">
                  <a:moveTo>
                    <a:pt x="700" y="0"/>
                  </a:moveTo>
                  <a:lnTo>
                    <a:pt x="3662" y="0"/>
                  </a:lnTo>
                  <a:lnTo>
                    <a:pt x="3213" y="2818"/>
                  </a:lnTo>
                  <a:cubicBezTo>
                    <a:pt x="3079" y="3644"/>
                    <a:pt x="3312" y="4506"/>
                    <a:pt x="4847" y="4506"/>
                  </a:cubicBezTo>
                  <a:lnTo>
                    <a:pt x="4865" y="4506"/>
                  </a:lnTo>
                  <a:cubicBezTo>
                    <a:pt x="6319" y="4506"/>
                    <a:pt x="6732" y="3644"/>
                    <a:pt x="6857" y="2836"/>
                  </a:cubicBezTo>
                  <a:lnTo>
                    <a:pt x="7306" y="0"/>
                  </a:lnTo>
                  <a:lnTo>
                    <a:pt x="10268" y="0"/>
                  </a:lnTo>
                  <a:lnTo>
                    <a:pt x="9802" y="2989"/>
                  </a:lnTo>
                  <a:cubicBezTo>
                    <a:pt x="9568" y="4443"/>
                    <a:pt x="8895" y="6786"/>
                    <a:pt x="5017" y="6786"/>
                  </a:cubicBezTo>
                  <a:lnTo>
                    <a:pt x="4622" y="6786"/>
                  </a:lnTo>
                  <a:cubicBezTo>
                    <a:pt x="377" y="6786"/>
                    <a:pt x="0" y="4398"/>
                    <a:pt x="224" y="2971"/>
                  </a:cubicBezTo>
                  <a:lnTo>
                    <a:pt x="70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BEC02F9C-E6FC-40B6-85EC-1FD0A88E3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47388" y="1223963"/>
              <a:ext cx="3679825" cy="2406650"/>
            </a:xfrm>
            <a:custGeom>
              <a:avLst/>
              <a:gdLst>
                <a:gd name="T0" fmla="*/ 6337 w 10233"/>
                <a:gd name="T1" fmla="*/ 6678 h 6678"/>
                <a:gd name="T2" fmla="*/ 2217 w 10233"/>
                <a:gd name="T3" fmla="*/ 6678 h 6678"/>
                <a:gd name="T4" fmla="*/ 0 w 10233"/>
                <a:gd name="T5" fmla="*/ 0 h 6678"/>
                <a:gd name="T6" fmla="*/ 3267 w 10233"/>
                <a:gd name="T7" fmla="*/ 0 h 6678"/>
                <a:gd name="T8" fmla="*/ 4613 w 10233"/>
                <a:gd name="T9" fmla="*/ 4380 h 6678"/>
                <a:gd name="T10" fmla="*/ 7109 w 10233"/>
                <a:gd name="T11" fmla="*/ 0 h 6678"/>
                <a:gd name="T12" fmla="*/ 10233 w 10233"/>
                <a:gd name="T13" fmla="*/ 0 h 6678"/>
                <a:gd name="T14" fmla="*/ 6337 w 10233"/>
                <a:gd name="T15" fmla="*/ 6678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3" h="6678">
                  <a:moveTo>
                    <a:pt x="6337" y="6678"/>
                  </a:moveTo>
                  <a:lnTo>
                    <a:pt x="2217" y="6678"/>
                  </a:lnTo>
                  <a:lnTo>
                    <a:pt x="0" y="0"/>
                  </a:lnTo>
                  <a:lnTo>
                    <a:pt x="3267" y="0"/>
                  </a:lnTo>
                  <a:lnTo>
                    <a:pt x="4613" y="4380"/>
                  </a:lnTo>
                  <a:lnTo>
                    <a:pt x="7109" y="0"/>
                  </a:lnTo>
                  <a:lnTo>
                    <a:pt x="10233" y="0"/>
                  </a:lnTo>
                  <a:lnTo>
                    <a:pt x="6337" y="6678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63CF111C-678D-4D1E-AC5E-9D785B047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219238" y="1179513"/>
              <a:ext cx="3714750" cy="2497138"/>
            </a:xfrm>
            <a:custGeom>
              <a:avLst/>
              <a:gdLst>
                <a:gd name="T0" fmla="*/ 0 w 10331"/>
                <a:gd name="T1" fmla="*/ 3914 h 6930"/>
                <a:gd name="T2" fmla="*/ 45 w 10331"/>
                <a:gd name="T3" fmla="*/ 3222 h 6930"/>
                <a:gd name="T4" fmla="*/ 5242 w 10331"/>
                <a:gd name="T5" fmla="*/ 0 h 6930"/>
                <a:gd name="T6" fmla="*/ 5664 w 10331"/>
                <a:gd name="T7" fmla="*/ 0 h 6930"/>
                <a:gd name="T8" fmla="*/ 10331 w 10331"/>
                <a:gd name="T9" fmla="*/ 2962 h 6930"/>
                <a:gd name="T10" fmla="*/ 10269 w 10331"/>
                <a:gd name="T11" fmla="*/ 3689 h 6930"/>
                <a:gd name="T12" fmla="*/ 5080 w 10331"/>
                <a:gd name="T13" fmla="*/ 6930 h 6930"/>
                <a:gd name="T14" fmla="*/ 4650 w 10331"/>
                <a:gd name="T15" fmla="*/ 6930 h 6930"/>
                <a:gd name="T16" fmla="*/ 0 w 10331"/>
                <a:gd name="T17" fmla="*/ 3914 h 6930"/>
                <a:gd name="T18" fmla="*/ 5296 w 10331"/>
                <a:gd name="T19" fmla="*/ 1975 h 6930"/>
                <a:gd name="T20" fmla="*/ 3088 w 10331"/>
                <a:gd name="T21" fmla="*/ 3348 h 6930"/>
                <a:gd name="T22" fmla="*/ 3070 w 10331"/>
                <a:gd name="T23" fmla="*/ 3644 h 6930"/>
                <a:gd name="T24" fmla="*/ 5017 w 10331"/>
                <a:gd name="T25" fmla="*/ 4937 h 6930"/>
                <a:gd name="T26" fmla="*/ 7235 w 10331"/>
                <a:gd name="T27" fmla="*/ 3546 h 6930"/>
                <a:gd name="T28" fmla="*/ 7262 w 10331"/>
                <a:gd name="T29" fmla="*/ 3214 h 6930"/>
                <a:gd name="T30" fmla="*/ 5296 w 10331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1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1" y="1670"/>
                    <a:pt x="10331" y="2962"/>
                  </a:cubicBezTo>
                  <a:cubicBezTo>
                    <a:pt x="10331" y="3196"/>
                    <a:pt x="10304" y="3465"/>
                    <a:pt x="10269" y="3689"/>
                  </a:cubicBezTo>
                  <a:cubicBezTo>
                    <a:pt x="10053" y="5018"/>
                    <a:pt x="9335" y="6930"/>
                    <a:pt x="5080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8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7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6A25D9D-A80B-4426-82D4-16011802C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949863" y="1223963"/>
              <a:ext cx="2801938" cy="2406650"/>
            </a:xfrm>
            <a:custGeom>
              <a:avLst/>
              <a:gdLst>
                <a:gd name="T0" fmla="*/ 4013 w 7792"/>
                <a:gd name="T1" fmla="*/ 0 h 6678"/>
                <a:gd name="T2" fmla="*/ 3295 w 7792"/>
                <a:gd name="T3" fmla="*/ 4506 h 6678"/>
                <a:gd name="T4" fmla="*/ 7792 w 7792"/>
                <a:gd name="T5" fmla="*/ 4506 h 6678"/>
                <a:gd name="T6" fmla="*/ 7451 w 7792"/>
                <a:gd name="T7" fmla="*/ 6678 h 6678"/>
                <a:gd name="T8" fmla="*/ 0 w 7792"/>
                <a:gd name="T9" fmla="*/ 6678 h 6678"/>
                <a:gd name="T10" fmla="*/ 1060 w 7792"/>
                <a:gd name="T11" fmla="*/ 0 h 6678"/>
                <a:gd name="T12" fmla="*/ 4013 w 7792"/>
                <a:gd name="T13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92" h="6678">
                  <a:moveTo>
                    <a:pt x="4013" y="0"/>
                  </a:moveTo>
                  <a:lnTo>
                    <a:pt x="3295" y="4506"/>
                  </a:lnTo>
                  <a:lnTo>
                    <a:pt x="7792" y="4506"/>
                  </a:lnTo>
                  <a:lnTo>
                    <a:pt x="7451" y="6678"/>
                  </a:lnTo>
                  <a:lnTo>
                    <a:pt x="0" y="6678"/>
                  </a:lnTo>
                  <a:lnTo>
                    <a:pt x="1060" y="0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BF0A95AA-4771-4B49-8D0E-8E69C2FE8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723225" y="1223963"/>
              <a:ext cx="3644900" cy="2406650"/>
            </a:xfrm>
            <a:custGeom>
              <a:avLst/>
              <a:gdLst>
                <a:gd name="T0" fmla="*/ 4111 w 10140"/>
                <a:gd name="T1" fmla="*/ 0 h 6678"/>
                <a:gd name="T2" fmla="*/ 0 w 10140"/>
                <a:gd name="T3" fmla="*/ 6678 h 6678"/>
                <a:gd name="T4" fmla="*/ 2989 w 10140"/>
                <a:gd name="T5" fmla="*/ 6678 h 6678"/>
                <a:gd name="T6" fmla="*/ 3528 w 10140"/>
                <a:gd name="T7" fmla="*/ 5753 h 6678"/>
                <a:gd name="T8" fmla="*/ 7001 w 10140"/>
                <a:gd name="T9" fmla="*/ 5753 h 6678"/>
                <a:gd name="T10" fmla="*/ 7289 w 10140"/>
                <a:gd name="T11" fmla="*/ 6678 h 6678"/>
                <a:gd name="T12" fmla="*/ 10140 w 10140"/>
                <a:gd name="T13" fmla="*/ 6678 h 6678"/>
                <a:gd name="T14" fmla="*/ 10140 w 10140"/>
                <a:gd name="T15" fmla="*/ 5570 h 6678"/>
                <a:gd name="T16" fmla="*/ 8186 w 10140"/>
                <a:gd name="T17" fmla="*/ 0 h 6678"/>
                <a:gd name="T18" fmla="*/ 4111 w 10140"/>
                <a:gd name="T19" fmla="*/ 0 h 6678"/>
                <a:gd name="T20" fmla="*/ 5808 w 10140"/>
                <a:gd name="T21" fmla="*/ 1849 h 6678"/>
                <a:gd name="T22" fmla="*/ 6445 w 10140"/>
                <a:gd name="T23" fmla="*/ 3913 h 6678"/>
                <a:gd name="T24" fmla="*/ 4596 w 10140"/>
                <a:gd name="T25" fmla="*/ 3913 h 6678"/>
                <a:gd name="T26" fmla="*/ 5808 w 10140"/>
                <a:gd name="T27" fmla="*/ 1849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40" h="6678">
                  <a:moveTo>
                    <a:pt x="4111" y="0"/>
                  </a:moveTo>
                  <a:lnTo>
                    <a:pt x="0" y="6678"/>
                  </a:lnTo>
                  <a:lnTo>
                    <a:pt x="2989" y="6678"/>
                  </a:lnTo>
                  <a:lnTo>
                    <a:pt x="3528" y="5753"/>
                  </a:lnTo>
                  <a:lnTo>
                    <a:pt x="7001" y="5753"/>
                  </a:lnTo>
                  <a:lnTo>
                    <a:pt x="7289" y="6678"/>
                  </a:lnTo>
                  <a:lnTo>
                    <a:pt x="10140" y="6678"/>
                  </a:lnTo>
                  <a:lnTo>
                    <a:pt x="10140" y="5570"/>
                  </a:lnTo>
                  <a:lnTo>
                    <a:pt x="8186" y="0"/>
                  </a:lnTo>
                  <a:lnTo>
                    <a:pt x="4111" y="0"/>
                  </a:lnTo>
                  <a:close/>
                  <a:moveTo>
                    <a:pt x="5808" y="1849"/>
                  </a:moveTo>
                  <a:lnTo>
                    <a:pt x="6445" y="3913"/>
                  </a:lnTo>
                  <a:lnTo>
                    <a:pt x="4596" y="3913"/>
                  </a:lnTo>
                  <a:lnTo>
                    <a:pt x="5808" y="184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1490" y="4670137"/>
            <a:ext cx="9040587" cy="821627"/>
          </a:xfrm>
        </p:spPr>
        <p:txBody>
          <a:bodyPr anchor="b"/>
          <a:lstStyle>
            <a:lvl1pPr algn="r">
              <a:defRPr sz="48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1490" y="5524035"/>
            <a:ext cx="9040587" cy="499046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228600" indent="0" algn="ctr">
              <a:buNone/>
              <a:defRPr sz="1000"/>
            </a:lvl2pPr>
            <a:lvl3pPr marL="457200" indent="0" algn="ctr">
              <a:buNone/>
              <a:defRPr sz="900"/>
            </a:lvl3pPr>
            <a:lvl4pPr marL="685800" indent="0" algn="ctr">
              <a:buNone/>
              <a:defRPr sz="800"/>
            </a:lvl4pPr>
            <a:lvl5pPr marL="914400" indent="0" algn="ctr">
              <a:buNone/>
              <a:defRPr sz="800"/>
            </a:lvl5pPr>
            <a:lvl6pPr marL="1143000" indent="0" algn="ctr">
              <a:buNone/>
              <a:defRPr sz="800"/>
            </a:lvl6pPr>
            <a:lvl7pPr marL="1371600" indent="0" algn="ctr">
              <a:buNone/>
              <a:defRPr sz="800"/>
            </a:lvl7pPr>
            <a:lvl8pPr marL="1600200" indent="0" algn="ctr">
              <a:buNone/>
              <a:defRPr sz="800"/>
            </a:lvl8pPr>
            <a:lvl9pPr marL="1828800" indent="0" algn="ctr">
              <a:buNone/>
              <a:defRPr sz="8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158186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Lopet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B56F663B-DE9D-4846-B92B-815F67F29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0" y="4053527"/>
            <a:ext cx="12192194" cy="2808449"/>
          </a:xfrm>
          <a:custGeom>
            <a:avLst/>
            <a:gdLst>
              <a:gd name="T0" fmla="*/ 0 w 67733"/>
              <a:gd name="T1" fmla="*/ 4768 h 15585"/>
              <a:gd name="T2" fmla="*/ 0 w 67733"/>
              <a:gd name="T3" fmla="*/ 4774 h 15585"/>
              <a:gd name="T4" fmla="*/ 0 w 67733"/>
              <a:gd name="T5" fmla="*/ 4774 h 15585"/>
              <a:gd name="T6" fmla="*/ 0 w 67733"/>
              <a:gd name="T7" fmla="*/ 15585 h 15585"/>
              <a:gd name="T8" fmla="*/ 67733 w 67733"/>
              <a:gd name="T9" fmla="*/ 15585 h 15585"/>
              <a:gd name="T10" fmla="*/ 67733 w 67733"/>
              <a:gd name="T11" fmla="*/ 0 h 15585"/>
              <a:gd name="T12" fmla="*/ 0 w 67733"/>
              <a:gd name="T13" fmla="*/ 4768 h 15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733" h="15585">
                <a:moveTo>
                  <a:pt x="0" y="4768"/>
                </a:moveTo>
                <a:lnTo>
                  <a:pt x="0" y="4774"/>
                </a:lnTo>
                <a:lnTo>
                  <a:pt x="0" y="4774"/>
                </a:lnTo>
                <a:lnTo>
                  <a:pt x="0" y="15585"/>
                </a:lnTo>
                <a:lnTo>
                  <a:pt x="67733" y="15585"/>
                </a:lnTo>
                <a:cubicBezTo>
                  <a:pt x="67733" y="10379"/>
                  <a:pt x="67733" y="5195"/>
                  <a:pt x="67733" y="0"/>
                </a:cubicBezTo>
                <a:lnTo>
                  <a:pt x="0" y="4768"/>
                </a:lnTo>
                <a:close/>
              </a:path>
            </a:pathLst>
          </a:custGeom>
          <a:solidFill>
            <a:srgbClr val="97B3D4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fi-FI" sz="900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B05BE846-A9E8-4F94-B6C9-47D9A241C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9427"/>
            <a:ext cx="12192194" cy="857449"/>
          </a:xfrm>
          <a:custGeom>
            <a:avLst/>
            <a:gdLst>
              <a:gd name="T0" fmla="*/ 0 w 67725"/>
              <a:gd name="T1" fmla="*/ 0 h 4767"/>
              <a:gd name="T2" fmla="*/ 0 w 67725"/>
              <a:gd name="T3" fmla="*/ 4767 h 4767"/>
              <a:gd name="T4" fmla="*/ 67725 w 67725"/>
              <a:gd name="T5" fmla="*/ 24 h 4767"/>
              <a:gd name="T6" fmla="*/ 67725 w 67725"/>
              <a:gd name="T7" fmla="*/ 18 h 4767"/>
              <a:gd name="T8" fmla="*/ 0 w 67725"/>
              <a:gd name="T9" fmla="*/ 0 h 4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725" h="4767">
                <a:moveTo>
                  <a:pt x="0" y="0"/>
                </a:moveTo>
                <a:lnTo>
                  <a:pt x="0" y="4767"/>
                </a:lnTo>
                <a:lnTo>
                  <a:pt x="67725" y="24"/>
                </a:lnTo>
                <a:lnTo>
                  <a:pt x="67725" y="18"/>
                </a:lnTo>
                <a:lnTo>
                  <a:pt x="0" y="0"/>
                </a:lnTo>
                <a:close/>
              </a:path>
            </a:pathLst>
          </a:custGeom>
          <a:solidFill>
            <a:srgbClr val="CEFF23"/>
          </a:solidFill>
          <a:ln w="9525">
            <a:noFill/>
            <a:round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fi-FI" sz="900"/>
          </a:p>
        </p:txBody>
      </p:sp>
      <p:grpSp>
        <p:nvGrpSpPr>
          <p:cNvPr id="23" name="Ryhmä 22">
            <a:extLst>
              <a:ext uri="{FF2B5EF4-FFF2-40B4-BE49-F238E27FC236}">
                <a16:creationId xmlns:a16="http://schemas.microsoft.com/office/drawing/2014/main" id="{E0ED3212-0E12-462B-9F9E-0F9AFCEB7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2262433"/>
            <a:ext cx="12192194" cy="1250054"/>
            <a:chOff x="14288" y="1179513"/>
            <a:chExt cx="24353837" cy="2497138"/>
          </a:xfrm>
        </p:grpSpPr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21A8E0B-C6F0-48F4-9E53-4DAE17B05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88" y="1223963"/>
              <a:ext cx="3727450" cy="2406650"/>
            </a:xfrm>
            <a:custGeom>
              <a:avLst/>
              <a:gdLst>
                <a:gd name="T0" fmla="*/ 6722 w 10366"/>
                <a:gd name="T1" fmla="*/ 0 h 6678"/>
                <a:gd name="T2" fmla="*/ 3329 w 10366"/>
                <a:gd name="T3" fmla="*/ 2477 h 6678"/>
                <a:gd name="T4" fmla="*/ 3724 w 10366"/>
                <a:gd name="T5" fmla="*/ 0 h 6678"/>
                <a:gd name="T6" fmla="*/ 771 w 10366"/>
                <a:gd name="T7" fmla="*/ 0 h 6678"/>
                <a:gd name="T8" fmla="*/ 0 w 10366"/>
                <a:gd name="T9" fmla="*/ 4858 h 6678"/>
                <a:gd name="T10" fmla="*/ 0 w 10366"/>
                <a:gd name="T11" fmla="*/ 6678 h 6678"/>
                <a:gd name="T12" fmla="*/ 2665 w 10366"/>
                <a:gd name="T13" fmla="*/ 6678 h 6678"/>
                <a:gd name="T14" fmla="*/ 3113 w 10366"/>
                <a:gd name="T15" fmla="*/ 3868 h 6678"/>
                <a:gd name="T16" fmla="*/ 5627 w 10366"/>
                <a:gd name="T17" fmla="*/ 6678 h 6678"/>
                <a:gd name="T18" fmla="*/ 9406 w 10366"/>
                <a:gd name="T19" fmla="*/ 6678 h 6678"/>
                <a:gd name="T20" fmla="*/ 6120 w 10366"/>
                <a:gd name="T21" fmla="*/ 3105 h 6678"/>
                <a:gd name="T22" fmla="*/ 10366 w 10366"/>
                <a:gd name="T23" fmla="*/ 0 h 6678"/>
                <a:gd name="T24" fmla="*/ 6722 w 10366"/>
                <a:gd name="T25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66" h="6678">
                  <a:moveTo>
                    <a:pt x="6722" y="0"/>
                  </a:moveTo>
                  <a:lnTo>
                    <a:pt x="3329" y="2477"/>
                  </a:lnTo>
                  <a:lnTo>
                    <a:pt x="3724" y="0"/>
                  </a:lnTo>
                  <a:lnTo>
                    <a:pt x="771" y="0"/>
                  </a:lnTo>
                  <a:lnTo>
                    <a:pt x="0" y="4858"/>
                  </a:lnTo>
                  <a:lnTo>
                    <a:pt x="0" y="6678"/>
                  </a:lnTo>
                  <a:lnTo>
                    <a:pt x="2665" y="6678"/>
                  </a:lnTo>
                  <a:lnTo>
                    <a:pt x="3113" y="3868"/>
                  </a:lnTo>
                  <a:lnTo>
                    <a:pt x="5627" y="6678"/>
                  </a:lnTo>
                  <a:lnTo>
                    <a:pt x="9406" y="6678"/>
                  </a:lnTo>
                  <a:lnTo>
                    <a:pt x="6120" y="3105"/>
                  </a:lnTo>
                  <a:lnTo>
                    <a:pt x="10366" y="0"/>
                  </a:lnTo>
                  <a:lnTo>
                    <a:pt x="6722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F976DE6-DF60-436D-8406-2AED6DDCF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24213" y="1179513"/>
              <a:ext cx="3714750" cy="2497138"/>
            </a:xfrm>
            <a:custGeom>
              <a:avLst/>
              <a:gdLst>
                <a:gd name="T0" fmla="*/ 0 w 10332"/>
                <a:gd name="T1" fmla="*/ 3914 h 6930"/>
                <a:gd name="T2" fmla="*/ 45 w 10332"/>
                <a:gd name="T3" fmla="*/ 3222 h 6930"/>
                <a:gd name="T4" fmla="*/ 5242 w 10332"/>
                <a:gd name="T5" fmla="*/ 0 h 6930"/>
                <a:gd name="T6" fmla="*/ 5664 w 10332"/>
                <a:gd name="T7" fmla="*/ 0 h 6930"/>
                <a:gd name="T8" fmla="*/ 10332 w 10332"/>
                <a:gd name="T9" fmla="*/ 2962 h 6930"/>
                <a:gd name="T10" fmla="*/ 10269 w 10332"/>
                <a:gd name="T11" fmla="*/ 3689 h 6930"/>
                <a:gd name="T12" fmla="*/ 5081 w 10332"/>
                <a:gd name="T13" fmla="*/ 6930 h 6930"/>
                <a:gd name="T14" fmla="*/ 4650 w 10332"/>
                <a:gd name="T15" fmla="*/ 6930 h 6930"/>
                <a:gd name="T16" fmla="*/ 0 w 10332"/>
                <a:gd name="T17" fmla="*/ 3914 h 6930"/>
                <a:gd name="T18" fmla="*/ 5296 w 10332"/>
                <a:gd name="T19" fmla="*/ 1975 h 6930"/>
                <a:gd name="T20" fmla="*/ 3088 w 10332"/>
                <a:gd name="T21" fmla="*/ 3348 h 6930"/>
                <a:gd name="T22" fmla="*/ 3070 w 10332"/>
                <a:gd name="T23" fmla="*/ 3644 h 6930"/>
                <a:gd name="T24" fmla="*/ 5018 w 10332"/>
                <a:gd name="T25" fmla="*/ 4937 h 6930"/>
                <a:gd name="T26" fmla="*/ 7235 w 10332"/>
                <a:gd name="T27" fmla="*/ 3546 h 6930"/>
                <a:gd name="T28" fmla="*/ 7262 w 10332"/>
                <a:gd name="T29" fmla="*/ 3214 h 6930"/>
                <a:gd name="T30" fmla="*/ 5296 w 10332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2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2" y="1670"/>
                    <a:pt x="10332" y="2962"/>
                  </a:cubicBezTo>
                  <a:cubicBezTo>
                    <a:pt x="10332" y="3196"/>
                    <a:pt x="10305" y="3465"/>
                    <a:pt x="10269" y="3689"/>
                  </a:cubicBezTo>
                  <a:cubicBezTo>
                    <a:pt x="10053" y="5018"/>
                    <a:pt x="9335" y="6930"/>
                    <a:pt x="5081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9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8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6A2C1F8-6EAF-4BEC-BE34-4343D71264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58025" y="1223963"/>
              <a:ext cx="3692525" cy="2446338"/>
            </a:xfrm>
            <a:custGeom>
              <a:avLst/>
              <a:gdLst>
                <a:gd name="T0" fmla="*/ 700 w 10268"/>
                <a:gd name="T1" fmla="*/ 0 h 6786"/>
                <a:gd name="T2" fmla="*/ 3662 w 10268"/>
                <a:gd name="T3" fmla="*/ 0 h 6786"/>
                <a:gd name="T4" fmla="*/ 3213 w 10268"/>
                <a:gd name="T5" fmla="*/ 2818 h 6786"/>
                <a:gd name="T6" fmla="*/ 4847 w 10268"/>
                <a:gd name="T7" fmla="*/ 4506 h 6786"/>
                <a:gd name="T8" fmla="*/ 4865 w 10268"/>
                <a:gd name="T9" fmla="*/ 4506 h 6786"/>
                <a:gd name="T10" fmla="*/ 6857 w 10268"/>
                <a:gd name="T11" fmla="*/ 2836 h 6786"/>
                <a:gd name="T12" fmla="*/ 7306 w 10268"/>
                <a:gd name="T13" fmla="*/ 0 h 6786"/>
                <a:gd name="T14" fmla="*/ 10268 w 10268"/>
                <a:gd name="T15" fmla="*/ 0 h 6786"/>
                <a:gd name="T16" fmla="*/ 9802 w 10268"/>
                <a:gd name="T17" fmla="*/ 2989 h 6786"/>
                <a:gd name="T18" fmla="*/ 5017 w 10268"/>
                <a:gd name="T19" fmla="*/ 6786 h 6786"/>
                <a:gd name="T20" fmla="*/ 4622 w 10268"/>
                <a:gd name="T21" fmla="*/ 6786 h 6786"/>
                <a:gd name="T22" fmla="*/ 224 w 10268"/>
                <a:gd name="T23" fmla="*/ 2971 h 6786"/>
                <a:gd name="T24" fmla="*/ 700 w 10268"/>
                <a:gd name="T25" fmla="*/ 0 h 6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68" h="6786">
                  <a:moveTo>
                    <a:pt x="700" y="0"/>
                  </a:moveTo>
                  <a:lnTo>
                    <a:pt x="3662" y="0"/>
                  </a:lnTo>
                  <a:lnTo>
                    <a:pt x="3213" y="2818"/>
                  </a:lnTo>
                  <a:cubicBezTo>
                    <a:pt x="3079" y="3644"/>
                    <a:pt x="3312" y="4506"/>
                    <a:pt x="4847" y="4506"/>
                  </a:cubicBezTo>
                  <a:lnTo>
                    <a:pt x="4865" y="4506"/>
                  </a:lnTo>
                  <a:cubicBezTo>
                    <a:pt x="6319" y="4506"/>
                    <a:pt x="6732" y="3644"/>
                    <a:pt x="6857" y="2836"/>
                  </a:cubicBezTo>
                  <a:lnTo>
                    <a:pt x="7306" y="0"/>
                  </a:lnTo>
                  <a:lnTo>
                    <a:pt x="10268" y="0"/>
                  </a:lnTo>
                  <a:lnTo>
                    <a:pt x="9802" y="2989"/>
                  </a:lnTo>
                  <a:cubicBezTo>
                    <a:pt x="9568" y="4443"/>
                    <a:pt x="8895" y="6786"/>
                    <a:pt x="5017" y="6786"/>
                  </a:cubicBezTo>
                  <a:lnTo>
                    <a:pt x="4622" y="6786"/>
                  </a:lnTo>
                  <a:cubicBezTo>
                    <a:pt x="377" y="6786"/>
                    <a:pt x="0" y="4398"/>
                    <a:pt x="224" y="2971"/>
                  </a:cubicBezTo>
                  <a:lnTo>
                    <a:pt x="70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BEC02F9C-E6FC-40B6-85EC-1FD0A88E3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47388" y="1223963"/>
              <a:ext cx="3679825" cy="2406650"/>
            </a:xfrm>
            <a:custGeom>
              <a:avLst/>
              <a:gdLst>
                <a:gd name="T0" fmla="*/ 6337 w 10233"/>
                <a:gd name="T1" fmla="*/ 6678 h 6678"/>
                <a:gd name="T2" fmla="*/ 2217 w 10233"/>
                <a:gd name="T3" fmla="*/ 6678 h 6678"/>
                <a:gd name="T4" fmla="*/ 0 w 10233"/>
                <a:gd name="T5" fmla="*/ 0 h 6678"/>
                <a:gd name="T6" fmla="*/ 3267 w 10233"/>
                <a:gd name="T7" fmla="*/ 0 h 6678"/>
                <a:gd name="T8" fmla="*/ 4613 w 10233"/>
                <a:gd name="T9" fmla="*/ 4380 h 6678"/>
                <a:gd name="T10" fmla="*/ 7109 w 10233"/>
                <a:gd name="T11" fmla="*/ 0 h 6678"/>
                <a:gd name="T12" fmla="*/ 10233 w 10233"/>
                <a:gd name="T13" fmla="*/ 0 h 6678"/>
                <a:gd name="T14" fmla="*/ 6337 w 10233"/>
                <a:gd name="T15" fmla="*/ 6678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3" h="6678">
                  <a:moveTo>
                    <a:pt x="6337" y="6678"/>
                  </a:moveTo>
                  <a:lnTo>
                    <a:pt x="2217" y="6678"/>
                  </a:lnTo>
                  <a:lnTo>
                    <a:pt x="0" y="0"/>
                  </a:lnTo>
                  <a:lnTo>
                    <a:pt x="3267" y="0"/>
                  </a:lnTo>
                  <a:lnTo>
                    <a:pt x="4613" y="4380"/>
                  </a:lnTo>
                  <a:lnTo>
                    <a:pt x="7109" y="0"/>
                  </a:lnTo>
                  <a:lnTo>
                    <a:pt x="10233" y="0"/>
                  </a:lnTo>
                  <a:lnTo>
                    <a:pt x="6337" y="6678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63CF111C-678D-4D1E-AC5E-9D785B047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219238" y="1179513"/>
              <a:ext cx="3714750" cy="2497138"/>
            </a:xfrm>
            <a:custGeom>
              <a:avLst/>
              <a:gdLst>
                <a:gd name="T0" fmla="*/ 0 w 10331"/>
                <a:gd name="T1" fmla="*/ 3914 h 6930"/>
                <a:gd name="T2" fmla="*/ 45 w 10331"/>
                <a:gd name="T3" fmla="*/ 3222 h 6930"/>
                <a:gd name="T4" fmla="*/ 5242 w 10331"/>
                <a:gd name="T5" fmla="*/ 0 h 6930"/>
                <a:gd name="T6" fmla="*/ 5664 w 10331"/>
                <a:gd name="T7" fmla="*/ 0 h 6930"/>
                <a:gd name="T8" fmla="*/ 10331 w 10331"/>
                <a:gd name="T9" fmla="*/ 2962 h 6930"/>
                <a:gd name="T10" fmla="*/ 10269 w 10331"/>
                <a:gd name="T11" fmla="*/ 3689 h 6930"/>
                <a:gd name="T12" fmla="*/ 5080 w 10331"/>
                <a:gd name="T13" fmla="*/ 6930 h 6930"/>
                <a:gd name="T14" fmla="*/ 4650 w 10331"/>
                <a:gd name="T15" fmla="*/ 6930 h 6930"/>
                <a:gd name="T16" fmla="*/ 0 w 10331"/>
                <a:gd name="T17" fmla="*/ 3914 h 6930"/>
                <a:gd name="T18" fmla="*/ 5296 w 10331"/>
                <a:gd name="T19" fmla="*/ 1975 h 6930"/>
                <a:gd name="T20" fmla="*/ 3088 w 10331"/>
                <a:gd name="T21" fmla="*/ 3348 h 6930"/>
                <a:gd name="T22" fmla="*/ 3070 w 10331"/>
                <a:gd name="T23" fmla="*/ 3644 h 6930"/>
                <a:gd name="T24" fmla="*/ 5017 w 10331"/>
                <a:gd name="T25" fmla="*/ 4937 h 6930"/>
                <a:gd name="T26" fmla="*/ 7235 w 10331"/>
                <a:gd name="T27" fmla="*/ 3546 h 6930"/>
                <a:gd name="T28" fmla="*/ 7262 w 10331"/>
                <a:gd name="T29" fmla="*/ 3214 h 6930"/>
                <a:gd name="T30" fmla="*/ 5296 w 10331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1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1" y="1670"/>
                    <a:pt x="10331" y="2962"/>
                  </a:cubicBezTo>
                  <a:cubicBezTo>
                    <a:pt x="10331" y="3196"/>
                    <a:pt x="10304" y="3465"/>
                    <a:pt x="10269" y="3689"/>
                  </a:cubicBezTo>
                  <a:cubicBezTo>
                    <a:pt x="10053" y="5018"/>
                    <a:pt x="9335" y="6930"/>
                    <a:pt x="5080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8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7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6A25D9D-A80B-4426-82D4-16011802C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949863" y="1223963"/>
              <a:ext cx="2801938" cy="2406650"/>
            </a:xfrm>
            <a:custGeom>
              <a:avLst/>
              <a:gdLst>
                <a:gd name="T0" fmla="*/ 4013 w 7792"/>
                <a:gd name="T1" fmla="*/ 0 h 6678"/>
                <a:gd name="T2" fmla="*/ 3295 w 7792"/>
                <a:gd name="T3" fmla="*/ 4506 h 6678"/>
                <a:gd name="T4" fmla="*/ 7792 w 7792"/>
                <a:gd name="T5" fmla="*/ 4506 h 6678"/>
                <a:gd name="T6" fmla="*/ 7451 w 7792"/>
                <a:gd name="T7" fmla="*/ 6678 h 6678"/>
                <a:gd name="T8" fmla="*/ 0 w 7792"/>
                <a:gd name="T9" fmla="*/ 6678 h 6678"/>
                <a:gd name="T10" fmla="*/ 1060 w 7792"/>
                <a:gd name="T11" fmla="*/ 0 h 6678"/>
                <a:gd name="T12" fmla="*/ 4013 w 7792"/>
                <a:gd name="T13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92" h="6678">
                  <a:moveTo>
                    <a:pt x="4013" y="0"/>
                  </a:moveTo>
                  <a:lnTo>
                    <a:pt x="3295" y="4506"/>
                  </a:lnTo>
                  <a:lnTo>
                    <a:pt x="7792" y="4506"/>
                  </a:lnTo>
                  <a:lnTo>
                    <a:pt x="7451" y="6678"/>
                  </a:lnTo>
                  <a:lnTo>
                    <a:pt x="0" y="6678"/>
                  </a:lnTo>
                  <a:lnTo>
                    <a:pt x="1060" y="0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BF0A95AA-4771-4B49-8D0E-8E69C2FE8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723225" y="1223963"/>
              <a:ext cx="3644900" cy="2406650"/>
            </a:xfrm>
            <a:custGeom>
              <a:avLst/>
              <a:gdLst>
                <a:gd name="T0" fmla="*/ 4111 w 10140"/>
                <a:gd name="T1" fmla="*/ 0 h 6678"/>
                <a:gd name="T2" fmla="*/ 0 w 10140"/>
                <a:gd name="T3" fmla="*/ 6678 h 6678"/>
                <a:gd name="T4" fmla="*/ 2989 w 10140"/>
                <a:gd name="T5" fmla="*/ 6678 h 6678"/>
                <a:gd name="T6" fmla="*/ 3528 w 10140"/>
                <a:gd name="T7" fmla="*/ 5753 h 6678"/>
                <a:gd name="T8" fmla="*/ 7001 w 10140"/>
                <a:gd name="T9" fmla="*/ 5753 h 6678"/>
                <a:gd name="T10" fmla="*/ 7289 w 10140"/>
                <a:gd name="T11" fmla="*/ 6678 h 6678"/>
                <a:gd name="T12" fmla="*/ 10140 w 10140"/>
                <a:gd name="T13" fmla="*/ 6678 h 6678"/>
                <a:gd name="T14" fmla="*/ 10140 w 10140"/>
                <a:gd name="T15" fmla="*/ 5570 h 6678"/>
                <a:gd name="T16" fmla="*/ 8186 w 10140"/>
                <a:gd name="T17" fmla="*/ 0 h 6678"/>
                <a:gd name="T18" fmla="*/ 4111 w 10140"/>
                <a:gd name="T19" fmla="*/ 0 h 6678"/>
                <a:gd name="T20" fmla="*/ 5808 w 10140"/>
                <a:gd name="T21" fmla="*/ 1849 h 6678"/>
                <a:gd name="T22" fmla="*/ 6445 w 10140"/>
                <a:gd name="T23" fmla="*/ 3913 h 6678"/>
                <a:gd name="T24" fmla="*/ 4596 w 10140"/>
                <a:gd name="T25" fmla="*/ 3913 h 6678"/>
                <a:gd name="T26" fmla="*/ 5808 w 10140"/>
                <a:gd name="T27" fmla="*/ 1849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40" h="6678">
                  <a:moveTo>
                    <a:pt x="4111" y="0"/>
                  </a:moveTo>
                  <a:lnTo>
                    <a:pt x="0" y="6678"/>
                  </a:lnTo>
                  <a:lnTo>
                    <a:pt x="2989" y="6678"/>
                  </a:lnTo>
                  <a:lnTo>
                    <a:pt x="3528" y="5753"/>
                  </a:lnTo>
                  <a:lnTo>
                    <a:pt x="7001" y="5753"/>
                  </a:lnTo>
                  <a:lnTo>
                    <a:pt x="7289" y="6678"/>
                  </a:lnTo>
                  <a:lnTo>
                    <a:pt x="10140" y="6678"/>
                  </a:lnTo>
                  <a:lnTo>
                    <a:pt x="10140" y="5570"/>
                  </a:lnTo>
                  <a:lnTo>
                    <a:pt x="8186" y="0"/>
                  </a:lnTo>
                  <a:lnTo>
                    <a:pt x="4111" y="0"/>
                  </a:lnTo>
                  <a:close/>
                  <a:moveTo>
                    <a:pt x="5808" y="1849"/>
                  </a:moveTo>
                  <a:lnTo>
                    <a:pt x="6445" y="3913"/>
                  </a:lnTo>
                  <a:lnTo>
                    <a:pt x="4596" y="3913"/>
                  </a:lnTo>
                  <a:lnTo>
                    <a:pt x="5808" y="184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1490" y="4670137"/>
            <a:ext cx="9040587" cy="821627"/>
          </a:xfrm>
        </p:spPr>
        <p:txBody>
          <a:bodyPr anchor="b"/>
          <a:lstStyle>
            <a:lvl1pPr algn="r">
              <a:defRPr sz="48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1490" y="5524035"/>
            <a:ext cx="9040587" cy="499046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228600" indent="0" algn="ctr">
              <a:buNone/>
              <a:defRPr sz="1000"/>
            </a:lvl2pPr>
            <a:lvl3pPr marL="457200" indent="0" algn="ctr">
              <a:buNone/>
              <a:defRPr sz="900"/>
            </a:lvl3pPr>
            <a:lvl4pPr marL="685800" indent="0" algn="ctr">
              <a:buNone/>
              <a:defRPr sz="800"/>
            </a:lvl4pPr>
            <a:lvl5pPr marL="914400" indent="0" algn="ctr">
              <a:buNone/>
              <a:defRPr sz="800"/>
            </a:lvl5pPr>
            <a:lvl6pPr marL="1143000" indent="0" algn="ctr">
              <a:buNone/>
              <a:defRPr sz="800"/>
            </a:lvl6pPr>
            <a:lvl7pPr marL="1371600" indent="0" algn="ctr">
              <a:buNone/>
              <a:defRPr sz="800"/>
            </a:lvl7pPr>
            <a:lvl8pPr marL="1600200" indent="0" algn="ctr">
              <a:buNone/>
              <a:defRPr sz="800"/>
            </a:lvl8pPr>
            <a:lvl9pPr marL="1828800" indent="0" algn="ctr">
              <a:buNone/>
              <a:defRPr sz="8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60140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Otsikko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B56F663B-DE9D-4846-B92B-815F67F29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0" y="4053527"/>
            <a:ext cx="12192194" cy="2808449"/>
          </a:xfrm>
          <a:custGeom>
            <a:avLst/>
            <a:gdLst>
              <a:gd name="T0" fmla="*/ 0 w 67733"/>
              <a:gd name="T1" fmla="*/ 4768 h 15585"/>
              <a:gd name="T2" fmla="*/ 0 w 67733"/>
              <a:gd name="T3" fmla="*/ 4774 h 15585"/>
              <a:gd name="T4" fmla="*/ 0 w 67733"/>
              <a:gd name="T5" fmla="*/ 4774 h 15585"/>
              <a:gd name="T6" fmla="*/ 0 w 67733"/>
              <a:gd name="T7" fmla="*/ 15585 h 15585"/>
              <a:gd name="T8" fmla="*/ 67733 w 67733"/>
              <a:gd name="T9" fmla="*/ 15585 h 15585"/>
              <a:gd name="T10" fmla="*/ 67733 w 67733"/>
              <a:gd name="T11" fmla="*/ 0 h 15585"/>
              <a:gd name="T12" fmla="*/ 0 w 67733"/>
              <a:gd name="T13" fmla="*/ 4768 h 15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733" h="15585">
                <a:moveTo>
                  <a:pt x="0" y="4768"/>
                </a:moveTo>
                <a:lnTo>
                  <a:pt x="0" y="4774"/>
                </a:lnTo>
                <a:lnTo>
                  <a:pt x="0" y="4774"/>
                </a:lnTo>
                <a:lnTo>
                  <a:pt x="0" y="15585"/>
                </a:lnTo>
                <a:lnTo>
                  <a:pt x="67733" y="15585"/>
                </a:lnTo>
                <a:cubicBezTo>
                  <a:pt x="67733" y="10379"/>
                  <a:pt x="67733" y="5195"/>
                  <a:pt x="67733" y="0"/>
                </a:cubicBezTo>
                <a:lnTo>
                  <a:pt x="0" y="4768"/>
                </a:lnTo>
                <a:close/>
              </a:path>
            </a:pathLst>
          </a:custGeom>
          <a:solidFill>
            <a:srgbClr val="A75042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fi-FI" sz="900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B05BE846-A9E8-4F94-B6C9-47D9A241C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9427"/>
            <a:ext cx="12192194" cy="857449"/>
          </a:xfrm>
          <a:custGeom>
            <a:avLst/>
            <a:gdLst>
              <a:gd name="T0" fmla="*/ 0 w 67725"/>
              <a:gd name="T1" fmla="*/ 0 h 4767"/>
              <a:gd name="T2" fmla="*/ 0 w 67725"/>
              <a:gd name="T3" fmla="*/ 4767 h 4767"/>
              <a:gd name="T4" fmla="*/ 67725 w 67725"/>
              <a:gd name="T5" fmla="*/ 24 h 4767"/>
              <a:gd name="T6" fmla="*/ 67725 w 67725"/>
              <a:gd name="T7" fmla="*/ 18 h 4767"/>
              <a:gd name="T8" fmla="*/ 0 w 67725"/>
              <a:gd name="T9" fmla="*/ 0 h 4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725" h="4767">
                <a:moveTo>
                  <a:pt x="0" y="0"/>
                </a:moveTo>
                <a:lnTo>
                  <a:pt x="0" y="4767"/>
                </a:lnTo>
                <a:lnTo>
                  <a:pt x="67725" y="24"/>
                </a:lnTo>
                <a:lnTo>
                  <a:pt x="67725" y="18"/>
                </a:lnTo>
                <a:lnTo>
                  <a:pt x="0" y="0"/>
                </a:lnTo>
                <a:close/>
              </a:path>
            </a:pathLst>
          </a:custGeom>
          <a:solidFill>
            <a:srgbClr val="CEFF23"/>
          </a:solidFill>
          <a:ln w="9525">
            <a:noFill/>
            <a:round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fi-FI" sz="90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9897" y="4914900"/>
            <a:ext cx="10231377" cy="821627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9897" y="5805742"/>
            <a:ext cx="10231377" cy="499046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28600" indent="0" algn="ctr">
              <a:buNone/>
              <a:defRPr sz="1000"/>
            </a:lvl2pPr>
            <a:lvl3pPr marL="457200" indent="0" algn="ctr">
              <a:buNone/>
              <a:defRPr sz="900"/>
            </a:lvl3pPr>
            <a:lvl4pPr marL="685800" indent="0" algn="ctr">
              <a:buNone/>
              <a:defRPr sz="800"/>
            </a:lvl4pPr>
            <a:lvl5pPr marL="914400" indent="0" algn="ctr">
              <a:buNone/>
              <a:defRPr sz="800"/>
            </a:lvl5pPr>
            <a:lvl6pPr marL="1143000" indent="0" algn="ctr">
              <a:buNone/>
              <a:defRPr sz="800"/>
            </a:lvl6pPr>
            <a:lvl7pPr marL="1371600" indent="0" algn="ctr">
              <a:buNone/>
              <a:defRPr sz="800"/>
            </a:lvl7pPr>
            <a:lvl8pPr marL="1600200" indent="0" algn="ctr">
              <a:buNone/>
              <a:defRPr sz="800"/>
            </a:lvl8pPr>
            <a:lvl9pPr marL="1828800" indent="0" algn="ctr">
              <a:buNone/>
              <a:defRPr sz="8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grpSp>
        <p:nvGrpSpPr>
          <p:cNvPr id="23" name="Ryhmä 22">
            <a:extLst>
              <a:ext uri="{FF2B5EF4-FFF2-40B4-BE49-F238E27FC236}">
                <a16:creationId xmlns:a16="http://schemas.microsoft.com/office/drawing/2014/main" id="{E0ED3212-0E12-462B-9F9E-0F9AFCEB7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2262433"/>
            <a:ext cx="12192194" cy="1250054"/>
            <a:chOff x="14288" y="1179513"/>
            <a:chExt cx="24353837" cy="2497138"/>
          </a:xfrm>
        </p:grpSpPr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21A8E0B-C6F0-48F4-9E53-4DAE17B05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88" y="1223963"/>
              <a:ext cx="3727450" cy="2406650"/>
            </a:xfrm>
            <a:custGeom>
              <a:avLst/>
              <a:gdLst>
                <a:gd name="T0" fmla="*/ 6722 w 10366"/>
                <a:gd name="T1" fmla="*/ 0 h 6678"/>
                <a:gd name="T2" fmla="*/ 3329 w 10366"/>
                <a:gd name="T3" fmla="*/ 2477 h 6678"/>
                <a:gd name="T4" fmla="*/ 3724 w 10366"/>
                <a:gd name="T5" fmla="*/ 0 h 6678"/>
                <a:gd name="T6" fmla="*/ 771 w 10366"/>
                <a:gd name="T7" fmla="*/ 0 h 6678"/>
                <a:gd name="T8" fmla="*/ 0 w 10366"/>
                <a:gd name="T9" fmla="*/ 4858 h 6678"/>
                <a:gd name="T10" fmla="*/ 0 w 10366"/>
                <a:gd name="T11" fmla="*/ 6678 h 6678"/>
                <a:gd name="T12" fmla="*/ 2665 w 10366"/>
                <a:gd name="T13" fmla="*/ 6678 h 6678"/>
                <a:gd name="T14" fmla="*/ 3113 w 10366"/>
                <a:gd name="T15" fmla="*/ 3868 h 6678"/>
                <a:gd name="T16" fmla="*/ 5627 w 10366"/>
                <a:gd name="T17" fmla="*/ 6678 h 6678"/>
                <a:gd name="T18" fmla="*/ 9406 w 10366"/>
                <a:gd name="T19" fmla="*/ 6678 h 6678"/>
                <a:gd name="T20" fmla="*/ 6120 w 10366"/>
                <a:gd name="T21" fmla="*/ 3105 h 6678"/>
                <a:gd name="T22" fmla="*/ 10366 w 10366"/>
                <a:gd name="T23" fmla="*/ 0 h 6678"/>
                <a:gd name="T24" fmla="*/ 6722 w 10366"/>
                <a:gd name="T25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66" h="6678">
                  <a:moveTo>
                    <a:pt x="6722" y="0"/>
                  </a:moveTo>
                  <a:lnTo>
                    <a:pt x="3329" y="2477"/>
                  </a:lnTo>
                  <a:lnTo>
                    <a:pt x="3724" y="0"/>
                  </a:lnTo>
                  <a:lnTo>
                    <a:pt x="771" y="0"/>
                  </a:lnTo>
                  <a:lnTo>
                    <a:pt x="0" y="4858"/>
                  </a:lnTo>
                  <a:lnTo>
                    <a:pt x="0" y="6678"/>
                  </a:lnTo>
                  <a:lnTo>
                    <a:pt x="2665" y="6678"/>
                  </a:lnTo>
                  <a:lnTo>
                    <a:pt x="3113" y="3868"/>
                  </a:lnTo>
                  <a:lnTo>
                    <a:pt x="5627" y="6678"/>
                  </a:lnTo>
                  <a:lnTo>
                    <a:pt x="9406" y="6678"/>
                  </a:lnTo>
                  <a:lnTo>
                    <a:pt x="6120" y="3105"/>
                  </a:lnTo>
                  <a:lnTo>
                    <a:pt x="10366" y="0"/>
                  </a:lnTo>
                  <a:lnTo>
                    <a:pt x="6722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F976DE6-DF60-436D-8406-2AED6DDCF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24213" y="1179513"/>
              <a:ext cx="3714750" cy="2497138"/>
            </a:xfrm>
            <a:custGeom>
              <a:avLst/>
              <a:gdLst>
                <a:gd name="T0" fmla="*/ 0 w 10332"/>
                <a:gd name="T1" fmla="*/ 3914 h 6930"/>
                <a:gd name="T2" fmla="*/ 45 w 10332"/>
                <a:gd name="T3" fmla="*/ 3222 h 6930"/>
                <a:gd name="T4" fmla="*/ 5242 w 10332"/>
                <a:gd name="T5" fmla="*/ 0 h 6930"/>
                <a:gd name="T6" fmla="*/ 5664 w 10332"/>
                <a:gd name="T7" fmla="*/ 0 h 6930"/>
                <a:gd name="T8" fmla="*/ 10332 w 10332"/>
                <a:gd name="T9" fmla="*/ 2962 h 6930"/>
                <a:gd name="T10" fmla="*/ 10269 w 10332"/>
                <a:gd name="T11" fmla="*/ 3689 h 6930"/>
                <a:gd name="T12" fmla="*/ 5081 w 10332"/>
                <a:gd name="T13" fmla="*/ 6930 h 6930"/>
                <a:gd name="T14" fmla="*/ 4650 w 10332"/>
                <a:gd name="T15" fmla="*/ 6930 h 6930"/>
                <a:gd name="T16" fmla="*/ 0 w 10332"/>
                <a:gd name="T17" fmla="*/ 3914 h 6930"/>
                <a:gd name="T18" fmla="*/ 5296 w 10332"/>
                <a:gd name="T19" fmla="*/ 1975 h 6930"/>
                <a:gd name="T20" fmla="*/ 3088 w 10332"/>
                <a:gd name="T21" fmla="*/ 3348 h 6930"/>
                <a:gd name="T22" fmla="*/ 3070 w 10332"/>
                <a:gd name="T23" fmla="*/ 3644 h 6930"/>
                <a:gd name="T24" fmla="*/ 5018 w 10332"/>
                <a:gd name="T25" fmla="*/ 4937 h 6930"/>
                <a:gd name="T26" fmla="*/ 7235 w 10332"/>
                <a:gd name="T27" fmla="*/ 3546 h 6930"/>
                <a:gd name="T28" fmla="*/ 7262 w 10332"/>
                <a:gd name="T29" fmla="*/ 3214 h 6930"/>
                <a:gd name="T30" fmla="*/ 5296 w 10332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2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2" y="1670"/>
                    <a:pt x="10332" y="2962"/>
                  </a:cubicBezTo>
                  <a:cubicBezTo>
                    <a:pt x="10332" y="3196"/>
                    <a:pt x="10305" y="3465"/>
                    <a:pt x="10269" y="3689"/>
                  </a:cubicBezTo>
                  <a:cubicBezTo>
                    <a:pt x="10053" y="5018"/>
                    <a:pt x="9335" y="6930"/>
                    <a:pt x="5081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9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8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6A2C1F8-6EAF-4BEC-BE34-4343D71264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58025" y="1223963"/>
              <a:ext cx="3692525" cy="2446338"/>
            </a:xfrm>
            <a:custGeom>
              <a:avLst/>
              <a:gdLst>
                <a:gd name="T0" fmla="*/ 700 w 10268"/>
                <a:gd name="T1" fmla="*/ 0 h 6786"/>
                <a:gd name="T2" fmla="*/ 3662 w 10268"/>
                <a:gd name="T3" fmla="*/ 0 h 6786"/>
                <a:gd name="T4" fmla="*/ 3213 w 10268"/>
                <a:gd name="T5" fmla="*/ 2818 h 6786"/>
                <a:gd name="T6" fmla="*/ 4847 w 10268"/>
                <a:gd name="T7" fmla="*/ 4506 h 6786"/>
                <a:gd name="T8" fmla="*/ 4865 w 10268"/>
                <a:gd name="T9" fmla="*/ 4506 h 6786"/>
                <a:gd name="T10" fmla="*/ 6857 w 10268"/>
                <a:gd name="T11" fmla="*/ 2836 h 6786"/>
                <a:gd name="T12" fmla="*/ 7306 w 10268"/>
                <a:gd name="T13" fmla="*/ 0 h 6786"/>
                <a:gd name="T14" fmla="*/ 10268 w 10268"/>
                <a:gd name="T15" fmla="*/ 0 h 6786"/>
                <a:gd name="T16" fmla="*/ 9802 w 10268"/>
                <a:gd name="T17" fmla="*/ 2989 h 6786"/>
                <a:gd name="T18" fmla="*/ 5017 w 10268"/>
                <a:gd name="T19" fmla="*/ 6786 h 6786"/>
                <a:gd name="T20" fmla="*/ 4622 w 10268"/>
                <a:gd name="T21" fmla="*/ 6786 h 6786"/>
                <a:gd name="T22" fmla="*/ 224 w 10268"/>
                <a:gd name="T23" fmla="*/ 2971 h 6786"/>
                <a:gd name="T24" fmla="*/ 700 w 10268"/>
                <a:gd name="T25" fmla="*/ 0 h 6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68" h="6786">
                  <a:moveTo>
                    <a:pt x="700" y="0"/>
                  </a:moveTo>
                  <a:lnTo>
                    <a:pt x="3662" y="0"/>
                  </a:lnTo>
                  <a:lnTo>
                    <a:pt x="3213" y="2818"/>
                  </a:lnTo>
                  <a:cubicBezTo>
                    <a:pt x="3079" y="3644"/>
                    <a:pt x="3312" y="4506"/>
                    <a:pt x="4847" y="4506"/>
                  </a:cubicBezTo>
                  <a:lnTo>
                    <a:pt x="4865" y="4506"/>
                  </a:lnTo>
                  <a:cubicBezTo>
                    <a:pt x="6319" y="4506"/>
                    <a:pt x="6732" y="3644"/>
                    <a:pt x="6857" y="2836"/>
                  </a:cubicBezTo>
                  <a:lnTo>
                    <a:pt x="7306" y="0"/>
                  </a:lnTo>
                  <a:lnTo>
                    <a:pt x="10268" y="0"/>
                  </a:lnTo>
                  <a:lnTo>
                    <a:pt x="9802" y="2989"/>
                  </a:lnTo>
                  <a:cubicBezTo>
                    <a:pt x="9568" y="4443"/>
                    <a:pt x="8895" y="6786"/>
                    <a:pt x="5017" y="6786"/>
                  </a:cubicBezTo>
                  <a:lnTo>
                    <a:pt x="4622" y="6786"/>
                  </a:lnTo>
                  <a:cubicBezTo>
                    <a:pt x="377" y="6786"/>
                    <a:pt x="0" y="4398"/>
                    <a:pt x="224" y="2971"/>
                  </a:cubicBezTo>
                  <a:lnTo>
                    <a:pt x="70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BEC02F9C-E6FC-40B6-85EC-1FD0A88E3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47388" y="1223963"/>
              <a:ext cx="3679825" cy="2406650"/>
            </a:xfrm>
            <a:custGeom>
              <a:avLst/>
              <a:gdLst>
                <a:gd name="T0" fmla="*/ 6337 w 10233"/>
                <a:gd name="T1" fmla="*/ 6678 h 6678"/>
                <a:gd name="T2" fmla="*/ 2217 w 10233"/>
                <a:gd name="T3" fmla="*/ 6678 h 6678"/>
                <a:gd name="T4" fmla="*/ 0 w 10233"/>
                <a:gd name="T5" fmla="*/ 0 h 6678"/>
                <a:gd name="T6" fmla="*/ 3267 w 10233"/>
                <a:gd name="T7" fmla="*/ 0 h 6678"/>
                <a:gd name="T8" fmla="*/ 4613 w 10233"/>
                <a:gd name="T9" fmla="*/ 4380 h 6678"/>
                <a:gd name="T10" fmla="*/ 7109 w 10233"/>
                <a:gd name="T11" fmla="*/ 0 h 6678"/>
                <a:gd name="T12" fmla="*/ 10233 w 10233"/>
                <a:gd name="T13" fmla="*/ 0 h 6678"/>
                <a:gd name="T14" fmla="*/ 6337 w 10233"/>
                <a:gd name="T15" fmla="*/ 6678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3" h="6678">
                  <a:moveTo>
                    <a:pt x="6337" y="6678"/>
                  </a:moveTo>
                  <a:lnTo>
                    <a:pt x="2217" y="6678"/>
                  </a:lnTo>
                  <a:lnTo>
                    <a:pt x="0" y="0"/>
                  </a:lnTo>
                  <a:lnTo>
                    <a:pt x="3267" y="0"/>
                  </a:lnTo>
                  <a:lnTo>
                    <a:pt x="4613" y="4380"/>
                  </a:lnTo>
                  <a:lnTo>
                    <a:pt x="7109" y="0"/>
                  </a:lnTo>
                  <a:lnTo>
                    <a:pt x="10233" y="0"/>
                  </a:lnTo>
                  <a:lnTo>
                    <a:pt x="6337" y="6678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63CF111C-678D-4D1E-AC5E-9D785B047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219238" y="1179513"/>
              <a:ext cx="3714750" cy="2497138"/>
            </a:xfrm>
            <a:custGeom>
              <a:avLst/>
              <a:gdLst>
                <a:gd name="T0" fmla="*/ 0 w 10331"/>
                <a:gd name="T1" fmla="*/ 3914 h 6930"/>
                <a:gd name="T2" fmla="*/ 45 w 10331"/>
                <a:gd name="T3" fmla="*/ 3222 h 6930"/>
                <a:gd name="T4" fmla="*/ 5242 w 10331"/>
                <a:gd name="T5" fmla="*/ 0 h 6930"/>
                <a:gd name="T6" fmla="*/ 5664 w 10331"/>
                <a:gd name="T7" fmla="*/ 0 h 6930"/>
                <a:gd name="T8" fmla="*/ 10331 w 10331"/>
                <a:gd name="T9" fmla="*/ 2962 h 6930"/>
                <a:gd name="T10" fmla="*/ 10269 w 10331"/>
                <a:gd name="T11" fmla="*/ 3689 h 6930"/>
                <a:gd name="T12" fmla="*/ 5080 w 10331"/>
                <a:gd name="T13" fmla="*/ 6930 h 6930"/>
                <a:gd name="T14" fmla="*/ 4650 w 10331"/>
                <a:gd name="T15" fmla="*/ 6930 h 6930"/>
                <a:gd name="T16" fmla="*/ 0 w 10331"/>
                <a:gd name="T17" fmla="*/ 3914 h 6930"/>
                <a:gd name="T18" fmla="*/ 5296 w 10331"/>
                <a:gd name="T19" fmla="*/ 1975 h 6930"/>
                <a:gd name="T20" fmla="*/ 3088 w 10331"/>
                <a:gd name="T21" fmla="*/ 3348 h 6930"/>
                <a:gd name="T22" fmla="*/ 3070 w 10331"/>
                <a:gd name="T23" fmla="*/ 3644 h 6930"/>
                <a:gd name="T24" fmla="*/ 5017 w 10331"/>
                <a:gd name="T25" fmla="*/ 4937 h 6930"/>
                <a:gd name="T26" fmla="*/ 7235 w 10331"/>
                <a:gd name="T27" fmla="*/ 3546 h 6930"/>
                <a:gd name="T28" fmla="*/ 7262 w 10331"/>
                <a:gd name="T29" fmla="*/ 3214 h 6930"/>
                <a:gd name="T30" fmla="*/ 5296 w 10331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1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1" y="1670"/>
                    <a:pt x="10331" y="2962"/>
                  </a:cubicBezTo>
                  <a:cubicBezTo>
                    <a:pt x="10331" y="3196"/>
                    <a:pt x="10304" y="3465"/>
                    <a:pt x="10269" y="3689"/>
                  </a:cubicBezTo>
                  <a:cubicBezTo>
                    <a:pt x="10053" y="5018"/>
                    <a:pt x="9335" y="6930"/>
                    <a:pt x="5080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8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7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6A25D9D-A80B-4426-82D4-16011802C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949863" y="1223963"/>
              <a:ext cx="2801938" cy="2406650"/>
            </a:xfrm>
            <a:custGeom>
              <a:avLst/>
              <a:gdLst>
                <a:gd name="T0" fmla="*/ 4013 w 7792"/>
                <a:gd name="T1" fmla="*/ 0 h 6678"/>
                <a:gd name="T2" fmla="*/ 3295 w 7792"/>
                <a:gd name="T3" fmla="*/ 4506 h 6678"/>
                <a:gd name="T4" fmla="*/ 7792 w 7792"/>
                <a:gd name="T5" fmla="*/ 4506 h 6678"/>
                <a:gd name="T6" fmla="*/ 7451 w 7792"/>
                <a:gd name="T7" fmla="*/ 6678 h 6678"/>
                <a:gd name="T8" fmla="*/ 0 w 7792"/>
                <a:gd name="T9" fmla="*/ 6678 h 6678"/>
                <a:gd name="T10" fmla="*/ 1060 w 7792"/>
                <a:gd name="T11" fmla="*/ 0 h 6678"/>
                <a:gd name="T12" fmla="*/ 4013 w 7792"/>
                <a:gd name="T13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92" h="6678">
                  <a:moveTo>
                    <a:pt x="4013" y="0"/>
                  </a:moveTo>
                  <a:lnTo>
                    <a:pt x="3295" y="4506"/>
                  </a:lnTo>
                  <a:lnTo>
                    <a:pt x="7792" y="4506"/>
                  </a:lnTo>
                  <a:lnTo>
                    <a:pt x="7451" y="6678"/>
                  </a:lnTo>
                  <a:lnTo>
                    <a:pt x="0" y="6678"/>
                  </a:lnTo>
                  <a:lnTo>
                    <a:pt x="1060" y="0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BF0A95AA-4771-4B49-8D0E-8E69C2FE8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723225" y="1223963"/>
              <a:ext cx="3644900" cy="2406650"/>
            </a:xfrm>
            <a:custGeom>
              <a:avLst/>
              <a:gdLst>
                <a:gd name="T0" fmla="*/ 4111 w 10140"/>
                <a:gd name="T1" fmla="*/ 0 h 6678"/>
                <a:gd name="T2" fmla="*/ 0 w 10140"/>
                <a:gd name="T3" fmla="*/ 6678 h 6678"/>
                <a:gd name="T4" fmla="*/ 2989 w 10140"/>
                <a:gd name="T5" fmla="*/ 6678 h 6678"/>
                <a:gd name="T6" fmla="*/ 3528 w 10140"/>
                <a:gd name="T7" fmla="*/ 5753 h 6678"/>
                <a:gd name="T8" fmla="*/ 7001 w 10140"/>
                <a:gd name="T9" fmla="*/ 5753 h 6678"/>
                <a:gd name="T10" fmla="*/ 7289 w 10140"/>
                <a:gd name="T11" fmla="*/ 6678 h 6678"/>
                <a:gd name="T12" fmla="*/ 10140 w 10140"/>
                <a:gd name="T13" fmla="*/ 6678 h 6678"/>
                <a:gd name="T14" fmla="*/ 10140 w 10140"/>
                <a:gd name="T15" fmla="*/ 5570 h 6678"/>
                <a:gd name="T16" fmla="*/ 8186 w 10140"/>
                <a:gd name="T17" fmla="*/ 0 h 6678"/>
                <a:gd name="T18" fmla="*/ 4111 w 10140"/>
                <a:gd name="T19" fmla="*/ 0 h 6678"/>
                <a:gd name="T20" fmla="*/ 5808 w 10140"/>
                <a:gd name="T21" fmla="*/ 1849 h 6678"/>
                <a:gd name="T22" fmla="*/ 6445 w 10140"/>
                <a:gd name="T23" fmla="*/ 3913 h 6678"/>
                <a:gd name="T24" fmla="*/ 4596 w 10140"/>
                <a:gd name="T25" fmla="*/ 3913 h 6678"/>
                <a:gd name="T26" fmla="*/ 5808 w 10140"/>
                <a:gd name="T27" fmla="*/ 1849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40" h="6678">
                  <a:moveTo>
                    <a:pt x="4111" y="0"/>
                  </a:moveTo>
                  <a:lnTo>
                    <a:pt x="0" y="6678"/>
                  </a:lnTo>
                  <a:lnTo>
                    <a:pt x="2989" y="6678"/>
                  </a:lnTo>
                  <a:lnTo>
                    <a:pt x="3528" y="5753"/>
                  </a:lnTo>
                  <a:lnTo>
                    <a:pt x="7001" y="5753"/>
                  </a:lnTo>
                  <a:lnTo>
                    <a:pt x="7289" y="6678"/>
                  </a:lnTo>
                  <a:lnTo>
                    <a:pt x="10140" y="6678"/>
                  </a:lnTo>
                  <a:lnTo>
                    <a:pt x="10140" y="5570"/>
                  </a:lnTo>
                  <a:lnTo>
                    <a:pt x="8186" y="0"/>
                  </a:lnTo>
                  <a:lnTo>
                    <a:pt x="4111" y="0"/>
                  </a:lnTo>
                  <a:close/>
                  <a:moveTo>
                    <a:pt x="5808" y="1849"/>
                  </a:moveTo>
                  <a:lnTo>
                    <a:pt x="6445" y="3913"/>
                  </a:lnTo>
                  <a:lnTo>
                    <a:pt x="4596" y="3913"/>
                  </a:lnTo>
                  <a:lnTo>
                    <a:pt x="5808" y="184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</p:grpSp>
    </p:spTree>
    <p:extLst>
      <p:ext uri="{BB962C8B-B14F-4D97-AF65-F5344CB8AC3E}">
        <p14:creationId xmlns:p14="http://schemas.microsoft.com/office/powerpoint/2010/main" val="33193577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opetus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B56F663B-DE9D-4846-B92B-815F67F29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0" y="4053527"/>
            <a:ext cx="12192194" cy="2808449"/>
          </a:xfrm>
          <a:custGeom>
            <a:avLst/>
            <a:gdLst>
              <a:gd name="T0" fmla="*/ 0 w 67733"/>
              <a:gd name="T1" fmla="*/ 4768 h 15585"/>
              <a:gd name="T2" fmla="*/ 0 w 67733"/>
              <a:gd name="T3" fmla="*/ 4774 h 15585"/>
              <a:gd name="T4" fmla="*/ 0 w 67733"/>
              <a:gd name="T5" fmla="*/ 4774 h 15585"/>
              <a:gd name="T6" fmla="*/ 0 w 67733"/>
              <a:gd name="T7" fmla="*/ 15585 h 15585"/>
              <a:gd name="T8" fmla="*/ 67733 w 67733"/>
              <a:gd name="T9" fmla="*/ 15585 h 15585"/>
              <a:gd name="T10" fmla="*/ 67733 w 67733"/>
              <a:gd name="T11" fmla="*/ 0 h 15585"/>
              <a:gd name="T12" fmla="*/ 0 w 67733"/>
              <a:gd name="T13" fmla="*/ 4768 h 15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733" h="15585">
                <a:moveTo>
                  <a:pt x="0" y="4768"/>
                </a:moveTo>
                <a:lnTo>
                  <a:pt x="0" y="4774"/>
                </a:lnTo>
                <a:lnTo>
                  <a:pt x="0" y="4774"/>
                </a:lnTo>
                <a:lnTo>
                  <a:pt x="0" y="15585"/>
                </a:lnTo>
                <a:lnTo>
                  <a:pt x="67733" y="15585"/>
                </a:lnTo>
                <a:cubicBezTo>
                  <a:pt x="67733" y="10379"/>
                  <a:pt x="67733" y="5195"/>
                  <a:pt x="67733" y="0"/>
                </a:cubicBezTo>
                <a:lnTo>
                  <a:pt x="0" y="4768"/>
                </a:lnTo>
                <a:close/>
              </a:path>
            </a:pathLst>
          </a:custGeom>
          <a:solidFill>
            <a:srgbClr val="A75042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fi-FI" sz="900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B05BE846-A9E8-4F94-B6C9-47D9A241C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9427"/>
            <a:ext cx="12192194" cy="857449"/>
          </a:xfrm>
          <a:custGeom>
            <a:avLst/>
            <a:gdLst>
              <a:gd name="T0" fmla="*/ 0 w 67725"/>
              <a:gd name="T1" fmla="*/ 0 h 4767"/>
              <a:gd name="T2" fmla="*/ 0 w 67725"/>
              <a:gd name="T3" fmla="*/ 4767 h 4767"/>
              <a:gd name="T4" fmla="*/ 67725 w 67725"/>
              <a:gd name="T5" fmla="*/ 24 h 4767"/>
              <a:gd name="T6" fmla="*/ 67725 w 67725"/>
              <a:gd name="T7" fmla="*/ 18 h 4767"/>
              <a:gd name="T8" fmla="*/ 0 w 67725"/>
              <a:gd name="T9" fmla="*/ 0 h 4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725" h="4767">
                <a:moveTo>
                  <a:pt x="0" y="0"/>
                </a:moveTo>
                <a:lnTo>
                  <a:pt x="0" y="4767"/>
                </a:lnTo>
                <a:lnTo>
                  <a:pt x="67725" y="24"/>
                </a:lnTo>
                <a:lnTo>
                  <a:pt x="67725" y="18"/>
                </a:lnTo>
                <a:lnTo>
                  <a:pt x="0" y="0"/>
                </a:lnTo>
                <a:close/>
              </a:path>
            </a:pathLst>
          </a:custGeom>
          <a:solidFill>
            <a:srgbClr val="CEFF23"/>
          </a:solidFill>
          <a:ln w="9525">
            <a:noFill/>
            <a:round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fi-FI" sz="900"/>
          </a:p>
        </p:txBody>
      </p:sp>
      <p:grpSp>
        <p:nvGrpSpPr>
          <p:cNvPr id="23" name="Ryhmä 22">
            <a:extLst>
              <a:ext uri="{FF2B5EF4-FFF2-40B4-BE49-F238E27FC236}">
                <a16:creationId xmlns:a16="http://schemas.microsoft.com/office/drawing/2014/main" id="{E0ED3212-0E12-462B-9F9E-0F9AFCEB7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2262433"/>
            <a:ext cx="12192194" cy="1250054"/>
            <a:chOff x="14288" y="1179513"/>
            <a:chExt cx="24353837" cy="2497138"/>
          </a:xfrm>
        </p:grpSpPr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21A8E0B-C6F0-48F4-9E53-4DAE17B05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88" y="1223963"/>
              <a:ext cx="3727450" cy="2406650"/>
            </a:xfrm>
            <a:custGeom>
              <a:avLst/>
              <a:gdLst>
                <a:gd name="T0" fmla="*/ 6722 w 10366"/>
                <a:gd name="T1" fmla="*/ 0 h 6678"/>
                <a:gd name="T2" fmla="*/ 3329 w 10366"/>
                <a:gd name="T3" fmla="*/ 2477 h 6678"/>
                <a:gd name="T4" fmla="*/ 3724 w 10366"/>
                <a:gd name="T5" fmla="*/ 0 h 6678"/>
                <a:gd name="T6" fmla="*/ 771 w 10366"/>
                <a:gd name="T7" fmla="*/ 0 h 6678"/>
                <a:gd name="T8" fmla="*/ 0 w 10366"/>
                <a:gd name="T9" fmla="*/ 4858 h 6678"/>
                <a:gd name="T10" fmla="*/ 0 w 10366"/>
                <a:gd name="T11" fmla="*/ 6678 h 6678"/>
                <a:gd name="T12" fmla="*/ 2665 w 10366"/>
                <a:gd name="T13" fmla="*/ 6678 h 6678"/>
                <a:gd name="T14" fmla="*/ 3113 w 10366"/>
                <a:gd name="T15" fmla="*/ 3868 h 6678"/>
                <a:gd name="T16" fmla="*/ 5627 w 10366"/>
                <a:gd name="T17" fmla="*/ 6678 h 6678"/>
                <a:gd name="T18" fmla="*/ 9406 w 10366"/>
                <a:gd name="T19" fmla="*/ 6678 h 6678"/>
                <a:gd name="T20" fmla="*/ 6120 w 10366"/>
                <a:gd name="T21" fmla="*/ 3105 h 6678"/>
                <a:gd name="T22" fmla="*/ 10366 w 10366"/>
                <a:gd name="T23" fmla="*/ 0 h 6678"/>
                <a:gd name="T24" fmla="*/ 6722 w 10366"/>
                <a:gd name="T25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66" h="6678">
                  <a:moveTo>
                    <a:pt x="6722" y="0"/>
                  </a:moveTo>
                  <a:lnTo>
                    <a:pt x="3329" y="2477"/>
                  </a:lnTo>
                  <a:lnTo>
                    <a:pt x="3724" y="0"/>
                  </a:lnTo>
                  <a:lnTo>
                    <a:pt x="771" y="0"/>
                  </a:lnTo>
                  <a:lnTo>
                    <a:pt x="0" y="4858"/>
                  </a:lnTo>
                  <a:lnTo>
                    <a:pt x="0" y="6678"/>
                  </a:lnTo>
                  <a:lnTo>
                    <a:pt x="2665" y="6678"/>
                  </a:lnTo>
                  <a:lnTo>
                    <a:pt x="3113" y="3868"/>
                  </a:lnTo>
                  <a:lnTo>
                    <a:pt x="5627" y="6678"/>
                  </a:lnTo>
                  <a:lnTo>
                    <a:pt x="9406" y="6678"/>
                  </a:lnTo>
                  <a:lnTo>
                    <a:pt x="6120" y="3105"/>
                  </a:lnTo>
                  <a:lnTo>
                    <a:pt x="10366" y="0"/>
                  </a:lnTo>
                  <a:lnTo>
                    <a:pt x="6722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F976DE6-DF60-436D-8406-2AED6DDCF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24213" y="1179513"/>
              <a:ext cx="3714750" cy="2497138"/>
            </a:xfrm>
            <a:custGeom>
              <a:avLst/>
              <a:gdLst>
                <a:gd name="T0" fmla="*/ 0 w 10332"/>
                <a:gd name="T1" fmla="*/ 3914 h 6930"/>
                <a:gd name="T2" fmla="*/ 45 w 10332"/>
                <a:gd name="T3" fmla="*/ 3222 h 6930"/>
                <a:gd name="T4" fmla="*/ 5242 w 10332"/>
                <a:gd name="T5" fmla="*/ 0 h 6930"/>
                <a:gd name="T6" fmla="*/ 5664 w 10332"/>
                <a:gd name="T7" fmla="*/ 0 h 6930"/>
                <a:gd name="T8" fmla="*/ 10332 w 10332"/>
                <a:gd name="T9" fmla="*/ 2962 h 6930"/>
                <a:gd name="T10" fmla="*/ 10269 w 10332"/>
                <a:gd name="T11" fmla="*/ 3689 h 6930"/>
                <a:gd name="T12" fmla="*/ 5081 w 10332"/>
                <a:gd name="T13" fmla="*/ 6930 h 6930"/>
                <a:gd name="T14" fmla="*/ 4650 w 10332"/>
                <a:gd name="T15" fmla="*/ 6930 h 6930"/>
                <a:gd name="T16" fmla="*/ 0 w 10332"/>
                <a:gd name="T17" fmla="*/ 3914 h 6930"/>
                <a:gd name="T18" fmla="*/ 5296 w 10332"/>
                <a:gd name="T19" fmla="*/ 1975 h 6930"/>
                <a:gd name="T20" fmla="*/ 3088 w 10332"/>
                <a:gd name="T21" fmla="*/ 3348 h 6930"/>
                <a:gd name="T22" fmla="*/ 3070 w 10332"/>
                <a:gd name="T23" fmla="*/ 3644 h 6930"/>
                <a:gd name="T24" fmla="*/ 5018 w 10332"/>
                <a:gd name="T25" fmla="*/ 4937 h 6930"/>
                <a:gd name="T26" fmla="*/ 7235 w 10332"/>
                <a:gd name="T27" fmla="*/ 3546 h 6930"/>
                <a:gd name="T28" fmla="*/ 7262 w 10332"/>
                <a:gd name="T29" fmla="*/ 3214 h 6930"/>
                <a:gd name="T30" fmla="*/ 5296 w 10332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2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2" y="1670"/>
                    <a:pt x="10332" y="2962"/>
                  </a:cubicBezTo>
                  <a:cubicBezTo>
                    <a:pt x="10332" y="3196"/>
                    <a:pt x="10305" y="3465"/>
                    <a:pt x="10269" y="3689"/>
                  </a:cubicBezTo>
                  <a:cubicBezTo>
                    <a:pt x="10053" y="5018"/>
                    <a:pt x="9335" y="6930"/>
                    <a:pt x="5081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9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8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6A2C1F8-6EAF-4BEC-BE34-4343D71264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58025" y="1223963"/>
              <a:ext cx="3692525" cy="2446338"/>
            </a:xfrm>
            <a:custGeom>
              <a:avLst/>
              <a:gdLst>
                <a:gd name="T0" fmla="*/ 700 w 10268"/>
                <a:gd name="T1" fmla="*/ 0 h 6786"/>
                <a:gd name="T2" fmla="*/ 3662 w 10268"/>
                <a:gd name="T3" fmla="*/ 0 h 6786"/>
                <a:gd name="T4" fmla="*/ 3213 w 10268"/>
                <a:gd name="T5" fmla="*/ 2818 h 6786"/>
                <a:gd name="T6" fmla="*/ 4847 w 10268"/>
                <a:gd name="T7" fmla="*/ 4506 h 6786"/>
                <a:gd name="T8" fmla="*/ 4865 w 10268"/>
                <a:gd name="T9" fmla="*/ 4506 h 6786"/>
                <a:gd name="T10" fmla="*/ 6857 w 10268"/>
                <a:gd name="T11" fmla="*/ 2836 h 6786"/>
                <a:gd name="T12" fmla="*/ 7306 w 10268"/>
                <a:gd name="T13" fmla="*/ 0 h 6786"/>
                <a:gd name="T14" fmla="*/ 10268 w 10268"/>
                <a:gd name="T15" fmla="*/ 0 h 6786"/>
                <a:gd name="T16" fmla="*/ 9802 w 10268"/>
                <a:gd name="T17" fmla="*/ 2989 h 6786"/>
                <a:gd name="T18" fmla="*/ 5017 w 10268"/>
                <a:gd name="T19" fmla="*/ 6786 h 6786"/>
                <a:gd name="T20" fmla="*/ 4622 w 10268"/>
                <a:gd name="T21" fmla="*/ 6786 h 6786"/>
                <a:gd name="T22" fmla="*/ 224 w 10268"/>
                <a:gd name="T23" fmla="*/ 2971 h 6786"/>
                <a:gd name="T24" fmla="*/ 700 w 10268"/>
                <a:gd name="T25" fmla="*/ 0 h 6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68" h="6786">
                  <a:moveTo>
                    <a:pt x="700" y="0"/>
                  </a:moveTo>
                  <a:lnTo>
                    <a:pt x="3662" y="0"/>
                  </a:lnTo>
                  <a:lnTo>
                    <a:pt x="3213" y="2818"/>
                  </a:lnTo>
                  <a:cubicBezTo>
                    <a:pt x="3079" y="3644"/>
                    <a:pt x="3312" y="4506"/>
                    <a:pt x="4847" y="4506"/>
                  </a:cubicBezTo>
                  <a:lnTo>
                    <a:pt x="4865" y="4506"/>
                  </a:lnTo>
                  <a:cubicBezTo>
                    <a:pt x="6319" y="4506"/>
                    <a:pt x="6732" y="3644"/>
                    <a:pt x="6857" y="2836"/>
                  </a:cubicBezTo>
                  <a:lnTo>
                    <a:pt x="7306" y="0"/>
                  </a:lnTo>
                  <a:lnTo>
                    <a:pt x="10268" y="0"/>
                  </a:lnTo>
                  <a:lnTo>
                    <a:pt x="9802" y="2989"/>
                  </a:lnTo>
                  <a:cubicBezTo>
                    <a:pt x="9568" y="4443"/>
                    <a:pt x="8895" y="6786"/>
                    <a:pt x="5017" y="6786"/>
                  </a:cubicBezTo>
                  <a:lnTo>
                    <a:pt x="4622" y="6786"/>
                  </a:lnTo>
                  <a:cubicBezTo>
                    <a:pt x="377" y="6786"/>
                    <a:pt x="0" y="4398"/>
                    <a:pt x="224" y="2971"/>
                  </a:cubicBezTo>
                  <a:lnTo>
                    <a:pt x="70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BEC02F9C-E6FC-40B6-85EC-1FD0A88E3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47388" y="1223963"/>
              <a:ext cx="3679825" cy="2406650"/>
            </a:xfrm>
            <a:custGeom>
              <a:avLst/>
              <a:gdLst>
                <a:gd name="T0" fmla="*/ 6337 w 10233"/>
                <a:gd name="T1" fmla="*/ 6678 h 6678"/>
                <a:gd name="T2" fmla="*/ 2217 w 10233"/>
                <a:gd name="T3" fmla="*/ 6678 h 6678"/>
                <a:gd name="T4" fmla="*/ 0 w 10233"/>
                <a:gd name="T5" fmla="*/ 0 h 6678"/>
                <a:gd name="T6" fmla="*/ 3267 w 10233"/>
                <a:gd name="T7" fmla="*/ 0 h 6678"/>
                <a:gd name="T8" fmla="*/ 4613 w 10233"/>
                <a:gd name="T9" fmla="*/ 4380 h 6678"/>
                <a:gd name="T10" fmla="*/ 7109 w 10233"/>
                <a:gd name="T11" fmla="*/ 0 h 6678"/>
                <a:gd name="T12" fmla="*/ 10233 w 10233"/>
                <a:gd name="T13" fmla="*/ 0 h 6678"/>
                <a:gd name="T14" fmla="*/ 6337 w 10233"/>
                <a:gd name="T15" fmla="*/ 6678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3" h="6678">
                  <a:moveTo>
                    <a:pt x="6337" y="6678"/>
                  </a:moveTo>
                  <a:lnTo>
                    <a:pt x="2217" y="6678"/>
                  </a:lnTo>
                  <a:lnTo>
                    <a:pt x="0" y="0"/>
                  </a:lnTo>
                  <a:lnTo>
                    <a:pt x="3267" y="0"/>
                  </a:lnTo>
                  <a:lnTo>
                    <a:pt x="4613" y="4380"/>
                  </a:lnTo>
                  <a:lnTo>
                    <a:pt x="7109" y="0"/>
                  </a:lnTo>
                  <a:lnTo>
                    <a:pt x="10233" y="0"/>
                  </a:lnTo>
                  <a:lnTo>
                    <a:pt x="6337" y="6678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63CF111C-678D-4D1E-AC5E-9D785B047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219238" y="1179513"/>
              <a:ext cx="3714750" cy="2497138"/>
            </a:xfrm>
            <a:custGeom>
              <a:avLst/>
              <a:gdLst>
                <a:gd name="T0" fmla="*/ 0 w 10331"/>
                <a:gd name="T1" fmla="*/ 3914 h 6930"/>
                <a:gd name="T2" fmla="*/ 45 w 10331"/>
                <a:gd name="T3" fmla="*/ 3222 h 6930"/>
                <a:gd name="T4" fmla="*/ 5242 w 10331"/>
                <a:gd name="T5" fmla="*/ 0 h 6930"/>
                <a:gd name="T6" fmla="*/ 5664 w 10331"/>
                <a:gd name="T7" fmla="*/ 0 h 6930"/>
                <a:gd name="T8" fmla="*/ 10331 w 10331"/>
                <a:gd name="T9" fmla="*/ 2962 h 6930"/>
                <a:gd name="T10" fmla="*/ 10269 w 10331"/>
                <a:gd name="T11" fmla="*/ 3689 h 6930"/>
                <a:gd name="T12" fmla="*/ 5080 w 10331"/>
                <a:gd name="T13" fmla="*/ 6930 h 6930"/>
                <a:gd name="T14" fmla="*/ 4650 w 10331"/>
                <a:gd name="T15" fmla="*/ 6930 h 6930"/>
                <a:gd name="T16" fmla="*/ 0 w 10331"/>
                <a:gd name="T17" fmla="*/ 3914 h 6930"/>
                <a:gd name="T18" fmla="*/ 5296 w 10331"/>
                <a:gd name="T19" fmla="*/ 1975 h 6930"/>
                <a:gd name="T20" fmla="*/ 3088 w 10331"/>
                <a:gd name="T21" fmla="*/ 3348 h 6930"/>
                <a:gd name="T22" fmla="*/ 3070 w 10331"/>
                <a:gd name="T23" fmla="*/ 3644 h 6930"/>
                <a:gd name="T24" fmla="*/ 5017 w 10331"/>
                <a:gd name="T25" fmla="*/ 4937 h 6930"/>
                <a:gd name="T26" fmla="*/ 7235 w 10331"/>
                <a:gd name="T27" fmla="*/ 3546 h 6930"/>
                <a:gd name="T28" fmla="*/ 7262 w 10331"/>
                <a:gd name="T29" fmla="*/ 3214 h 6930"/>
                <a:gd name="T30" fmla="*/ 5296 w 10331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1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1" y="1670"/>
                    <a:pt x="10331" y="2962"/>
                  </a:cubicBezTo>
                  <a:cubicBezTo>
                    <a:pt x="10331" y="3196"/>
                    <a:pt x="10304" y="3465"/>
                    <a:pt x="10269" y="3689"/>
                  </a:cubicBezTo>
                  <a:cubicBezTo>
                    <a:pt x="10053" y="5018"/>
                    <a:pt x="9335" y="6930"/>
                    <a:pt x="5080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8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7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6A25D9D-A80B-4426-82D4-16011802C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949863" y="1223963"/>
              <a:ext cx="2801938" cy="2406650"/>
            </a:xfrm>
            <a:custGeom>
              <a:avLst/>
              <a:gdLst>
                <a:gd name="T0" fmla="*/ 4013 w 7792"/>
                <a:gd name="T1" fmla="*/ 0 h 6678"/>
                <a:gd name="T2" fmla="*/ 3295 w 7792"/>
                <a:gd name="T3" fmla="*/ 4506 h 6678"/>
                <a:gd name="T4" fmla="*/ 7792 w 7792"/>
                <a:gd name="T5" fmla="*/ 4506 h 6678"/>
                <a:gd name="T6" fmla="*/ 7451 w 7792"/>
                <a:gd name="T7" fmla="*/ 6678 h 6678"/>
                <a:gd name="T8" fmla="*/ 0 w 7792"/>
                <a:gd name="T9" fmla="*/ 6678 h 6678"/>
                <a:gd name="T10" fmla="*/ 1060 w 7792"/>
                <a:gd name="T11" fmla="*/ 0 h 6678"/>
                <a:gd name="T12" fmla="*/ 4013 w 7792"/>
                <a:gd name="T13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92" h="6678">
                  <a:moveTo>
                    <a:pt x="4013" y="0"/>
                  </a:moveTo>
                  <a:lnTo>
                    <a:pt x="3295" y="4506"/>
                  </a:lnTo>
                  <a:lnTo>
                    <a:pt x="7792" y="4506"/>
                  </a:lnTo>
                  <a:lnTo>
                    <a:pt x="7451" y="6678"/>
                  </a:lnTo>
                  <a:lnTo>
                    <a:pt x="0" y="6678"/>
                  </a:lnTo>
                  <a:lnTo>
                    <a:pt x="1060" y="0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BF0A95AA-4771-4B49-8D0E-8E69C2FE8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723225" y="1223963"/>
              <a:ext cx="3644900" cy="2406650"/>
            </a:xfrm>
            <a:custGeom>
              <a:avLst/>
              <a:gdLst>
                <a:gd name="T0" fmla="*/ 4111 w 10140"/>
                <a:gd name="T1" fmla="*/ 0 h 6678"/>
                <a:gd name="T2" fmla="*/ 0 w 10140"/>
                <a:gd name="T3" fmla="*/ 6678 h 6678"/>
                <a:gd name="T4" fmla="*/ 2989 w 10140"/>
                <a:gd name="T5" fmla="*/ 6678 h 6678"/>
                <a:gd name="T6" fmla="*/ 3528 w 10140"/>
                <a:gd name="T7" fmla="*/ 5753 h 6678"/>
                <a:gd name="T8" fmla="*/ 7001 w 10140"/>
                <a:gd name="T9" fmla="*/ 5753 h 6678"/>
                <a:gd name="T10" fmla="*/ 7289 w 10140"/>
                <a:gd name="T11" fmla="*/ 6678 h 6678"/>
                <a:gd name="T12" fmla="*/ 10140 w 10140"/>
                <a:gd name="T13" fmla="*/ 6678 h 6678"/>
                <a:gd name="T14" fmla="*/ 10140 w 10140"/>
                <a:gd name="T15" fmla="*/ 5570 h 6678"/>
                <a:gd name="T16" fmla="*/ 8186 w 10140"/>
                <a:gd name="T17" fmla="*/ 0 h 6678"/>
                <a:gd name="T18" fmla="*/ 4111 w 10140"/>
                <a:gd name="T19" fmla="*/ 0 h 6678"/>
                <a:gd name="T20" fmla="*/ 5808 w 10140"/>
                <a:gd name="T21" fmla="*/ 1849 h 6678"/>
                <a:gd name="T22" fmla="*/ 6445 w 10140"/>
                <a:gd name="T23" fmla="*/ 3913 h 6678"/>
                <a:gd name="T24" fmla="*/ 4596 w 10140"/>
                <a:gd name="T25" fmla="*/ 3913 h 6678"/>
                <a:gd name="T26" fmla="*/ 5808 w 10140"/>
                <a:gd name="T27" fmla="*/ 1849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40" h="6678">
                  <a:moveTo>
                    <a:pt x="4111" y="0"/>
                  </a:moveTo>
                  <a:lnTo>
                    <a:pt x="0" y="6678"/>
                  </a:lnTo>
                  <a:lnTo>
                    <a:pt x="2989" y="6678"/>
                  </a:lnTo>
                  <a:lnTo>
                    <a:pt x="3528" y="5753"/>
                  </a:lnTo>
                  <a:lnTo>
                    <a:pt x="7001" y="5753"/>
                  </a:lnTo>
                  <a:lnTo>
                    <a:pt x="7289" y="6678"/>
                  </a:lnTo>
                  <a:lnTo>
                    <a:pt x="10140" y="6678"/>
                  </a:lnTo>
                  <a:lnTo>
                    <a:pt x="10140" y="5570"/>
                  </a:lnTo>
                  <a:lnTo>
                    <a:pt x="8186" y="0"/>
                  </a:lnTo>
                  <a:lnTo>
                    <a:pt x="4111" y="0"/>
                  </a:lnTo>
                  <a:close/>
                  <a:moveTo>
                    <a:pt x="5808" y="1849"/>
                  </a:moveTo>
                  <a:lnTo>
                    <a:pt x="6445" y="3913"/>
                  </a:lnTo>
                  <a:lnTo>
                    <a:pt x="4596" y="3913"/>
                  </a:lnTo>
                  <a:lnTo>
                    <a:pt x="5808" y="184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1490" y="4670137"/>
            <a:ext cx="9040587" cy="821627"/>
          </a:xfrm>
        </p:spPr>
        <p:txBody>
          <a:bodyPr anchor="b"/>
          <a:lstStyle>
            <a:lvl1pPr algn="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1490" y="5524035"/>
            <a:ext cx="9040587" cy="499046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28600" indent="0" algn="ctr">
              <a:buNone/>
              <a:defRPr sz="1000"/>
            </a:lvl2pPr>
            <a:lvl3pPr marL="457200" indent="0" algn="ctr">
              <a:buNone/>
              <a:defRPr sz="900"/>
            </a:lvl3pPr>
            <a:lvl4pPr marL="685800" indent="0" algn="ctr">
              <a:buNone/>
              <a:defRPr sz="800"/>
            </a:lvl4pPr>
            <a:lvl5pPr marL="914400" indent="0" algn="ctr">
              <a:buNone/>
              <a:defRPr sz="800"/>
            </a:lvl5pPr>
            <a:lvl6pPr marL="1143000" indent="0" algn="ctr">
              <a:buNone/>
              <a:defRPr sz="800"/>
            </a:lvl6pPr>
            <a:lvl7pPr marL="1371600" indent="0" algn="ctr">
              <a:buNone/>
              <a:defRPr sz="800"/>
            </a:lvl7pPr>
            <a:lvl8pPr marL="1600200" indent="0" algn="ctr">
              <a:buNone/>
              <a:defRPr sz="800"/>
            </a:lvl8pPr>
            <a:lvl9pPr marL="1828800" indent="0" algn="ctr">
              <a:buNone/>
              <a:defRPr sz="8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00965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Lopetus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B56F663B-DE9D-4846-B92B-815F67F29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0" y="4053527"/>
            <a:ext cx="12192194" cy="2808449"/>
          </a:xfrm>
          <a:custGeom>
            <a:avLst/>
            <a:gdLst>
              <a:gd name="T0" fmla="*/ 0 w 67733"/>
              <a:gd name="T1" fmla="*/ 4768 h 15585"/>
              <a:gd name="T2" fmla="*/ 0 w 67733"/>
              <a:gd name="T3" fmla="*/ 4774 h 15585"/>
              <a:gd name="T4" fmla="*/ 0 w 67733"/>
              <a:gd name="T5" fmla="*/ 4774 h 15585"/>
              <a:gd name="T6" fmla="*/ 0 w 67733"/>
              <a:gd name="T7" fmla="*/ 15585 h 15585"/>
              <a:gd name="T8" fmla="*/ 67733 w 67733"/>
              <a:gd name="T9" fmla="*/ 15585 h 15585"/>
              <a:gd name="T10" fmla="*/ 67733 w 67733"/>
              <a:gd name="T11" fmla="*/ 0 h 15585"/>
              <a:gd name="T12" fmla="*/ 0 w 67733"/>
              <a:gd name="T13" fmla="*/ 4768 h 15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733" h="15585">
                <a:moveTo>
                  <a:pt x="0" y="4768"/>
                </a:moveTo>
                <a:lnTo>
                  <a:pt x="0" y="4774"/>
                </a:lnTo>
                <a:lnTo>
                  <a:pt x="0" y="4774"/>
                </a:lnTo>
                <a:lnTo>
                  <a:pt x="0" y="15585"/>
                </a:lnTo>
                <a:lnTo>
                  <a:pt x="67733" y="15585"/>
                </a:lnTo>
                <a:cubicBezTo>
                  <a:pt x="67733" y="10379"/>
                  <a:pt x="67733" y="5195"/>
                  <a:pt x="67733" y="0"/>
                </a:cubicBezTo>
                <a:lnTo>
                  <a:pt x="0" y="4768"/>
                </a:lnTo>
                <a:close/>
              </a:path>
            </a:pathLst>
          </a:custGeom>
          <a:solidFill>
            <a:srgbClr val="A75042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fi-FI" sz="900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B05BE846-A9E8-4F94-B6C9-47D9A241C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9427"/>
            <a:ext cx="12192194" cy="857449"/>
          </a:xfrm>
          <a:custGeom>
            <a:avLst/>
            <a:gdLst>
              <a:gd name="T0" fmla="*/ 0 w 67725"/>
              <a:gd name="T1" fmla="*/ 0 h 4767"/>
              <a:gd name="T2" fmla="*/ 0 w 67725"/>
              <a:gd name="T3" fmla="*/ 4767 h 4767"/>
              <a:gd name="T4" fmla="*/ 67725 w 67725"/>
              <a:gd name="T5" fmla="*/ 24 h 4767"/>
              <a:gd name="T6" fmla="*/ 67725 w 67725"/>
              <a:gd name="T7" fmla="*/ 18 h 4767"/>
              <a:gd name="T8" fmla="*/ 0 w 67725"/>
              <a:gd name="T9" fmla="*/ 0 h 4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725" h="4767">
                <a:moveTo>
                  <a:pt x="0" y="0"/>
                </a:moveTo>
                <a:lnTo>
                  <a:pt x="0" y="4767"/>
                </a:lnTo>
                <a:lnTo>
                  <a:pt x="67725" y="24"/>
                </a:lnTo>
                <a:lnTo>
                  <a:pt x="67725" y="18"/>
                </a:lnTo>
                <a:lnTo>
                  <a:pt x="0" y="0"/>
                </a:lnTo>
                <a:close/>
              </a:path>
            </a:pathLst>
          </a:custGeom>
          <a:solidFill>
            <a:srgbClr val="CEFF23"/>
          </a:solidFill>
          <a:ln w="9525">
            <a:noFill/>
            <a:round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fi-FI" sz="900"/>
          </a:p>
        </p:txBody>
      </p:sp>
      <p:grpSp>
        <p:nvGrpSpPr>
          <p:cNvPr id="23" name="Ryhmä 22">
            <a:extLst>
              <a:ext uri="{FF2B5EF4-FFF2-40B4-BE49-F238E27FC236}">
                <a16:creationId xmlns:a16="http://schemas.microsoft.com/office/drawing/2014/main" id="{E0ED3212-0E12-462B-9F9E-0F9AFCEB7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2262433"/>
            <a:ext cx="12192194" cy="1250054"/>
            <a:chOff x="14288" y="1179513"/>
            <a:chExt cx="24353837" cy="2497138"/>
          </a:xfrm>
        </p:grpSpPr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21A8E0B-C6F0-48F4-9E53-4DAE17B05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88" y="1223963"/>
              <a:ext cx="3727450" cy="2406650"/>
            </a:xfrm>
            <a:custGeom>
              <a:avLst/>
              <a:gdLst>
                <a:gd name="T0" fmla="*/ 6722 w 10366"/>
                <a:gd name="T1" fmla="*/ 0 h 6678"/>
                <a:gd name="T2" fmla="*/ 3329 w 10366"/>
                <a:gd name="T3" fmla="*/ 2477 h 6678"/>
                <a:gd name="T4" fmla="*/ 3724 w 10366"/>
                <a:gd name="T5" fmla="*/ 0 h 6678"/>
                <a:gd name="T6" fmla="*/ 771 w 10366"/>
                <a:gd name="T7" fmla="*/ 0 h 6678"/>
                <a:gd name="T8" fmla="*/ 0 w 10366"/>
                <a:gd name="T9" fmla="*/ 4858 h 6678"/>
                <a:gd name="T10" fmla="*/ 0 w 10366"/>
                <a:gd name="T11" fmla="*/ 6678 h 6678"/>
                <a:gd name="T12" fmla="*/ 2665 w 10366"/>
                <a:gd name="T13" fmla="*/ 6678 h 6678"/>
                <a:gd name="T14" fmla="*/ 3113 w 10366"/>
                <a:gd name="T15" fmla="*/ 3868 h 6678"/>
                <a:gd name="T16" fmla="*/ 5627 w 10366"/>
                <a:gd name="T17" fmla="*/ 6678 h 6678"/>
                <a:gd name="T18" fmla="*/ 9406 w 10366"/>
                <a:gd name="T19" fmla="*/ 6678 h 6678"/>
                <a:gd name="T20" fmla="*/ 6120 w 10366"/>
                <a:gd name="T21" fmla="*/ 3105 h 6678"/>
                <a:gd name="T22" fmla="*/ 10366 w 10366"/>
                <a:gd name="T23" fmla="*/ 0 h 6678"/>
                <a:gd name="T24" fmla="*/ 6722 w 10366"/>
                <a:gd name="T25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66" h="6678">
                  <a:moveTo>
                    <a:pt x="6722" y="0"/>
                  </a:moveTo>
                  <a:lnTo>
                    <a:pt x="3329" y="2477"/>
                  </a:lnTo>
                  <a:lnTo>
                    <a:pt x="3724" y="0"/>
                  </a:lnTo>
                  <a:lnTo>
                    <a:pt x="771" y="0"/>
                  </a:lnTo>
                  <a:lnTo>
                    <a:pt x="0" y="4858"/>
                  </a:lnTo>
                  <a:lnTo>
                    <a:pt x="0" y="6678"/>
                  </a:lnTo>
                  <a:lnTo>
                    <a:pt x="2665" y="6678"/>
                  </a:lnTo>
                  <a:lnTo>
                    <a:pt x="3113" y="3868"/>
                  </a:lnTo>
                  <a:lnTo>
                    <a:pt x="5627" y="6678"/>
                  </a:lnTo>
                  <a:lnTo>
                    <a:pt x="9406" y="6678"/>
                  </a:lnTo>
                  <a:lnTo>
                    <a:pt x="6120" y="3105"/>
                  </a:lnTo>
                  <a:lnTo>
                    <a:pt x="10366" y="0"/>
                  </a:lnTo>
                  <a:lnTo>
                    <a:pt x="6722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F976DE6-DF60-436D-8406-2AED6DDCF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24213" y="1179513"/>
              <a:ext cx="3714750" cy="2497138"/>
            </a:xfrm>
            <a:custGeom>
              <a:avLst/>
              <a:gdLst>
                <a:gd name="T0" fmla="*/ 0 w 10332"/>
                <a:gd name="T1" fmla="*/ 3914 h 6930"/>
                <a:gd name="T2" fmla="*/ 45 w 10332"/>
                <a:gd name="T3" fmla="*/ 3222 h 6930"/>
                <a:gd name="T4" fmla="*/ 5242 w 10332"/>
                <a:gd name="T5" fmla="*/ 0 h 6930"/>
                <a:gd name="T6" fmla="*/ 5664 w 10332"/>
                <a:gd name="T7" fmla="*/ 0 h 6930"/>
                <a:gd name="T8" fmla="*/ 10332 w 10332"/>
                <a:gd name="T9" fmla="*/ 2962 h 6930"/>
                <a:gd name="T10" fmla="*/ 10269 w 10332"/>
                <a:gd name="T11" fmla="*/ 3689 h 6930"/>
                <a:gd name="T12" fmla="*/ 5081 w 10332"/>
                <a:gd name="T13" fmla="*/ 6930 h 6930"/>
                <a:gd name="T14" fmla="*/ 4650 w 10332"/>
                <a:gd name="T15" fmla="*/ 6930 h 6930"/>
                <a:gd name="T16" fmla="*/ 0 w 10332"/>
                <a:gd name="T17" fmla="*/ 3914 h 6930"/>
                <a:gd name="T18" fmla="*/ 5296 w 10332"/>
                <a:gd name="T19" fmla="*/ 1975 h 6930"/>
                <a:gd name="T20" fmla="*/ 3088 w 10332"/>
                <a:gd name="T21" fmla="*/ 3348 h 6930"/>
                <a:gd name="T22" fmla="*/ 3070 w 10332"/>
                <a:gd name="T23" fmla="*/ 3644 h 6930"/>
                <a:gd name="T24" fmla="*/ 5018 w 10332"/>
                <a:gd name="T25" fmla="*/ 4937 h 6930"/>
                <a:gd name="T26" fmla="*/ 7235 w 10332"/>
                <a:gd name="T27" fmla="*/ 3546 h 6930"/>
                <a:gd name="T28" fmla="*/ 7262 w 10332"/>
                <a:gd name="T29" fmla="*/ 3214 h 6930"/>
                <a:gd name="T30" fmla="*/ 5296 w 10332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2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2" y="1670"/>
                    <a:pt x="10332" y="2962"/>
                  </a:cubicBezTo>
                  <a:cubicBezTo>
                    <a:pt x="10332" y="3196"/>
                    <a:pt x="10305" y="3465"/>
                    <a:pt x="10269" y="3689"/>
                  </a:cubicBezTo>
                  <a:cubicBezTo>
                    <a:pt x="10053" y="5018"/>
                    <a:pt x="9335" y="6930"/>
                    <a:pt x="5081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9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8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6A2C1F8-6EAF-4BEC-BE34-4343D71264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58025" y="1223963"/>
              <a:ext cx="3692525" cy="2446338"/>
            </a:xfrm>
            <a:custGeom>
              <a:avLst/>
              <a:gdLst>
                <a:gd name="T0" fmla="*/ 700 w 10268"/>
                <a:gd name="T1" fmla="*/ 0 h 6786"/>
                <a:gd name="T2" fmla="*/ 3662 w 10268"/>
                <a:gd name="T3" fmla="*/ 0 h 6786"/>
                <a:gd name="T4" fmla="*/ 3213 w 10268"/>
                <a:gd name="T5" fmla="*/ 2818 h 6786"/>
                <a:gd name="T6" fmla="*/ 4847 w 10268"/>
                <a:gd name="T7" fmla="*/ 4506 h 6786"/>
                <a:gd name="T8" fmla="*/ 4865 w 10268"/>
                <a:gd name="T9" fmla="*/ 4506 h 6786"/>
                <a:gd name="T10" fmla="*/ 6857 w 10268"/>
                <a:gd name="T11" fmla="*/ 2836 h 6786"/>
                <a:gd name="T12" fmla="*/ 7306 w 10268"/>
                <a:gd name="T13" fmla="*/ 0 h 6786"/>
                <a:gd name="T14" fmla="*/ 10268 w 10268"/>
                <a:gd name="T15" fmla="*/ 0 h 6786"/>
                <a:gd name="T16" fmla="*/ 9802 w 10268"/>
                <a:gd name="T17" fmla="*/ 2989 h 6786"/>
                <a:gd name="T18" fmla="*/ 5017 w 10268"/>
                <a:gd name="T19" fmla="*/ 6786 h 6786"/>
                <a:gd name="T20" fmla="*/ 4622 w 10268"/>
                <a:gd name="T21" fmla="*/ 6786 h 6786"/>
                <a:gd name="T22" fmla="*/ 224 w 10268"/>
                <a:gd name="T23" fmla="*/ 2971 h 6786"/>
                <a:gd name="T24" fmla="*/ 700 w 10268"/>
                <a:gd name="T25" fmla="*/ 0 h 6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68" h="6786">
                  <a:moveTo>
                    <a:pt x="700" y="0"/>
                  </a:moveTo>
                  <a:lnTo>
                    <a:pt x="3662" y="0"/>
                  </a:lnTo>
                  <a:lnTo>
                    <a:pt x="3213" y="2818"/>
                  </a:lnTo>
                  <a:cubicBezTo>
                    <a:pt x="3079" y="3644"/>
                    <a:pt x="3312" y="4506"/>
                    <a:pt x="4847" y="4506"/>
                  </a:cubicBezTo>
                  <a:lnTo>
                    <a:pt x="4865" y="4506"/>
                  </a:lnTo>
                  <a:cubicBezTo>
                    <a:pt x="6319" y="4506"/>
                    <a:pt x="6732" y="3644"/>
                    <a:pt x="6857" y="2836"/>
                  </a:cubicBezTo>
                  <a:lnTo>
                    <a:pt x="7306" y="0"/>
                  </a:lnTo>
                  <a:lnTo>
                    <a:pt x="10268" y="0"/>
                  </a:lnTo>
                  <a:lnTo>
                    <a:pt x="9802" y="2989"/>
                  </a:lnTo>
                  <a:cubicBezTo>
                    <a:pt x="9568" y="4443"/>
                    <a:pt x="8895" y="6786"/>
                    <a:pt x="5017" y="6786"/>
                  </a:cubicBezTo>
                  <a:lnTo>
                    <a:pt x="4622" y="6786"/>
                  </a:lnTo>
                  <a:cubicBezTo>
                    <a:pt x="377" y="6786"/>
                    <a:pt x="0" y="4398"/>
                    <a:pt x="224" y="2971"/>
                  </a:cubicBezTo>
                  <a:lnTo>
                    <a:pt x="70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BEC02F9C-E6FC-40B6-85EC-1FD0A88E3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47388" y="1223963"/>
              <a:ext cx="3679825" cy="2406650"/>
            </a:xfrm>
            <a:custGeom>
              <a:avLst/>
              <a:gdLst>
                <a:gd name="T0" fmla="*/ 6337 w 10233"/>
                <a:gd name="T1" fmla="*/ 6678 h 6678"/>
                <a:gd name="T2" fmla="*/ 2217 w 10233"/>
                <a:gd name="T3" fmla="*/ 6678 h 6678"/>
                <a:gd name="T4" fmla="*/ 0 w 10233"/>
                <a:gd name="T5" fmla="*/ 0 h 6678"/>
                <a:gd name="T6" fmla="*/ 3267 w 10233"/>
                <a:gd name="T7" fmla="*/ 0 h 6678"/>
                <a:gd name="T8" fmla="*/ 4613 w 10233"/>
                <a:gd name="T9" fmla="*/ 4380 h 6678"/>
                <a:gd name="T10" fmla="*/ 7109 w 10233"/>
                <a:gd name="T11" fmla="*/ 0 h 6678"/>
                <a:gd name="T12" fmla="*/ 10233 w 10233"/>
                <a:gd name="T13" fmla="*/ 0 h 6678"/>
                <a:gd name="T14" fmla="*/ 6337 w 10233"/>
                <a:gd name="T15" fmla="*/ 6678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3" h="6678">
                  <a:moveTo>
                    <a:pt x="6337" y="6678"/>
                  </a:moveTo>
                  <a:lnTo>
                    <a:pt x="2217" y="6678"/>
                  </a:lnTo>
                  <a:lnTo>
                    <a:pt x="0" y="0"/>
                  </a:lnTo>
                  <a:lnTo>
                    <a:pt x="3267" y="0"/>
                  </a:lnTo>
                  <a:lnTo>
                    <a:pt x="4613" y="4380"/>
                  </a:lnTo>
                  <a:lnTo>
                    <a:pt x="7109" y="0"/>
                  </a:lnTo>
                  <a:lnTo>
                    <a:pt x="10233" y="0"/>
                  </a:lnTo>
                  <a:lnTo>
                    <a:pt x="6337" y="6678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63CF111C-678D-4D1E-AC5E-9D785B047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219238" y="1179513"/>
              <a:ext cx="3714750" cy="2497138"/>
            </a:xfrm>
            <a:custGeom>
              <a:avLst/>
              <a:gdLst>
                <a:gd name="T0" fmla="*/ 0 w 10331"/>
                <a:gd name="T1" fmla="*/ 3914 h 6930"/>
                <a:gd name="T2" fmla="*/ 45 w 10331"/>
                <a:gd name="T3" fmla="*/ 3222 h 6930"/>
                <a:gd name="T4" fmla="*/ 5242 w 10331"/>
                <a:gd name="T5" fmla="*/ 0 h 6930"/>
                <a:gd name="T6" fmla="*/ 5664 w 10331"/>
                <a:gd name="T7" fmla="*/ 0 h 6930"/>
                <a:gd name="T8" fmla="*/ 10331 w 10331"/>
                <a:gd name="T9" fmla="*/ 2962 h 6930"/>
                <a:gd name="T10" fmla="*/ 10269 w 10331"/>
                <a:gd name="T11" fmla="*/ 3689 h 6930"/>
                <a:gd name="T12" fmla="*/ 5080 w 10331"/>
                <a:gd name="T13" fmla="*/ 6930 h 6930"/>
                <a:gd name="T14" fmla="*/ 4650 w 10331"/>
                <a:gd name="T15" fmla="*/ 6930 h 6930"/>
                <a:gd name="T16" fmla="*/ 0 w 10331"/>
                <a:gd name="T17" fmla="*/ 3914 h 6930"/>
                <a:gd name="T18" fmla="*/ 5296 w 10331"/>
                <a:gd name="T19" fmla="*/ 1975 h 6930"/>
                <a:gd name="T20" fmla="*/ 3088 w 10331"/>
                <a:gd name="T21" fmla="*/ 3348 h 6930"/>
                <a:gd name="T22" fmla="*/ 3070 w 10331"/>
                <a:gd name="T23" fmla="*/ 3644 h 6930"/>
                <a:gd name="T24" fmla="*/ 5017 w 10331"/>
                <a:gd name="T25" fmla="*/ 4937 h 6930"/>
                <a:gd name="T26" fmla="*/ 7235 w 10331"/>
                <a:gd name="T27" fmla="*/ 3546 h 6930"/>
                <a:gd name="T28" fmla="*/ 7262 w 10331"/>
                <a:gd name="T29" fmla="*/ 3214 h 6930"/>
                <a:gd name="T30" fmla="*/ 5296 w 10331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1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1" y="1670"/>
                    <a:pt x="10331" y="2962"/>
                  </a:cubicBezTo>
                  <a:cubicBezTo>
                    <a:pt x="10331" y="3196"/>
                    <a:pt x="10304" y="3465"/>
                    <a:pt x="10269" y="3689"/>
                  </a:cubicBezTo>
                  <a:cubicBezTo>
                    <a:pt x="10053" y="5018"/>
                    <a:pt x="9335" y="6930"/>
                    <a:pt x="5080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8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7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6A25D9D-A80B-4426-82D4-16011802C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949863" y="1223963"/>
              <a:ext cx="2801938" cy="2406650"/>
            </a:xfrm>
            <a:custGeom>
              <a:avLst/>
              <a:gdLst>
                <a:gd name="T0" fmla="*/ 4013 w 7792"/>
                <a:gd name="T1" fmla="*/ 0 h 6678"/>
                <a:gd name="T2" fmla="*/ 3295 w 7792"/>
                <a:gd name="T3" fmla="*/ 4506 h 6678"/>
                <a:gd name="T4" fmla="*/ 7792 w 7792"/>
                <a:gd name="T5" fmla="*/ 4506 h 6678"/>
                <a:gd name="T6" fmla="*/ 7451 w 7792"/>
                <a:gd name="T7" fmla="*/ 6678 h 6678"/>
                <a:gd name="T8" fmla="*/ 0 w 7792"/>
                <a:gd name="T9" fmla="*/ 6678 h 6678"/>
                <a:gd name="T10" fmla="*/ 1060 w 7792"/>
                <a:gd name="T11" fmla="*/ 0 h 6678"/>
                <a:gd name="T12" fmla="*/ 4013 w 7792"/>
                <a:gd name="T13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92" h="6678">
                  <a:moveTo>
                    <a:pt x="4013" y="0"/>
                  </a:moveTo>
                  <a:lnTo>
                    <a:pt x="3295" y="4506"/>
                  </a:lnTo>
                  <a:lnTo>
                    <a:pt x="7792" y="4506"/>
                  </a:lnTo>
                  <a:lnTo>
                    <a:pt x="7451" y="6678"/>
                  </a:lnTo>
                  <a:lnTo>
                    <a:pt x="0" y="6678"/>
                  </a:lnTo>
                  <a:lnTo>
                    <a:pt x="1060" y="0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BF0A95AA-4771-4B49-8D0E-8E69C2FE8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723225" y="1223963"/>
              <a:ext cx="3644900" cy="2406650"/>
            </a:xfrm>
            <a:custGeom>
              <a:avLst/>
              <a:gdLst>
                <a:gd name="T0" fmla="*/ 4111 w 10140"/>
                <a:gd name="T1" fmla="*/ 0 h 6678"/>
                <a:gd name="T2" fmla="*/ 0 w 10140"/>
                <a:gd name="T3" fmla="*/ 6678 h 6678"/>
                <a:gd name="T4" fmla="*/ 2989 w 10140"/>
                <a:gd name="T5" fmla="*/ 6678 h 6678"/>
                <a:gd name="T6" fmla="*/ 3528 w 10140"/>
                <a:gd name="T7" fmla="*/ 5753 h 6678"/>
                <a:gd name="T8" fmla="*/ 7001 w 10140"/>
                <a:gd name="T9" fmla="*/ 5753 h 6678"/>
                <a:gd name="T10" fmla="*/ 7289 w 10140"/>
                <a:gd name="T11" fmla="*/ 6678 h 6678"/>
                <a:gd name="T12" fmla="*/ 10140 w 10140"/>
                <a:gd name="T13" fmla="*/ 6678 h 6678"/>
                <a:gd name="T14" fmla="*/ 10140 w 10140"/>
                <a:gd name="T15" fmla="*/ 5570 h 6678"/>
                <a:gd name="T16" fmla="*/ 8186 w 10140"/>
                <a:gd name="T17" fmla="*/ 0 h 6678"/>
                <a:gd name="T18" fmla="*/ 4111 w 10140"/>
                <a:gd name="T19" fmla="*/ 0 h 6678"/>
                <a:gd name="T20" fmla="*/ 5808 w 10140"/>
                <a:gd name="T21" fmla="*/ 1849 h 6678"/>
                <a:gd name="T22" fmla="*/ 6445 w 10140"/>
                <a:gd name="T23" fmla="*/ 3913 h 6678"/>
                <a:gd name="T24" fmla="*/ 4596 w 10140"/>
                <a:gd name="T25" fmla="*/ 3913 h 6678"/>
                <a:gd name="T26" fmla="*/ 5808 w 10140"/>
                <a:gd name="T27" fmla="*/ 1849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40" h="6678">
                  <a:moveTo>
                    <a:pt x="4111" y="0"/>
                  </a:moveTo>
                  <a:lnTo>
                    <a:pt x="0" y="6678"/>
                  </a:lnTo>
                  <a:lnTo>
                    <a:pt x="2989" y="6678"/>
                  </a:lnTo>
                  <a:lnTo>
                    <a:pt x="3528" y="5753"/>
                  </a:lnTo>
                  <a:lnTo>
                    <a:pt x="7001" y="5753"/>
                  </a:lnTo>
                  <a:lnTo>
                    <a:pt x="7289" y="6678"/>
                  </a:lnTo>
                  <a:lnTo>
                    <a:pt x="10140" y="6678"/>
                  </a:lnTo>
                  <a:lnTo>
                    <a:pt x="10140" y="5570"/>
                  </a:lnTo>
                  <a:lnTo>
                    <a:pt x="8186" y="0"/>
                  </a:lnTo>
                  <a:lnTo>
                    <a:pt x="4111" y="0"/>
                  </a:lnTo>
                  <a:close/>
                  <a:moveTo>
                    <a:pt x="5808" y="1849"/>
                  </a:moveTo>
                  <a:lnTo>
                    <a:pt x="6445" y="3913"/>
                  </a:lnTo>
                  <a:lnTo>
                    <a:pt x="4596" y="3913"/>
                  </a:lnTo>
                  <a:lnTo>
                    <a:pt x="5808" y="184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1490" y="4670137"/>
            <a:ext cx="9040587" cy="821627"/>
          </a:xfrm>
        </p:spPr>
        <p:txBody>
          <a:bodyPr anchor="b"/>
          <a:lstStyle>
            <a:lvl1pPr algn="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1490" y="5524035"/>
            <a:ext cx="9040587" cy="499046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28600" indent="0" algn="ctr">
              <a:buNone/>
              <a:defRPr sz="1000"/>
            </a:lvl2pPr>
            <a:lvl3pPr marL="457200" indent="0" algn="ctr">
              <a:buNone/>
              <a:defRPr sz="900"/>
            </a:lvl3pPr>
            <a:lvl4pPr marL="685800" indent="0" algn="ctr">
              <a:buNone/>
              <a:defRPr sz="800"/>
            </a:lvl4pPr>
            <a:lvl5pPr marL="914400" indent="0" algn="ctr">
              <a:buNone/>
              <a:defRPr sz="800"/>
            </a:lvl5pPr>
            <a:lvl6pPr marL="1143000" indent="0" algn="ctr">
              <a:buNone/>
              <a:defRPr sz="800"/>
            </a:lvl6pPr>
            <a:lvl7pPr marL="1371600" indent="0" algn="ctr">
              <a:buNone/>
              <a:defRPr sz="800"/>
            </a:lvl7pPr>
            <a:lvl8pPr marL="1600200" indent="0" algn="ctr">
              <a:buNone/>
              <a:defRPr sz="800"/>
            </a:lvl8pPr>
            <a:lvl9pPr marL="1828800" indent="0" algn="ctr">
              <a:buNone/>
              <a:defRPr sz="8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876136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opetus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B56F663B-DE9D-4846-B92B-815F67F29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0" y="4053527"/>
            <a:ext cx="12192194" cy="2808449"/>
          </a:xfrm>
          <a:custGeom>
            <a:avLst/>
            <a:gdLst>
              <a:gd name="T0" fmla="*/ 0 w 67733"/>
              <a:gd name="T1" fmla="*/ 4768 h 15585"/>
              <a:gd name="T2" fmla="*/ 0 w 67733"/>
              <a:gd name="T3" fmla="*/ 4774 h 15585"/>
              <a:gd name="T4" fmla="*/ 0 w 67733"/>
              <a:gd name="T5" fmla="*/ 4774 h 15585"/>
              <a:gd name="T6" fmla="*/ 0 w 67733"/>
              <a:gd name="T7" fmla="*/ 15585 h 15585"/>
              <a:gd name="T8" fmla="*/ 67733 w 67733"/>
              <a:gd name="T9" fmla="*/ 15585 h 15585"/>
              <a:gd name="T10" fmla="*/ 67733 w 67733"/>
              <a:gd name="T11" fmla="*/ 0 h 15585"/>
              <a:gd name="T12" fmla="*/ 0 w 67733"/>
              <a:gd name="T13" fmla="*/ 4768 h 15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733" h="15585">
                <a:moveTo>
                  <a:pt x="0" y="4768"/>
                </a:moveTo>
                <a:lnTo>
                  <a:pt x="0" y="4774"/>
                </a:lnTo>
                <a:lnTo>
                  <a:pt x="0" y="4774"/>
                </a:lnTo>
                <a:lnTo>
                  <a:pt x="0" y="15585"/>
                </a:lnTo>
                <a:lnTo>
                  <a:pt x="67733" y="15585"/>
                </a:lnTo>
                <a:cubicBezTo>
                  <a:pt x="67733" y="10379"/>
                  <a:pt x="67733" y="5195"/>
                  <a:pt x="67733" y="0"/>
                </a:cubicBezTo>
                <a:lnTo>
                  <a:pt x="0" y="4768"/>
                </a:lnTo>
                <a:close/>
              </a:path>
            </a:pathLst>
          </a:custGeom>
          <a:solidFill>
            <a:srgbClr val="28482B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fi-FI" sz="900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B05BE846-A9E8-4F94-B6C9-47D9A241C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9427"/>
            <a:ext cx="12192194" cy="857449"/>
          </a:xfrm>
          <a:custGeom>
            <a:avLst/>
            <a:gdLst>
              <a:gd name="T0" fmla="*/ 0 w 67725"/>
              <a:gd name="T1" fmla="*/ 0 h 4767"/>
              <a:gd name="T2" fmla="*/ 0 w 67725"/>
              <a:gd name="T3" fmla="*/ 4767 h 4767"/>
              <a:gd name="T4" fmla="*/ 67725 w 67725"/>
              <a:gd name="T5" fmla="*/ 24 h 4767"/>
              <a:gd name="T6" fmla="*/ 67725 w 67725"/>
              <a:gd name="T7" fmla="*/ 18 h 4767"/>
              <a:gd name="T8" fmla="*/ 0 w 67725"/>
              <a:gd name="T9" fmla="*/ 0 h 4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725" h="4767">
                <a:moveTo>
                  <a:pt x="0" y="0"/>
                </a:moveTo>
                <a:lnTo>
                  <a:pt x="0" y="4767"/>
                </a:lnTo>
                <a:lnTo>
                  <a:pt x="67725" y="24"/>
                </a:lnTo>
                <a:lnTo>
                  <a:pt x="67725" y="18"/>
                </a:lnTo>
                <a:lnTo>
                  <a:pt x="0" y="0"/>
                </a:lnTo>
                <a:close/>
              </a:path>
            </a:pathLst>
          </a:custGeom>
          <a:solidFill>
            <a:srgbClr val="CEFF23"/>
          </a:solidFill>
          <a:ln w="9525">
            <a:noFill/>
            <a:round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fi-FI" sz="900"/>
          </a:p>
        </p:txBody>
      </p:sp>
      <p:grpSp>
        <p:nvGrpSpPr>
          <p:cNvPr id="23" name="Ryhmä 22">
            <a:extLst>
              <a:ext uri="{FF2B5EF4-FFF2-40B4-BE49-F238E27FC236}">
                <a16:creationId xmlns:a16="http://schemas.microsoft.com/office/drawing/2014/main" id="{E0ED3212-0E12-462B-9F9E-0F9AFCEB7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2262433"/>
            <a:ext cx="12192194" cy="1250054"/>
            <a:chOff x="14288" y="1179513"/>
            <a:chExt cx="24353837" cy="2497138"/>
          </a:xfrm>
        </p:grpSpPr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21A8E0B-C6F0-48F4-9E53-4DAE17B05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88" y="1223963"/>
              <a:ext cx="3727450" cy="2406650"/>
            </a:xfrm>
            <a:custGeom>
              <a:avLst/>
              <a:gdLst>
                <a:gd name="T0" fmla="*/ 6722 w 10366"/>
                <a:gd name="T1" fmla="*/ 0 h 6678"/>
                <a:gd name="T2" fmla="*/ 3329 w 10366"/>
                <a:gd name="T3" fmla="*/ 2477 h 6678"/>
                <a:gd name="T4" fmla="*/ 3724 w 10366"/>
                <a:gd name="T5" fmla="*/ 0 h 6678"/>
                <a:gd name="T6" fmla="*/ 771 w 10366"/>
                <a:gd name="T7" fmla="*/ 0 h 6678"/>
                <a:gd name="T8" fmla="*/ 0 w 10366"/>
                <a:gd name="T9" fmla="*/ 4858 h 6678"/>
                <a:gd name="T10" fmla="*/ 0 w 10366"/>
                <a:gd name="T11" fmla="*/ 6678 h 6678"/>
                <a:gd name="T12" fmla="*/ 2665 w 10366"/>
                <a:gd name="T13" fmla="*/ 6678 h 6678"/>
                <a:gd name="T14" fmla="*/ 3113 w 10366"/>
                <a:gd name="T15" fmla="*/ 3868 h 6678"/>
                <a:gd name="T16" fmla="*/ 5627 w 10366"/>
                <a:gd name="T17" fmla="*/ 6678 h 6678"/>
                <a:gd name="T18" fmla="*/ 9406 w 10366"/>
                <a:gd name="T19" fmla="*/ 6678 h 6678"/>
                <a:gd name="T20" fmla="*/ 6120 w 10366"/>
                <a:gd name="T21" fmla="*/ 3105 h 6678"/>
                <a:gd name="T22" fmla="*/ 10366 w 10366"/>
                <a:gd name="T23" fmla="*/ 0 h 6678"/>
                <a:gd name="T24" fmla="*/ 6722 w 10366"/>
                <a:gd name="T25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66" h="6678">
                  <a:moveTo>
                    <a:pt x="6722" y="0"/>
                  </a:moveTo>
                  <a:lnTo>
                    <a:pt x="3329" y="2477"/>
                  </a:lnTo>
                  <a:lnTo>
                    <a:pt x="3724" y="0"/>
                  </a:lnTo>
                  <a:lnTo>
                    <a:pt x="771" y="0"/>
                  </a:lnTo>
                  <a:lnTo>
                    <a:pt x="0" y="4858"/>
                  </a:lnTo>
                  <a:lnTo>
                    <a:pt x="0" y="6678"/>
                  </a:lnTo>
                  <a:lnTo>
                    <a:pt x="2665" y="6678"/>
                  </a:lnTo>
                  <a:lnTo>
                    <a:pt x="3113" y="3868"/>
                  </a:lnTo>
                  <a:lnTo>
                    <a:pt x="5627" y="6678"/>
                  </a:lnTo>
                  <a:lnTo>
                    <a:pt x="9406" y="6678"/>
                  </a:lnTo>
                  <a:lnTo>
                    <a:pt x="6120" y="3105"/>
                  </a:lnTo>
                  <a:lnTo>
                    <a:pt x="10366" y="0"/>
                  </a:lnTo>
                  <a:lnTo>
                    <a:pt x="6722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F976DE6-DF60-436D-8406-2AED6DDCF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24213" y="1179513"/>
              <a:ext cx="3714750" cy="2497138"/>
            </a:xfrm>
            <a:custGeom>
              <a:avLst/>
              <a:gdLst>
                <a:gd name="T0" fmla="*/ 0 w 10332"/>
                <a:gd name="T1" fmla="*/ 3914 h 6930"/>
                <a:gd name="T2" fmla="*/ 45 w 10332"/>
                <a:gd name="T3" fmla="*/ 3222 h 6930"/>
                <a:gd name="T4" fmla="*/ 5242 w 10332"/>
                <a:gd name="T5" fmla="*/ 0 h 6930"/>
                <a:gd name="T6" fmla="*/ 5664 w 10332"/>
                <a:gd name="T7" fmla="*/ 0 h 6930"/>
                <a:gd name="T8" fmla="*/ 10332 w 10332"/>
                <a:gd name="T9" fmla="*/ 2962 h 6930"/>
                <a:gd name="T10" fmla="*/ 10269 w 10332"/>
                <a:gd name="T11" fmla="*/ 3689 h 6930"/>
                <a:gd name="T12" fmla="*/ 5081 w 10332"/>
                <a:gd name="T13" fmla="*/ 6930 h 6930"/>
                <a:gd name="T14" fmla="*/ 4650 w 10332"/>
                <a:gd name="T15" fmla="*/ 6930 h 6930"/>
                <a:gd name="T16" fmla="*/ 0 w 10332"/>
                <a:gd name="T17" fmla="*/ 3914 h 6930"/>
                <a:gd name="T18" fmla="*/ 5296 w 10332"/>
                <a:gd name="T19" fmla="*/ 1975 h 6930"/>
                <a:gd name="T20" fmla="*/ 3088 w 10332"/>
                <a:gd name="T21" fmla="*/ 3348 h 6930"/>
                <a:gd name="T22" fmla="*/ 3070 w 10332"/>
                <a:gd name="T23" fmla="*/ 3644 h 6930"/>
                <a:gd name="T24" fmla="*/ 5018 w 10332"/>
                <a:gd name="T25" fmla="*/ 4937 h 6930"/>
                <a:gd name="T26" fmla="*/ 7235 w 10332"/>
                <a:gd name="T27" fmla="*/ 3546 h 6930"/>
                <a:gd name="T28" fmla="*/ 7262 w 10332"/>
                <a:gd name="T29" fmla="*/ 3214 h 6930"/>
                <a:gd name="T30" fmla="*/ 5296 w 10332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2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2" y="1670"/>
                    <a:pt x="10332" y="2962"/>
                  </a:cubicBezTo>
                  <a:cubicBezTo>
                    <a:pt x="10332" y="3196"/>
                    <a:pt x="10305" y="3465"/>
                    <a:pt x="10269" y="3689"/>
                  </a:cubicBezTo>
                  <a:cubicBezTo>
                    <a:pt x="10053" y="5018"/>
                    <a:pt x="9335" y="6930"/>
                    <a:pt x="5081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9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8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6A2C1F8-6EAF-4BEC-BE34-4343D71264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58025" y="1223963"/>
              <a:ext cx="3692525" cy="2446338"/>
            </a:xfrm>
            <a:custGeom>
              <a:avLst/>
              <a:gdLst>
                <a:gd name="T0" fmla="*/ 700 w 10268"/>
                <a:gd name="T1" fmla="*/ 0 h 6786"/>
                <a:gd name="T2" fmla="*/ 3662 w 10268"/>
                <a:gd name="T3" fmla="*/ 0 h 6786"/>
                <a:gd name="T4" fmla="*/ 3213 w 10268"/>
                <a:gd name="T5" fmla="*/ 2818 h 6786"/>
                <a:gd name="T6" fmla="*/ 4847 w 10268"/>
                <a:gd name="T7" fmla="*/ 4506 h 6786"/>
                <a:gd name="T8" fmla="*/ 4865 w 10268"/>
                <a:gd name="T9" fmla="*/ 4506 h 6786"/>
                <a:gd name="T10" fmla="*/ 6857 w 10268"/>
                <a:gd name="T11" fmla="*/ 2836 h 6786"/>
                <a:gd name="T12" fmla="*/ 7306 w 10268"/>
                <a:gd name="T13" fmla="*/ 0 h 6786"/>
                <a:gd name="T14" fmla="*/ 10268 w 10268"/>
                <a:gd name="T15" fmla="*/ 0 h 6786"/>
                <a:gd name="T16" fmla="*/ 9802 w 10268"/>
                <a:gd name="T17" fmla="*/ 2989 h 6786"/>
                <a:gd name="T18" fmla="*/ 5017 w 10268"/>
                <a:gd name="T19" fmla="*/ 6786 h 6786"/>
                <a:gd name="T20" fmla="*/ 4622 w 10268"/>
                <a:gd name="T21" fmla="*/ 6786 h 6786"/>
                <a:gd name="T22" fmla="*/ 224 w 10268"/>
                <a:gd name="T23" fmla="*/ 2971 h 6786"/>
                <a:gd name="T24" fmla="*/ 700 w 10268"/>
                <a:gd name="T25" fmla="*/ 0 h 6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68" h="6786">
                  <a:moveTo>
                    <a:pt x="700" y="0"/>
                  </a:moveTo>
                  <a:lnTo>
                    <a:pt x="3662" y="0"/>
                  </a:lnTo>
                  <a:lnTo>
                    <a:pt x="3213" y="2818"/>
                  </a:lnTo>
                  <a:cubicBezTo>
                    <a:pt x="3079" y="3644"/>
                    <a:pt x="3312" y="4506"/>
                    <a:pt x="4847" y="4506"/>
                  </a:cubicBezTo>
                  <a:lnTo>
                    <a:pt x="4865" y="4506"/>
                  </a:lnTo>
                  <a:cubicBezTo>
                    <a:pt x="6319" y="4506"/>
                    <a:pt x="6732" y="3644"/>
                    <a:pt x="6857" y="2836"/>
                  </a:cubicBezTo>
                  <a:lnTo>
                    <a:pt x="7306" y="0"/>
                  </a:lnTo>
                  <a:lnTo>
                    <a:pt x="10268" y="0"/>
                  </a:lnTo>
                  <a:lnTo>
                    <a:pt x="9802" y="2989"/>
                  </a:lnTo>
                  <a:cubicBezTo>
                    <a:pt x="9568" y="4443"/>
                    <a:pt x="8895" y="6786"/>
                    <a:pt x="5017" y="6786"/>
                  </a:cubicBezTo>
                  <a:lnTo>
                    <a:pt x="4622" y="6786"/>
                  </a:lnTo>
                  <a:cubicBezTo>
                    <a:pt x="377" y="6786"/>
                    <a:pt x="0" y="4398"/>
                    <a:pt x="224" y="2971"/>
                  </a:cubicBezTo>
                  <a:lnTo>
                    <a:pt x="70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BEC02F9C-E6FC-40B6-85EC-1FD0A88E3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47388" y="1223963"/>
              <a:ext cx="3679825" cy="2406650"/>
            </a:xfrm>
            <a:custGeom>
              <a:avLst/>
              <a:gdLst>
                <a:gd name="T0" fmla="*/ 6337 w 10233"/>
                <a:gd name="T1" fmla="*/ 6678 h 6678"/>
                <a:gd name="T2" fmla="*/ 2217 w 10233"/>
                <a:gd name="T3" fmla="*/ 6678 h 6678"/>
                <a:gd name="T4" fmla="*/ 0 w 10233"/>
                <a:gd name="T5" fmla="*/ 0 h 6678"/>
                <a:gd name="T6" fmla="*/ 3267 w 10233"/>
                <a:gd name="T7" fmla="*/ 0 h 6678"/>
                <a:gd name="T8" fmla="*/ 4613 w 10233"/>
                <a:gd name="T9" fmla="*/ 4380 h 6678"/>
                <a:gd name="T10" fmla="*/ 7109 w 10233"/>
                <a:gd name="T11" fmla="*/ 0 h 6678"/>
                <a:gd name="T12" fmla="*/ 10233 w 10233"/>
                <a:gd name="T13" fmla="*/ 0 h 6678"/>
                <a:gd name="T14" fmla="*/ 6337 w 10233"/>
                <a:gd name="T15" fmla="*/ 6678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3" h="6678">
                  <a:moveTo>
                    <a:pt x="6337" y="6678"/>
                  </a:moveTo>
                  <a:lnTo>
                    <a:pt x="2217" y="6678"/>
                  </a:lnTo>
                  <a:lnTo>
                    <a:pt x="0" y="0"/>
                  </a:lnTo>
                  <a:lnTo>
                    <a:pt x="3267" y="0"/>
                  </a:lnTo>
                  <a:lnTo>
                    <a:pt x="4613" y="4380"/>
                  </a:lnTo>
                  <a:lnTo>
                    <a:pt x="7109" y="0"/>
                  </a:lnTo>
                  <a:lnTo>
                    <a:pt x="10233" y="0"/>
                  </a:lnTo>
                  <a:lnTo>
                    <a:pt x="6337" y="6678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63CF111C-678D-4D1E-AC5E-9D785B047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219238" y="1179513"/>
              <a:ext cx="3714750" cy="2497138"/>
            </a:xfrm>
            <a:custGeom>
              <a:avLst/>
              <a:gdLst>
                <a:gd name="T0" fmla="*/ 0 w 10331"/>
                <a:gd name="T1" fmla="*/ 3914 h 6930"/>
                <a:gd name="T2" fmla="*/ 45 w 10331"/>
                <a:gd name="T3" fmla="*/ 3222 h 6930"/>
                <a:gd name="T4" fmla="*/ 5242 w 10331"/>
                <a:gd name="T5" fmla="*/ 0 h 6930"/>
                <a:gd name="T6" fmla="*/ 5664 w 10331"/>
                <a:gd name="T7" fmla="*/ 0 h 6930"/>
                <a:gd name="T8" fmla="*/ 10331 w 10331"/>
                <a:gd name="T9" fmla="*/ 2962 h 6930"/>
                <a:gd name="T10" fmla="*/ 10269 w 10331"/>
                <a:gd name="T11" fmla="*/ 3689 h 6930"/>
                <a:gd name="T12" fmla="*/ 5080 w 10331"/>
                <a:gd name="T13" fmla="*/ 6930 h 6930"/>
                <a:gd name="T14" fmla="*/ 4650 w 10331"/>
                <a:gd name="T15" fmla="*/ 6930 h 6930"/>
                <a:gd name="T16" fmla="*/ 0 w 10331"/>
                <a:gd name="T17" fmla="*/ 3914 h 6930"/>
                <a:gd name="T18" fmla="*/ 5296 w 10331"/>
                <a:gd name="T19" fmla="*/ 1975 h 6930"/>
                <a:gd name="T20" fmla="*/ 3088 w 10331"/>
                <a:gd name="T21" fmla="*/ 3348 h 6930"/>
                <a:gd name="T22" fmla="*/ 3070 w 10331"/>
                <a:gd name="T23" fmla="*/ 3644 h 6930"/>
                <a:gd name="T24" fmla="*/ 5017 w 10331"/>
                <a:gd name="T25" fmla="*/ 4937 h 6930"/>
                <a:gd name="T26" fmla="*/ 7235 w 10331"/>
                <a:gd name="T27" fmla="*/ 3546 h 6930"/>
                <a:gd name="T28" fmla="*/ 7262 w 10331"/>
                <a:gd name="T29" fmla="*/ 3214 h 6930"/>
                <a:gd name="T30" fmla="*/ 5296 w 10331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1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1" y="1670"/>
                    <a:pt x="10331" y="2962"/>
                  </a:cubicBezTo>
                  <a:cubicBezTo>
                    <a:pt x="10331" y="3196"/>
                    <a:pt x="10304" y="3465"/>
                    <a:pt x="10269" y="3689"/>
                  </a:cubicBezTo>
                  <a:cubicBezTo>
                    <a:pt x="10053" y="5018"/>
                    <a:pt x="9335" y="6930"/>
                    <a:pt x="5080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8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7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6A25D9D-A80B-4426-82D4-16011802C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949863" y="1223963"/>
              <a:ext cx="2801938" cy="2406650"/>
            </a:xfrm>
            <a:custGeom>
              <a:avLst/>
              <a:gdLst>
                <a:gd name="T0" fmla="*/ 4013 w 7792"/>
                <a:gd name="T1" fmla="*/ 0 h 6678"/>
                <a:gd name="T2" fmla="*/ 3295 w 7792"/>
                <a:gd name="T3" fmla="*/ 4506 h 6678"/>
                <a:gd name="T4" fmla="*/ 7792 w 7792"/>
                <a:gd name="T5" fmla="*/ 4506 h 6678"/>
                <a:gd name="T6" fmla="*/ 7451 w 7792"/>
                <a:gd name="T7" fmla="*/ 6678 h 6678"/>
                <a:gd name="T8" fmla="*/ 0 w 7792"/>
                <a:gd name="T9" fmla="*/ 6678 h 6678"/>
                <a:gd name="T10" fmla="*/ 1060 w 7792"/>
                <a:gd name="T11" fmla="*/ 0 h 6678"/>
                <a:gd name="T12" fmla="*/ 4013 w 7792"/>
                <a:gd name="T13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92" h="6678">
                  <a:moveTo>
                    <a:pt x="4013" y="0"/>
                  </a:moveTo>
                  <a:lnTo>
                    <a:pt x="3295" y="4506"/>
                  </a:lnTo>
                  <a:lnTo>
                    <a:pt x="7792" y="4506"/>
                  </a:lnTo>
                  <a:lnTo>
                    <a:pt x="7451" y="6678"/>
                  </a:lnTo>
                  <a:lnTo>
                    <a:pt x="0" y="6678"/>
                  </a:lnTo>
                  <a:lnTo>
                    <a:pt x="1060" y="0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BF0A95AA-4771-4B49-8D0E-8E69C2FE8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723225" y="1223963"/>
              <a:ext cx="3644900" cy="2406650"/>
            </a:xfrm>
            <a:custGeom>
              <a:avLst/>
              <a:gdLst>
                <a:gd name="T0" fmla="*/ 4111 w 10140"/>
                <a:gd name="T1" fmla="*/ 0 h 6678"/>
                <a:gd name="T2" fmla="*/ 0 w 10140"/>
                <a:gd name="T3" fmla="*/ 6678 h 6678"/>
                <a:gd name="T4" fmla="*/ 2989 w 10140"/>
                <a:gd name="T5" fmla="*/ 6678 h 6678"/>
                <a:gd name="T6" fmla="*/ 3528 w 10140"/>
                <a:gd name="T7" fmla="*/ 5753 h 6678"/>
                <a:gd name="T8" fmla="*/ 7001 w 10140"/>
                <a:gd name="T9" fmla="*/ 5753 h 6678"/>
                <a:gd name="T10" fmla="*/ 7289 w 10140"/>
                <a:gd name="T11" fmla="*/ 6678 h 6678"/>
                <a:gd name="T12" fmla="*/ 10140 w 10140"/>
                <a:gd name="T13" fmla="*/ 6678 h 6678"/>
                <a:gd name="T14" fmla="*/ 10140 w 10140"/>
                <a:gd name="T15" fmla="*/ 5570 h 6678"/>
                <a:gd name="T16" fmla="*/ 8186 w 10140"/>
                <a:gd name="T17" fmla="*/ 0 h 6678"/>
                <a:gd name="T18" fmla="*/ 4111 w 10140"/>
                <a:gd name="T19" fmla="*/ 0 h 6678"/>
                <a:gd name="T20" fmla="*/ 5808 w 10140"/>
                <a:gd name="T21" fmla="*/ 1849 h 6678"/>
                <a:gd name="T22" fmla="*/ 6445 w 10140"/>
                <a:gd name="T23" fmla="*/ 3913 h 6678"/>
                <a:gd name="T24" fmla="*/ 4596 w 10140"/>
                <a:gd name="T25" fmla="*/ 3913 h 6678"/>
                <a:gd name="T26" fmla="*/ 5808 w 10140"/>
                <a:gd name="T27" fmla="*/ 1849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40" h="6678">
                  <a:moveTo>
                    <a:pt x="4111" y="0"/>
                  </a:moveTo>
                  <a:lnTo>
                    <a:pt x="0" y="6678"/>
                  </a:lnTo>
                  <a:lnTo>
                    <a:pt x="2989" y="6678"/>
                  </a:lnTo>
                  <a:lnTo>
                    <a:pt x="3528" y="5753"/>
                  </a:lnTo>
                  <a:lnTo>
                    <a:pt x="7001" y="5753"/>
                  </a:lnTo>
                  <a:lnTo>
                    <a:pt x="7289" y="6678"/>
                  </a:lnTo>
                  <a:lnTo>
                    <a:pt x="10140" y="6678"/>
                  </a:lnTo>
                  <a:lnTo>
                    <a:pt x="10140" y="5570"/>
                  </a:lnTo>
                  <a:lnTo>
                    <a:pt x="8186" y="0"/>
                  </a:lnTo>
                  <a:lnTo>
                    <a:pt x="4111" y="0"/>
                  </a:lnTo>
                  <a:close/>
                  <a:moveTo>
                    <a:pt x="5808" y="1849"/>
                  </a:moveTo>
                  <a:lnTo>
                    <a:pt x="6445" y="3913"/>
                  </a:lnTo>
                  <a:lnTo>
                    <a:pt x="4596" y="3913"/>
                  </a:lnTo>
                  <a:lnTo>
                    <a:pt x="5808" y="184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1490" y="4670137"/>
            <a:ext cx="9040587" cy="821627"/>
          </a:xfrm>
        </p:spPr>
        <p:txBody>
          <a:bodyPr anchor="b"/>
          <a:lstStyle>
            <a:lvl1pPr algn="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1490" y="5524035"/>
            <a:ext cx="9040587" cy="499046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28600" indent="0" algn="ctr">
              <a:buNone/>
              <a:defRPr sz="1000"/>
            </a:lvl2pPr>
            <a:lvl3pPr marL="457200" indent="0" algn="ctr">
              <a:buNone/>
              <a:defRPr sz="900"/>
            </a:lvl3pPr>
            <a:lvl4pPr marL="685800" indent="0" algn="ctr">
              <a:buNone/>
              <a:defRPr sz="800"/>
            </a:lvl4pPr>
            <a:lvl5pPr marL="914400" indent="0" algn="ctr">
              <a:buNone/>
              <a:defRPr sz="800"/>
            </a:lvl5pPr>
            <a:lvl6pPr marL="1143000" indent="0" algn="ctr">
              <a:buNone/>
              <a:defRPr sz="800"/>
            </a:lvl6pPr>
            <a:lvl7pPr marL="1371600" indent="0" algn="ctr">
              <a:buNone/>
              <a:defRPr sz="800"/>
            </a:lvl7pPr>
            <a:lvl8pPr marL="1600200" indent="0" algn="ctr">
              <a:buNone/>
              <a:defRPr sz="800"/>
            </a:lvl8pPr>
            <a:lvl9pPr marL="1828800" indent="0" algn="ctr">
              <a:buNone/>
              <a:defRPr sz="8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21717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FD4BC64C-DA58-4905-8D24-27C383396B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" y="-11723"/>
            <a:ext cx="12171951" cy="6846277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B56F663B-DE9D-4846-B92B-815F67F29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0" y="4053527"/>
            <a:ext cx="12192194" cy="2808449"/>
          </a:xfrm>
          <a:custGeom>
            <a:avLst/>
            <a:gdLst>
              <a:gd name="T0" fmla="*/ 0 w 67733"/>
              <a:gd name="T1" fmla="*/ 4768 h 15585"/>
              <a:gd name="T2" fmla="*/ 0 w 67733"/>
              <a:gd name="T3" fmla="*/ 4774 h 15585"/>
              <a:gd name="T4" fmla="*/ 0 w 67733"/>
              <a:gd name="T5" fmla="*/ 4774 h 15585"/>
              <a:gd name="T6" fmla="*/ 0 w 67733"/>
              <a:gd name="T7" fmla="*/ 15585 h 15585"/>
              <a:gd name="T8" fmla="*/ 67733 w 67733"/>
              <a:gd name="T9" fmla="*/ 15585 h 15585"/>
              <a:gd name="T10" fmla="*/ 67733 w 67733"/>
              <a:gd name="T11" fmla="*/ 0 h 15585"/>
              <a:gd name="T12" fmla="*/ 0 w 67733"/>
              <a:gd name="T13" fmla="*/ 4768 h 15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733" h="15585">
                <a:moveTo>
                  <a:pt x="0" y="4768"/>
                </a:moveTo>
                <a:lnTo>
                  <a:pt x="0" y="4774"/>
                </a:lnTo>
                <a:lnTo>
                  <a:pt x="0" y="4774"/>
                </a:lnTo>
                <a:lnTo>
                  <a:pt x="0" y="15585"/>
                </a:lnTo>
                <a:lnTo>
                  <a:pt x="67733" y="15585"/>
                </a:lnTo>
                <a:cubicBezTo>
                  <a:pt x="67733" y="10379"/>
                  <a:pt x="67733" y="5195"/>
                  <a:pt x="67733" y="0"/>
                </a:cubicBezTo>
                <a:lnTo>
                  <a:pt x="0" y="4768"/>
                </a:lnTo>
                <a:close/>
              </a:path>
            </a:pathLst>
          </a:custGeom>
          <a:solidFill>
            <a:srgbClr val="28482B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fi-FI" sz="900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B05BE846-A9E8-4F94-B6C9-47D9A241C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9427"/>
            <a:ext cx="12192194" cy="857449"/>
          </a:xfrm>
          <a:custGeom>
            <a:avLst/>
            <a:gdLst>
              <a:gd name="T0" fmla="*/ 0 w 67725"/>
              <a:gd name="T1" fmla="*/ 0 h 4767"/>
              <a:gd name="T2" fmla="*/ 0 w 67725"/>
              <a:gd name="T3" fmla="*/ 4767 h 4767"/>
              <a:gd name="T4" fmla="*/ 67725 w 67725"/>
              <a:gd name="T5" fmla="*/ 24 h 4767"/>
              <a:gd name="T6" fmla="*/ 67725 w 67725"/>
              <a:gd name="T7" fmla="*/ 18 h 4767"/>
              <a:gd name="T8" fmla="*/ 0 w 67725"/>
              <a:gd name="T9" fmla="*/ 0 h 4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725" h="4767">
                <a:moveTo>
                  <a:pt x="0" y="0"/>
                </a:moveTo>
                <a:lnTo>
                  <a:pt x="0" y="4767"/>
                </a:lnTo>
                <a:lnTo>
                  <a:pt x="67725" y="24"/>
                </a:lnTo>
                <a:lnTo>
                  <a:pt x="67725" y="18"/>
                </a:lnTo>
                <a:lnTo>
                  <a:pt x="0" y="0"/>
                </a:lnTo>
                <a:close/>
              </a:path>
            </a:pathLst>
          </a:custGeom>
          <a:solidFill>
            <a:srgbClr val="CEFF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fi-FI" sz="90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9897" y="4914900"/>
            <a:ext cx="10231377" cy="821627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9897" y="5805742"/>
            <a:ext cx="10231377" cy="499046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28600" indent="0" algn="ctr">
              <a:buNone/>
              <a:defRPr sz="1000"/>
            </a:lvl2pPr>
            <a:lvl3pPr marL="457200" indent="0" algn="ctr">
              <a:buNone/>
              <a:defRPr sz="900"/>
            </a:lvl3pPr>
            <a:lvl4pPr marL="685800" indent="0" algn="ctr">
              <a:buNone/>
              <a:defRPr sz="800"/>
            </a:lvl4pPr>
            <a:lvl5pPr marL="914400" indent="0" algn="ctr">
              <a:buNone/>
              <a:defRPr sz="800"/>
            </a:lvl5pPr>
            <a:lvl6pPr marL="1143000" indent="0" algn="ctr">
              <a:buNone/>
              <a:defRPr sz="800"/>
            </a:lvl6pPr>
            <a:lvl7pPr marL="1371600" indent="0" algn="ctr">
              <a:buNone/>
              <a:defRPr sz="800"/>
            </a:lvl7pPr>
            <a:lvl8pPr marL="1600200" indent="0" algn="ctr">
              <a:buNone/>
              <a:defRPr sz="800"/>
            </a:lvl8pPr>
            <a:lvl9pPr marL="1828800" indent="0" algn="ctr">
              <a:buNone/>
              <a:defRPr sz="8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grpSp>
        <p:nvGrpSpPr>
          <p:cNvPr id="23" name="Ryhmä 22">
            <a:extLst>
              <a:ext uri="{FF2B5EF4-FFF2-40B4-BE49-F238E27FC236}">
                <a16:creationId xmlns:a16="http://schemas.microsoft.com/office/drawing/2014/main" id="{E0ED3212-0E12-462B-9F9E-0F9AFCEB7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2262433"/>
            <a:ext cx="12192194" cy="1250054"/>
            <a:chOff x="14288" y="1179513"/>
            <a:chExt cx="24353837" cy="2497138"/>
          </a:xfrm>
        </p:grpSpPr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21A8E0B-C6F0-48F4-9E53-4DAE17B05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88" y="1223963"/>
              <a:ext cx="3727450" cy="2406650"/>
            </a:xfrm>
            <a:custGeom>
              <a:avLst/>
              <a:gdLst>
                <a:gd name="T0" fmla="*/ 6722 w 10366"/>
                <a:gd name="T1" fmla="*/ 0 h 6678"/>
                <a:gd name="T2" fmla="*/ 3329 w 10366"/>
                <a:gd name="T3" fmla="*/ 2477 h 6678"/>
                <a:gd name="T4" fmla="*/ 3724 w 10366"/>
                <a:gd name="T5" fmla="*/ 0 h 6678"/>
                <a:gd name="T6" fmla="*/ 771 w 10366"/>
                <a:gd name="T7" fmla="*/ 0 h 6678"/>
                <a:gd name="T8" fmla="*/ 0 w 10366"/>
                <a:gd name="T9" fmla="*/ 4858 h 6678"/>
                <a:gd name="T10" fmla="*/ 0 w 10366"/>
                <a:gd name="T11" fmla="*/ 6678 h 6678"/>
                <a:gd name="T12" fmla="*/ 2665 w 10366"/>
                <a:gd name="T13" fmla="*/ 6678 h 6678"/>
                <a:gd name="T14" fmla="*/ 3113 w 10366"/>
                <a:gd name="T15" fmla="*/ 3868 h 6678"/>
                <a:gd name="T16" fmla="*/ 5627 w 10366"/>
                <a:gd name="T17" fmla="*/ 6678 h 6678"/>
                <a:gd name="T18" fmla="*/ 9406 w 10366"/>
                <a:gd name="T19" fmla="*/ 6678 h 6678"/>
                <a:gd name="T20" fmla="*/ 6120 w 10366"/>
                <a:gd name="T21" fmla="*/ 3105 h 6678"/>
                <a:gd name="T22" fmla="*/ 10366 w 10366"/>
                <a:gd name="T23" fmla="*/ 0 h 6678"/>
                <a:gd name="T24" fmla="*/ 6722 w 10366"/>
                <a:gd name="T25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66" h="6678">
                  <a:moveTo>
                    <a:pt x="6722" y="0"/>
                  </a:moveTo>
                  <a:lnTo>
                    <a:pt x="3329" y="2477"/>
                  </a:lnTo>
                  <a:lnTo>
                    <a:pt x="3724" y="0"/>
                  </a:lnTo>
                  <a:lnTo>
                    <a:pt x="771" y="0"/>
                  </a:lnTo>
                  <a:lnTo>
                    <a:pt x="0" y="4858"/>
                  </a:lnTo>
                  <a:lnTo>
                    <a:pt x="0" y="6678"/>
                  </a:lnTo>
                  <a:lnTo>
                    <a:pt x="2665" y="6678"/>
                  </a:lnTo>
                  <a:lnTo>
                    <a:pt x="3113" y="3868"/>
                  </a:lnTo>
                  <a:lnTo>
                    <a:pt x="5627" y="6678"/>
                  </a:lnTo>
                  <a:lnTo>
                    <a:pt x="9406" y="6678"/>
                  </a:lnTo>
                  <a:lnTo>
                    <a:pt x="6120" y="3105"/>
                  </a:lnTo>
                  <a:lnTo>
                    <a:pt x="10366" y="0"/>
                  </a:lnTo>
                  <a:lnTo>
                    <a:pt x="6722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F976DE6-DF60-436D-8406-2AED6DDCF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24213" y="1179513"/>
              <a:ext cx="3714750" cy="2497138"/>
            </a:xfrm>
            <a:custGeom>
              <a:avLst/>
              <a:gdLst>
                <a:gd name="T0" fmla="*/ 0 w 10332"/>
                <a:gd name="T1" fmla="*/ 3914 h 6930"/>
                <a:gd name="T2" fmla="*/ 45 w 10332"/>
                <a:gd name="T3" fmla="*/ 3222 h 6930"/>
                <a:gd name="T4" fmla="*/ 5242 w 10332"/>
                <a:gd name="T5" fmla="*/ 0 h 6930"/>
                <a:gd name="T6" fmla="*/ 5664 w 10332"/>
                <a:gd name="T7" fmla="*/ 0 h 6930"/>
                <a:gd name="T8" fmla="*/ 10332 w 10332"/>
                <a:gd name="T9" fmla="*/ 2962 h 6930"/>
                <a:gd name="T10" fmla="*/ 10269 w 10332"/>
                <a:gd name="T11" fmla="*/ 3689 h 6930"/>
                <a:gd name="T12" fmla="*/ 5081 w 10332"/>
                <a:gd name="T13" fmla="*/ 6930 h 6930"/>
                <a:gd name="T14" fmla="*/ 4650 w 10332"/>
                <a:gd name="T15" fmla="*/ 6930 h 6930"/>
                <a:gd name="T16" fmla="*/ 0 w 10332"/>
                <a:gd name="T17" fmla="*/ 3914 h 6930"/>
                <a:gd name="T18" fmla="*/ 5296 w 10332"/>
                <a:gd name="T19" fmla="*/ 1975 h 6930"/>
                <a:gd name="T20" fmla="*/ 3088 w 10332"/>
                <a:gd name="T21" fmla="*/ 3348 h 6930"/>
                <a:gd name="T22" fmla="*/ 3070 w 10332"/>
                <a:gd name="T23" fmla="*/ 3644 h 6930"/>
                <a:gd name="T24" fmla="*/ 5018 w 10332"/>
                <a:gd name="T25" fmla="*/ 4937 h 6930"/>
                <a:gd name="T26" fmla="*/ 7235 w 10332"/>
                <a:gd name="T27" fmla="*/ 3546 h 6930"/>
                <a:gd name="T28" fmla="*/ 7262 w 10332"/>
                <a:gd name="T29" fmla="*/ 3214 h 6930"/>
                <a:gd name="T30" fmla="*/ 5296 w 10332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2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2" y="1670"/>
                    <a:pt x="10332" y="2962"/>
                  </a:cubicBezTo>
                  <a:cubicBezTo>
                    <a:pt x="10332" y="3196"/>
                    <a:pt x="10305" y="3465"/>
                    <a:pt x="10269" y="3689"/>
                  </a:cubicBezTo>
                  <a:cubicBezTo>
                    <a:pt x="10053" y="5018"/>
                    <a:pt x="9335" y="6930"/>
                    <a:pt x="5081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9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8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6A2C1F8-6EAF-4BEC-BE34-4343D71264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58025" y="1223963"/>
              <a:ext cx="3692525" cy="2446338"/>
            </a:xfrm>
            <a:custGeom>
              <a:avLst/>
              <a:gdLst>
                <a:gd name="T0" fmla="*/ 700 w 10268"/>
                <a:gd name="T1" fmla="*/ 0 h 6786"/>
                <a:gd name="T2" fmla="*/ 3662 w 10268"/>
                <a:gd name="T3" fmla="*/ 0 h 6786"/>
                <a:gd name="T4" fmla="*/ 3213 w 10268"/>
                <a:gd name="T5" fmla="*/ 2818 h 6786"/>
                <a:gd name="T6" fmla="*/ 4847 w 10268"/>
                <a:gd name="T7" fmla="*/ 4506 h 6786"/>
                <a:gd name="T8" fmla="*/ 4865 w 10268"/>
                <a:gd name="T9" fmla="*/ 4506 h 6786"/>
                <a:gd name="T10" fmla="*/ 6857 w 10268"/>
                <a:gd name="T11" fmla="*/ 2836 h 6786"/>
                <a:gd name="T12" fmla="*/ 7306 w 10268"/>
                <a:gd name="T13" fmla="*/ 0 h 6786"/>
                <a:gd name="T14" fmla="*/ 10268 w 10268"/>
                <a:gd name="T15" fmla="*/ 0 h 6786"/>
                <a:gd name="T16" fmla="*/ 9802 w 10268"/>
                <a:gd name="T17" fmla="*/ 2989 h 6786"/>
                <a:gd name="T18" fmla="*/ 5017 w 10268"/>
                <a:gd name="T19" fmla="*/ 6786 h 6786"/>
                <a:gd name="T20" fmla="*/ 4622 w 10268"/>
                <a:gd name="T21" fmla="*/ 6786 h 6786"/>
                <a:gd name="T22" fmla="*/ 224 w 10268"/>
                <a:gd name="T23" fmla="*/ 2971 h 6786"/>
                <a:gd name="T24" fmla="*/ 700 w 10268"/>
                <a:gd name="T25" fmla="*/ 0 h 6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68" h="6786">
                  <a:moveTo>
                    <a:pt x="700" y="0"/>
                  </a:moveTo>
                  <a:lnTo>
                    <a:pt x="3662" y="0"/>
                  </a:lnTo>
                  <a:lnTo>
                    <a:pt x="3213" y="2818"/>
                  </a:lnTo>
                  <a:cubicBezTo>
                    <a:pt x="3079" y="3644"/>
                    <a:pt x="3312" y="4506"/>
                    <a:pt x="4847" y="4506"/>
                  </a:cubicBezTo>
                  <a:lnTo>
                    <a:pt x="4865" y="4506"/>
                  </a:lnTo>
                  <a:cubicBezTo>
                    <a:pt x="6319" y="4506"/>
                    <a:pt x="6732" y="3644"/>
                    <a:pt x="6857" y="2836"/>
                  </a:cubicBezTo>
                  <a:lnTo>
                    <a:pt x="7306" y="0"/>
                  </a:lnTo>
                  <a:lnTo>
                    <a:pt x="10268" y="0"/>
                  </a:lnTo>
                  <a:lnTo>
                    <a:pt x="9802" y="2989"/>
                  </a:lnTo>
                  <a:cubicBezTo>
                    <a:pt x="9568" y="4443"/>
                    <a:pt x="8895" y="6786"/>
                    <a:pt x="5017" y="6786"/>
                  </a:cubicBezTo>
                  <a:lnTo>
                    <a:pt x="4622" y="6786"/>
                  </a:lnTo>
                  <a:cubicBezTo>
                    <a:pt x="377" y="6786"/>
                    <a:pt x="0" y="4398"/>
                    <a:pt x="224" y="2971"/>
                  </a:cubicBezTo>
                  <a:lnTo>
                    <a:pt x="70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BEC02F9C-E6FC-40B6-85EC-1FD0A88E3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47388" y="1223963"/>
              <a:ext cx="3679825" cy="2406650"/>
            </a:xfrm>
            <a:custGeom>
              <a:avLst/>
              <a:gdLst>
                <a:gd name="T0" fmla="*/ 6337 w 10233"/>
                <a:gd name="T1" fmla="*/ 6678 h 6678"/>
                <a:gd name="T2" fmla="*/ 2217 w 10233"/>
                <a:gd name="T3" fmla="*/ 6678 h 6678"/>
                <a:gd name="T4" fmla="*/ 0 w 10233"/>
                <a:gd name="T5" fmla="*/ 0 h 6678"/>
                <a:gd name="T6" fmla="*/ 3267 w 10233"/>
                <a:gd name="T7" fmla="*/ 0 h 6678"/>
                <a:gd name="T8" fmla="*/ 4613 w 10233"/>
                <a:gd name="T9" fmla="*/ 4380 h 6678"/>
                <a:gd name="T10" fmla="*/ 7109 w 10233"/>
                <a:gd name="T11" fmla="*/ 0 h 6678"/>
                <a:gd name="T12" fmla="*/ 10233 w 10233"/>
                <a:gd name="T13" fmla="*/ 0 h 6678"/>
                <a:gd name="T14" fmla="*/ 6337 w 10233"/>
                <a:gd name="T15" fmla="*/ 6678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3" h="6678">
                  <a:moveTo>
                    <a:pt x="6337" y="6678"/>
                  </a:moveTo>
                  <a:lnTo>
                    <a:pt x="2217" y="6678"/>
                  </a:lnTo>
                  <a:lnTo>
                    <a:pt x="0" y="0"/>
                  </a:lnTo>
                  <a:lnTo>
                    <a:pt x="3267" y="0"/>
                  </a:lnTo>
                  <a:lnTo>
                    <a:pt x="4613" y="4380"/>
                  </a:lnTo>
                  <a:lnTo>
                    <a:pt x="7109" y="0"/>
                  </a:lnTo>
                  <a:lnTo>
                    <a:pt x="10233" y="0"/>
                  </a:lnTo>
                  <a:lnTo>
                    <a:pt x="6337" y="6678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63CF111C-678D-4D1E-AC5E-9D785B047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219238" y="1179513"/>
              <a:ext cx="3714750" cy="2497138"/>
            </a:xfrm>
            <a:custGeom>
              <a:avLst/>
              <a:gdLst>
                <a:gd name="T0" fmla="*/ 0 w 10331"/>
                <a:gd name="T1" fmla="*/ 3914 h 6930"/>
                <a:gd name="T2" fmla="*/ 45 w 10331"/>
                <a:gd name="T3" fmla="*/ 3222 h 6930"/>
                <a:gd name="T4" fmla="*/ 5242 w 10331"/>
                <a:gd name="T5" fmla="*/ 0 h 6930"/>
                <a:gd name="T6" fmla="*/ 5664 w 10331"/>
                <a:gd name="T7" fmla="*/ 0 h 6930"/>
                <a:gd name="T8" fmla="*/ 10331 w 10331"/>
                <a:gd name="T9" fmla="*/ 2962 h 6930"/>
                <a:gd name="T10" fmla="*/ 10269 w 10331"/>
                <a:gd name="T11" fmla="*/ 3689 h 6930"/>
                <a:gd name="T12" fmla="*/ 5080 w 10331"/>
                <a:gd name="T13" fmla="*/ 6930 h 6930"/>
                <a:gd name="T14" fmla="*/ 4650 w 10331"/>
                <a:gd name="T15" fmla="*/ 6930 h 6930"/>
                <a:gd name="T16" fmla="*/ 0 w 10331"/>
                <a:gd name="T17" fmla="*/ 3914 h 6930"/>
                <a:gd name="T18" fmla="*/ 5296 w 10331"/>
                <a:gd name="T19" fmla="*/ 1975 h 6930"/>
                <a:gd name="T20" fmla="*/ 3088 w 10331"/>
                <a:gd name="T21" fmla="*/ 3348 h 6930"/>
                <a:gd name="T22" fmla="*/ 3070 w 10331"/>
                <a:gd name="T23" fmla="*/ 3644 h 6930"/>
                <a:gd name="T24" fmla="*/ 5017 w 10331"/>
                <a:gd name="T25" fmla="*/ 4937 h 6930"/>
                <a:gd name="T26" fmla="*/ 7235 w 10331"/>
                <a:gd name="T27" fmla="*/ 3546 h 6930"/>
                <a:gd name="T28" fmla="*/ 7262 w 10331"/>
                <a:gd name="T29" fmla="*/ 3214 h 6930"/>
                <a:gd name="T30" fmla="*/ 5296 w 10331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1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1" y="1670"/>
                    <a:pt x="10331" y="2962"/>
                  </a:cubicBezTo>
                  <a:cubicBezTo>
                    <a:pt x="10331" y="3196"/>
                    <a:pt x="10304" y="3465"/>
                    <a:pt x="10269" y="3689"/>
                  </a:cubicBezTo>
                  <a:cubicBezTo>
                    <a:pt x="10053" y="5018"/>
                    <a:pt x="9335" y="6930"/>
                    <a:pt x="5080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8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7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6A25D9D-A80B-4426-82D4-16011802C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949863" y="1223963"/>
              <a:ext cx="2801938" cy="2406650"/>
            </a:xfrm>
            <a:custGeom>
              <a:avLst/>
              <a:gdLst>
                <a:gd name="T0" fmla="*/ 4013 w 7792"/>
                <a:gd name="T1" fmla="*/ 0 h 6678"/>
                <a:gd name="T2" fmla="*/ 3295 w 7792"/>
                <a:gd name="T3" fmla="*/ 4506 h 6678"/>
                <a:gd name="T4" fmla="*/ 7792 w 7792"/>
                <a:gd name="T5" fmla="*/ 4506 h 6678"/>
                <a:gd name="T6" fmla="*/ 7451 w 7792"/>
                <a:gd name="T7" fmla="*/ 6678 h 6678"/>
                <a:gd name="T8" fmla="*/ 0 w 7792"/>
                <a:gd name="T9" fmla="*/ 6678 h 6678"/>
                <a:gd name="T10" fmla="*/ 1060 w 7792"/>
                <a:gd name="T11" fmla="*/ 0 h 6678"/>
                <a:gd name="T12" fmla="*/ 4013 w 7792"/>
                <a:gd name="T13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92" h="6678">
                  <a:moveTo>
                    <a:pt x="4013" y="0"/>
                  </a:moveTo>
                  <a:lnTo>
                    <a:pt x="3295" y="4506"/>
                  </a:lnTo>
                  <a:lnTo>
                    <a:pt x="7792" y="4506"/>
                  </a:lnTo>
                  <a:lnTo>
                    <a:pt x="7451" y="6678"/>
                  </a:lnTo>
                  <a:lnTo>
                    <a:pt x="0" y="6678"/>
                  </a:lnTo>
                  <a:lnTo>
                    <a:pt x="1060" y="0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BF0A95AA-4771-4B49-8D0E-8E69C2FE8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723225" y="1223963"/>
              <a:ext cx="3644900" cy="2406650"/>
            </a:xfrm>
            <a:custGeom>
              <a:avLst/>
              <a:gdLst>
                <a:gd name="T0" fmla="*/ 4111 w 10140"/>
                <a:gd name="T1" fmla="*/ 0 h 6678"/>
                <a:gd name="T2" fmla="*/ 0 w 10140"/>
                <a:gd name="T3" fmla="*/ 6678 h 6678"/>
                <a:gd name="T4" fmla="*/ 2989 w 10140"/>
                <a:gd name="T5" fmla="*/ 6678 h 6678"/>
                <a:gd name="T6" fmla="*/ 3528 w 10140"/>
                <a:gd name="T7" fmla="*/ 5753 h 6678"/>
                <a:gd name="T8" fmla="*/ 7001 w 10140"/>
                <a:gd name="T9" fmla="*/ 5753 h 6678"/>
                <a:gd name="T10" fmla="*/ 7289 w 10140"/>
                <a:gd name="T11" fmla="*/ 6678 h 6678"/>
                <a:gd name="T12" fmla="*/ 10140 w 10140"/>
                <a:gd name="T13" fmla="*/ 6678 h 6678"/>
                <a:gd name="T14" fmla="*/ 10140 w 10140"/>
                <a:gd name="T15" fmla="*/ 5570 h 6678"/>
                <a:gd name="T16" fmla="*/ 8186 w 10140"/>
                <a:gd name="T17" fmla="*/ 0 h 6678"/>
                <a:gd name="T18" fmla="*/ 4111 w 10140"/>
                <a:gd name="T19" fmla="*/ 0 h 6678"/>
                <a:gd name="T20" fmla="*/ 5808 w 10140"/>
                <a:gd name="T21" fmla="*/ 1849 h 6678"/>
                <a:gd name="T22" fmla="*/ 6445 w 10140"/>
                <a:gd name="T23" fmla="*/ 3913 h 6678"/>
                <a:gd name="T24" fmla="*/ 4596 w 10140"/>
                <a:gd name="T25" fmla="*/ 3913 h 6678"/>
                <a:gd name="T26" fmla="*/ 5808 w 10140"/>
                <a:gd name="T27" fmla="*/ 1849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40" h="6678">
                  <a:moveTo>
                    <a:pt x="4111" y="0"/>
                  </a:moveTo>
                  <a:lnTo>
                    <a:pt x="0" y="6678"/>
                  </a:lnTo>
                  <a:lnTo>
                    <a:pt x="2989" y="6678"/>
                  </a:lnTo>
                  <a:lnTo>
                    <a:pt x="3528" y="5753"/>
                  </a:lnTo>
                  <a:lnTo>
                    <a:pt x="7001" y="5753"/>
                  </a:lnTo>
                  <a:lnTo>
                    <a:pt x="7289" y="6678"/>
                  </a:lnTo>
                  <a:lnTo>
                    <a:pt x="10140" y="6678"/>
                  </a:lnTo>
                  <a:lnTo>
                    <a:pt x="10140" y="5570"/>
                  </a:lnTo>
                  <a:lnTo>
                    <a:pt x="8186" y="0"/>
                  </a:lnTo>
                  <a:lnTo>
                    <a:pt x="4111" y="0"/>
                  </a:lnTo>
                  <a:close/>
                  <a:moveTo>
                    <a:pt x="5808" y="1849"/>
                  </a:moveTo>
                  <a:lnTo>
                    <a:pt x="6445" y="3913"/>
                  </a:lnTo>
                  <a:lnTo>
                    <a:pt x="4596" y="3913"/>
                  </a:lnTo>
                  <a:lnTo>
                    <a:pt x="5808" y="184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</p:grpSp>
    </p:spTree>
    <p:extLst>
      <p:ext uri="{BB962C8B-B14F-4D97-AF65-F5344CB8AC3E}">
        <p14:creationId xmlns:p14="http://schemas.microsoft.com/office/powerpoint/2010/main" val="1864584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ABD82827-46C8-4ECF-BAD3-366640BB9665}"/>
              </a:ext>
            </a:extLst>
          </p:cNvPr>
          <p:cNvGrpSpPr/>
          <p:nvPr userDrawn="1"/>
        </p:nvGrpSpPr>
        <p:grpSpPr>
          <a:xfrm>
            <a:off x="0" y="-9427"/>
            <a:ext cx="12192194" cy="6867427"/>
            <a:chOff x="0" y="-18854"/>
            <a:chExt cx="24382800" cy="1373485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A212C9A9-DCFA-4B8E-B730-510B35928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-18854"/>
              <a:ext cx="24382800" cy="1714898"/>
            </a:xfrm>
            <a:custGeom>
              <a:avLst/>
              <a:gdLst>
                <a:gd name="T0" fmla="*/ 0 w 67725"/>
                <a:gd name="T1" fmla="*/ 0 h 4767"/>
                <a:gd name="T2" fmla="*/ 0 w 67725"/>
                <a:gd name="T3" fmla="*/ 4767 h 4767"/>
                <a:gd name="T4" fmla="*/ 67725 w 67725"/>
                <a:gd name="T5" fmla="*/ 24 h 4767"/>
                <a:gd name="T6" fmla="*/ 67725 w 67725"/>
                <a:gd name="T7" fmla="*/ 18 h 4767"/>
                <a:gd name="T8" fmla="*/ 0 w 67725"/>
                <a:gd name="T9" fmla="*/ 0 h 4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25" h="4767">
                  <a:moveTo>
                    <a:pt x="0" y="0"/>
                  </a:moveTo>
                  <a:lnTo>
                    <a:pt x="0" y="4767"/>
                  </a:lnTo>
                  <a:lnTo>
                    <a:pt x="67725" y="24"/>
                  </a:lnTo>
                  <a:lnTo>
                    <a:pt x="67725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F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D24B50B-7AE3-49C1-AB52-2B4A1A222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6" y="12001102"/>
              <a:ext cx="24376434" cy="1714898"/>
            </a:xfrm>
            <a:custGeom>
              <a:avLst/>
              <a:gdLst>
                <a:gd name="T0" fmla="*/ 0 w 67711"/>
                <a:gd name="T1" fmla="*/ 4767 h 4767"/>
                <a:gd name="T2" fmla="*/ 67711 w 67711"/>
                <a:gd name="T3" fmla="*/ 4767 h 4767"/>
                <a:gd name="T4" fmla="*/ 67711 w 67711"/>
                <a:gd name="T5" fmla="*/ 0 h 4767"/>
                <a:gd name="T6" fmla="*/ 0 w 67711"/>
                <a:gd name="T7" fmla="*/ 4767 h 4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11" h="4767">
                  <a:moveTo>
                    <a:pt x="0" y="4767"/>
                  </a:moveTo>
                  <a:lnTo>
                    <a:pt x="67711" y="4767"/>
                  </a:lnTo>
                  <a:lnTo>
                    <a:pt x="67711" y="0"/>
                  </a:lnTo>
                  <a:lnTo>
                    <a:pt x="0" y="4767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DBC7025B-033D-4B6A-B0FA-D0DDBB57FF88}" type="datetime1">
              <a:rPr lang="fi-FI" smtClean="0"/>
              <a:t>15.2.2023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6370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ABD82827-46C8-4ECF-BAD3-366640BB9665}"/>
              </a:ext>
            </a:extLst>
          </p:cNvPr>
          <p:cNvGrpSpPr/>
          <p:nvPr userDrawn="1"/>
        </p:nvGrpSpPr>
        <p:grpSpPr>
          <a:xfrm>
            <a:off x="0" y="-9427"/>
            <a:ext cx="12192194" cy="6867427"/>
            <a:chOff x="0" y="-18854"/>
            <a:chExt cx="24382800" cy="1373485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A212C9A9-DCFA-4B8E-B730-510B35928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-18854"/>
              <a:ext cx="24382800" cy="1714898"/>
            </a:xfrm>
            <a:custGeom>
              <a:avLst/>
              <a:gdLst>
                <a:gd name="T0" fmla="*/ 0 w 67725"/>
                <a:gd name="T1" fmla="*/ 0 h 4767"/>
                <a:gd name="T2" fmla="*/ 0 w 67725"/>
                <a:gd name="T3" fmla="*/ 4767 h 4767"/>
                <a:gd name="T4" fmla="*/ 67725 w 67725"/>
                <a:gd name="T5" fmla="*/ 24 h 4767"/>
                <a:gd name="T6" fmla="*/ 67725 w 67725"/>
                <a:gd name="T7" fmla="*/ 18 h 4767"/>
                <a:gd name="T8" fmla="*/ 0 w 67725"/>
                <a:gd name="T9" fmla="*/ 0 h 4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25" h="4767">
                  <a:moveTo>
                    <a:pt x="0" y="0"/>
                  </a:moveTo>
                  <a:lnTo>
                    <a:pt x="0" y="4767"/>
                  </a:lnTo>
                  <a:lnTo>
                    <a:pt x="67725" y="24"/>
                  </a:lnTo>
                  <a:lnTo>
                    <a:pt x="67725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F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D24B50B-7AE3-49C1-AB52-2B4A1A222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6" y="12001102"/>
              <a:ext cx="24376434" cy="1714898"/>
            </a:xfrm>
            <a:custGeom>
              <a:avLst/>
              <a:gdLst>
                <a:gd name="T0" fmla="*/ 0 w 67711"/>
                <a:gd name="T1" fmla="*/ 4767 h 4767"/>
                <a:gd name="T2" fmla="*/ 67711 w 67711"/>
                <a:gd name="T3" fmla="*/ 4767 h 4767"/>
                <a:gd name="T4" fmla="*/ 67711 w 67711"/>
                <a:gd name="T5" fmla="*/ 0 h 4767"/>
                <a:gd name="T6" fmla="*/ 0 w 67711"/>
                <a:gd name="T7" fmla="*/ 4767 h 4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11" h="4767">
                  <a:moveTo>
                    <a:pt x="0" y="4767"/>
                  </a:moveTo>
                  <a:lnTo>
                    <a:pt x="67711" y="4767"/>
                  </a:lnTo>
                  <a:lnTo>
                    <a:pt x="67711" y="0"/>
                  </a:lnTo>
                  <a:lnTo>
                    <a:pt x="0" y="4767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90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960183" y="2318004"/>
            <a:ext cx="4877579" cy="360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AEEC36E0-62EA-43DA-A782-086AC04A9FF2}" type="datetime1">
              <a:rPr lang="fi-FI" smtClean="0"/>
              <a:t>15.2.2023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187779D1-EF85-46EC-9EF7-9F0CFFF1F45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37703" y="2318004"/>
            <a:ext cx="4877579" cy="360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9667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960183" y="2318004"/>
            <a:ext cx="4877579" cy="360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B5D4D480-956B-4FFC-8657-40B8EAB56961}" type="datetime1">
              <a:rPr lang="fi-FI" smtClean="0"/>
              <a:t>15.2.2023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Kuvan paikkamerkki 2">
            <a:extLst>
              <a:ext uri="{FF2B5EF4-FFF2-40B4-BE49-F238E27FC236}">
                <a16:creationId xmlns:a16="http://schemas.microsoft.com/office/drawing/2014/main" id="{A232B4EE-B062-4898-B071-46C451BD653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397" y="848413"/>
            <a:ext cx="6095603" cy="6009587"/>
          </a:xfrm>
          <a:prstGeom prst="parallelogram">
            <a:avLst>
              <a:gd name="adj" fmla="val 7412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 b="1" i="1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EE542DF8-11D5-423F-8D9F-4C3C81625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83" y="1258479"/>
            <a:ext cx="4877579" cy="105952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Suorakulmio 16">
            <a:extLst>
              <a:ext uri="{FF2B5EF4-FFF2-40B4-BE49-F238E27FC236}">
                <a16:creationId xmlns:a16="http://schemas.microsoft.com/office/drawing/2014/main" id="{37A686D6-377E-4134-8AD7-52CF85CB8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44801" y="848413"/>
            <a:ext cx="447199" cy="6009587"/>
          </a:xfrm>
          <a:custGeom>
            <a:avLst/>
            <a:gdLst>
              <a:gd name="connsiteX0" fmla="*/ 0 w 888999"/>
              <a:gd name="connsiteY0" fmla="*/ 0 h 12019174"/>
              <a:gd name="connsiteX1" fmla="*/ 888999 w 888999"/>
              <a:gd name="connsiteY1" fmla="*/ 0 h 12019174"/>
              <a:gd name="connsiteX2" fmla="*/ 888999 w 888999"/>
              <a:gd name="connsiteY2" fmla="*/ 12019174 h 12019174"/>
              <a:gd name="connsiteX3" fmla="*/ 0 w 888999"/>
              <a:gd name="connsiteY3" fmla="*/ 12019174 h 12019174"/>
              <a:gd name="connsiteX4" fmla="*/ 0 w 888999"/>
              <a:gd name="connsiteY4" fmla="*/ 0 h 12019174"/>
              <a:gd name="connsiteX0" fmla="*/ 0 w 888999"/>
              <a:gd name="connsiteY0" fmla="*/ 12019174 h 12019174"/>
              <a:gd name="connsiteX1" fmla="*/ 888999 w 888999"/>
              <a:gd name="connsiteY1" fmla="*/ 0 h 12019174"/>
              <a:gd name="connsiteX2" fmla="*/ 888999 w 888999"/>
              <a:gd name="connsiteY2" fmla="*/ 12019174 h 12019174"/>
              <a:gd name="connsiteX3" fmla="*/ 0 w 888999"/>
              <a:gd name="connsiteY3" fmla="*/ 12019174 h 1201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999" h="12019174">
                <a:moveTo>
                  <a:pt x="0" y="12019174"/>
                </a:moveTo>
                <a:lnTo>
                  <a:pt x="888999" y="0"/>
                </a:lnTo>
                <a:lnTo>
                  <a:pt x="888999" y="12019174"/>
                </a:lnTo>
                <a:lnTo>
                  <a:pt x="0" y="12019174"/>
                </a:lnTo>
                <a:close/>
              </a:path>
            </a:pathLst>
          </a:custGeom>
          <a:solidFill>
            <a:srgbClr val="CEF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900"/>
          </a:p>
        </p:txBody>
      </p:sp>
    </p:spTree>
    <p:extLst>
      <p:ext uri="{BB962C8B-B14F-4D97-AF65-F5344CB8AC3E}">
        <p14:creationId xmlns:p14="http://schemas.microsoft.com/office/powerpoint/2010/main" val="102650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tekstillinen kuva neg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16">
            <a:extLst>
              <a:ext uri="{FF2B5EF4-FFF2-40B4-BE49-F238E27FC236}">
                <a16:creationId xmlns:a16="http://schemas.microsoft.com/office/drawing/2014/main" id="{5AA99D26-7E5C-4B3D-B0E2-C7FB7365AE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44801" y="848413"/>
            <a:ext cx="447199" cy="6009587"/>
          </a:xfrm>
          <a:custGeom>
            <a:avLst/>
            <a:gdLst>
              <a:gd name="connsiteX0" fmla="*/ 0 w 888999"/>
              <a:gd name="connsiteY0" fmla="*/ 0 h 12019174"/>
              <a:gd name="connsiteX1" fmla="*/ 888999 w 888999"/>
              <a:gd name="connsiteY1" fmla="*/ 0 h 12019174"/>
              <a:gd name="connsiteX2" fmla="*/ 888999 w 888999"/>
              <a:gd name="connsiteY2" fmla="*/ 12019174 h 12019174"/>
              <a:gd name="connsiteX3" fmla="*/ 0 w 888999"/>
              <a:gd name="connsiteY3" fmla="*/ 12019174 h 12019174"/>
              <a:gd name="connsiteX4" fmla="*/ 0 w 888999"/>
              <a:gd name="connsiteY4" fmla="*/ 0 h 12019174"/>
              <a:gd name="connsiteX0" fmla="*/ 0 w 888999"/>
              <a:gd name="connsiteY0" fmla="*/ 12019174 h 12019174"/>
              <a:gd name="connsiteX1" fmla="*/ 888999 w 888999"/>
              <a:gd name="connsiteY1" fmla="*/ 0 h 12019174"/>
              <a:gd name="connsiteX2" fmla="*/ 888999 w 888999"/>
              <a:gd name="connsiteY2" fmla="*/ 12019174 h 12019174"/>
              <a:gd name="connsiteX3" fmla="*/ 0 w 888999"/>
              <a:gd name="connsiteY3" fmla="*/ 12019174 h 1201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999" h="12019174">
                <a:moveTo>
                  <a:pt x="0" y="12019174"/>
                </a:moveTo>
                <a:lnTo>
                  <a:pt x="888999" y="0"/>
                </a:lnTo>
                <a:lnTo>
                  <a:pt x="888999" y="12019174"/>
                </a:lnTo>
                <a:lnTo>
                  <a:pt x="0" y="12019174"/>
                </a:lnTo>
                <a:close/>
              </a:path>
            </a:pathLst>
          </a:custGeom>
          <a:solidFill>
            <a:srgbClr val="CEF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90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960183" y="2318004"/>
            <a:ext cx="4877579" cy="36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E54443-86A4-4017-988D-5027443EDC41}" type="datetime1">
              <a:rPr lang="fi-FI" smtClean="0"/>
              <a:t>15.2.2023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Kuvan paikkamerkki 2">
            <a:extLst>
              <a:ext uri="{FF2B5EF4-FFF2-40B4-BE49-F238E27FC236}">
                <a16:creationId xmlns:a16="http://schemas.microsoft.com/office/drawing/2014/main" id="{A232B4EE-B062-4898-B071-46C451BD653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397" y="848413"/>
            <a:ext cx="6095603" cy="6009587"/>
          </a:xfrm>
          <a:prstGeom prst="parallelogram">
            <a:avLst>
              <a:gd name="adj" fmla="val 7412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 b="1" i="1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EE542DF8-11D5-423F-8D9F-4C3C81625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83" y="1258479"/>
            <a:ext cx="4877579" cy="10595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F144DEDD-B14E-4170-B38F-1AD1469977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88890" y="433578"/>
            <a:ext cx="1895983" cy="19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832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82" y="1258479"/>
            <a:ext cx="10273953" cy="105952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82" y="2318004"/>
            <a:ext cx="10273953" cy="36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01483E-483F-47D3-AD16-1A9A682B8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32605"/>
            <a:ext cx="2743200" cy="28887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62D47A2-5883-460C-BB04-150A3ADAC716}" type="datetime1">
              <a:rPr lang="fi-FI" smtClean="0"/>
              <a:t>15.2.2023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FDCAB2B-23AF-4B8F-8F67-2952F4848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89504" y="6432605"/>
            <a:ext cx="4114800" cy="28887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B7EE758-1955-4ECF-A6DD-011EFA3D63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8723" y="6432605"/>
            <a:ext cx="424260" cy="28887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D22220A-C205-40F2-91C4-6D86D4D6081B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88890" y="433578"/>
            <a:ext cx="1895983" cy="19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803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hf sldNum="0"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4144" indent="-134144" algn="l" defTabSz="4572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13532" indent="-134144" algn="l" defTabSz="4572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492919" indent="-134144" algn="l" defTabSz="4572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672307" indent="-134144" algn="l" defTabSz="4572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851694" indent="-134144" algn="l" defTabSz="4572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680">
          <p15:clr>
            <a:srgbClr val="F26B43"/>
          </p15:clr>
        </p15:guide>
        <p15:guide id="2" orient="horz" pos="432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82" y="1258479"/>
            <a:ext cx="10273953" cy="105952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82" y="2318004"/>
            <a:ext cx="10273953" cy="36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01483E-483F-47D3-AD16-1A9A682B8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32605"/>
            <a:ext cx="2743200" cy="28887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62D47A2-5883-460C-BB04-150A3ADAC716}" type="datetime1">
              <a:rPr lang="fi-FI" smtClean="0"/>
              <a:t>15.2.2023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FDCAB2B-23AF-4B8F-8F67-2952F4848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89504" y="6432605"/>
            <a:ext cx="4114800" cy="28887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B7EE758-1955-4ECF-A6DD-011EFA3D63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8723" y="6432605"/>
            <a:ext cx="424260" cy="28887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D22220A-C205-40F2-91C4-6D86D4D6081B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88890" y="433578"/>
            <a:ext cx="1895983" cy="19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70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</p:sldLayoutIdLst>
  <p:hf sldNum="0"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4144" indent="-134144" algn="l" defTabSz="4572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13532" indent="-134144" algn="l" defTabSz="4572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492919" indent="-134144" algn="l" defTabSz="4572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672307" indent="-134144" algn="l" defTabSz="4572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851694" indent="-134144" algn="l" defTabSz="4572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680">
          <p15:clr>
            <a:srgbClr val="F26B43"/>
          </p15:clr>
        </p15:guide>
        <p15:guide id="2" orient="horz" pos="43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Yleisen tuen </a:t>
            </a:r>
            <a:r>
              <a:rPr lang="fi-FI" dirty="0" err="1"/>
              <a:t>pedakahvilat</a:t>
            </a:r>
            <a:br>
              <a:rPr lang="fi-FI" dirty="0"/>
            </a:br>
            <a:r>
              <a:rPr lang="fi-FI" sz="2400" dirty="0"/>
              <a:t>23.1.-23.2.2023 Opettajat, sosionomit ja </a:t>
            </a:r>
            <a:r>
              <a:rPr lang="fi-FI" sz="2400" dirty="0" err="1"/>
              <a:t>veot</a:t>
            </a:r>
            <a:endParaRPr lang="fi-FI" sz="24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Varhaiskasvatuksen tuen uudistaminen -hanke </a:t>
            </a:r>
          </a:p>
          <a:p>
            <a:r>
              <a:rPr lang="fi-FI" sz="1400" dirty="0"/>
              <a:t>Marika Haaraoja, Mari Skyttä ja Elina Valosaari</a:t>
            </a:r>
          </a:p>
        </p:txBody>
      </p:sp>
    </p:spTree>
    <p:extLst>
      <p:ext uri="{BB962C8B-B14F-4D97-AF65-F5344CB8AC3E}">
        <p14:creationId xmlns:p14="http://schemas.microsoft.com/office/powerpoint/2010/main" val="3975621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49DAA2-54F1-40F7-A84D-B942A1D38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200" y="1358606"/>
            <a:ext cx="10273284" cy="1059526"/>
          </a:xfrm>
        </p:spPr>
        <p:txBody>
          <a:bodyPr/>
          <a:lstStyle/>
          <a:p>
            <a:r>
              <a:rPr lang="fi-FI" sz="2400" dirty="0"/>
              <a:t>Yleinen tuki on laadukasta varhaiskasvatusta, jota tarkastellaan yksilöllisten tuen tarpeiden pohjalta.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750115A-6320-4A4D-B6A9-92BACBA3E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200" y="1475757"/>
            <a:ext cx="10273284" cy="4123765"/>
          </a:xfrm>
        </p:spPr>
        <p:txBody>
          <a:bodyPr/>
          <a:lstStyle/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sz="2200" dirty="0"/>
          </a:p>
          <a:p>
            <a:r>
              <a:rPr lang="fi-FI" sz="2200" dirty="0"/>
              <a:t>Yleistä tukea tarjotaan </a:t>
            </a:r>
            <a:r>
              <a:rPr lang="fi-FI" sz="2200" u="sng" dirty="0"/>
              <a:t>tarpeen mukaan </a:t>
            </a:r>
            <a:r>
              <a:rPr lang="fi-FI" sz="2200" dirty="0"/>
              <a:t>kaikille varhaiskasvatukseen osallistuville lapsille.</a:t>
            </a:r>
          </a:p>
          <a:p>
            <a:r>
              <a:rPr lang="fi-FI" sz="2200" dirty="0"/>
              <a:t>Tuki sisältää yksilöllisten tavoitteiden mukaisia yksittäisiä tukimuotoja.</a:t>
            </a:r>
          </a:p>
          <a:p>
            <a:r>
              <a:rPr lang="fi-FI" sz="2200" dirty="0"/>
              <a:t>Tuen intensiteetti, kesto ja systemaattisuus voivat vaihdella.  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43825911-051F-93A2-B2CA-F90416C1096A}"/>
              </a:ext>
            </a:extLst>
          </p:cNvPr>
          <p:cNvSpPr txBox="1"/>
          <p:nvPr/>
        </p:nvSpPr>
        <p:spPr>
          <a:xfrm>
            <a:off x="958200" y="5222395"/>
            <a:ext cx="571988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5"/>
            <a:r>
              <a:rPr lang="fi-FI" dirty="0">
                <a:solidFill>
                  <a:prstClr val="black"/>
                </a:solidFill>
                <a:latin typeface="Arial"/>
              </a:rPr>
              <a:t>(Heiskanen &amp; Syrjämäki 2022, Pienet tuetut askeleet) </a:t>
            </a:r>
          </a:p>
        </p:txBody>
      </p:sp>
    </p:spTree>
    <p:extLst>
      <p:ext uri="{BB962C8B-B14F-4D97-AF65-F5344CB8AC3E}">
        <p14:creationId xmlns:p14="http://schemas.microsoft.com/office/powerpoint/2010/main" val="272917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49DAA2-54F1-40F7-A84D-B942A1D38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358" y="965871"/>
            <a:ext cx="10273284" cy="812369"/>
          </a:xfrm>
        </p:spPr>
        <p:txBody>
          <a:bodyPr/>
          <a:lstStyle/>
          <a:p>
            <a:r>
              <a:rPr lang="fi-FI" sz="3300" dirty="0"/>
              <a:t>Lisäksi varhaiskasvatussuunnitelmaan 2022 viitaten todetaan, että yleinen tuki </a:t>
            </a:r>
            <a:endParaRPr lang="fi-FI" sz="3300" b="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750115A-6320-4A4D-B6A9-92BACBA3E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011" y="2420471"/>
            <a:ext cx="10273284" cy="4123765"/>
          </a:xfrm>
        </p:spPr>
        <p:txBody>
          <a:bodyPr/>
          <a:lstStyle/>
          <a:p>
            <a:r>
              <a:rPr lang="fi-FI" sz="2200" dirty="0"/>
              <a:t>on ensimmäinen keino vastata lapsen tuen tarpeeseen. </a:t>
            </a:r>
          </a:p>
          <a:p>
            <a:r>
              <a:rPr lang="fi-FI" sz="2200" dirty="0"/>
              <a:t>toteutetaan käyttämällä esimerkiksi soveltuvia materiaaleja, välineitä, opetusohjelmia, tai osa aikaista erityisopettajan antamaa tukea. </a:t>
            </a:r>
          </a:p>
          <a:p>
            <a:r>
              <a:rPr lang="fi-FI" sz="2200" dirty="0"/>
              <a:t>ei edellytä hallintopäätöksen antamista. </a:t>
            </a:r>
          </a:p>
          <a:p>
            <a:r>
              <a:rPr lang="fi-FI" sz="2200" dirty="0"/>
              <a:t>järjestetään varhaiskasvatuksen opettajan ja muun henkilöstön yhteistyössä.</a:t>
            </a:r>
          </a:p>
          <a:p>
            <a:pPr marL="0" indent="0">
              <a:buNone/>
            </a:pPr>
            <a:endParaRPr lang="fi-FI" sz="2200" dirty="0"/>
          </a:p>
          <a:p>
            <a:pPr marL="0" indent="0">
              <a:buNone/>
            </a:pPr>
            <a:endParaRPr lang="fi-FI" sz="2200" dirty="0"/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r>
              <a:rPr lang="fi-FI" sz="1800" dirty="0"/>
              <a:t>(Varhaiskasvatuksen suunnitelman perusteet 2022)</a:t>
            </a:r>
            <a:endParaRPr lang="fi-FI" sz="1800" i="1" dirty="0"/>
          </a:p>
        </p:txBody>
      </p:sp>
    </p:spTree>
    <p:extLst>
      <p:ext uri="{BB962C8B-B14F-4D97-AF65-F5344CB8AC3E}">
        <p14:creationId xmlns:p14="http://schemas.microsoft.com/office/powerpoint/2010/main" val="3535316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49DAA2-54F1-40F7-A84D-B942A1D38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358" y="965871"/>
            <a:ext cx="10273284" cy="812369"/>
          </a:xfrm>
        </p:spPr>
        <p:txBody>
          <a:bodyPr/>
          <a:lstStyle/>
          <a:p>
            <a:r>
              <a:rPr lang="fi-FI" sz="3000" dirty="0"/>
              <a:t>Kun käytetään käsitettä ”l</a:t>
            </a:r>
            <a:r>
              <a:rPr lang="fi-FI" sz="3000" dirty="0" err="1"/>
              <a:t>apsen</a:t>
            </a:r>
            <a:r>
              <a:rPr lang="fi-FI" sz="3000" dirty="0"/>
              <a:t> </a:t>
            </a:r>
            <a:r>
              <a:rPr lang="fi-FI" sz="3000" dirty="0" err="1"/>
              <a:t>tuki</a:t>
            </a:r>
            <a:r>
              <a:rPr lang="fi-FI" sz="3000" dirty="0"/>
              <a:t>” tarkoitetaan: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750115A-6320-4A4D-B6A9-92BACBA3E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358" y="1778239"/>
            <a:ext cx="10273284" cy="4123765"/>
          </a:xfrm>
        </p:spPr>
        <p:txBody>
          <a:bodyPr/>
          <a:lstStyle/>
          <a:p>
            <a:r>
              <a:rPr lang="fi-FI" dirty="0"/>
              <a:t>tuen suunnittelua osaksi lapsiryhmän toimintatapoja.</a:t>
            </a:r>
          </a:p>
          <a:p>
            <a:r>
              <a:rPr lang="fi-FI" dirty="0"/>
              <a:t>ryhmän toimintatapojen ja ominaispiirteiden huomioimista lapsen tuessa</a:t>
            </a:r>
            <a:r>
              <a:rPr lang="fi-FI" i="1" dirty="0"/>
              <a:t>.</a:t>
            </a:r>
          </a:p>
          <a:p>
            <a:r>
              <a:rPr lang="fi-FI" dirty="0"/>
              <a:t>yksilöllistä tukea, joka tapahtuu osana ryhmämuotoista laadukasta varhaiskasvatusta.</a:t>
            </a:r>
          </a:p>
          <a:p>
            <a:r>
              <a:rPr lang="fi-FI" dirty="0"/>
              <a:t>tukea, joka koostuu lapselle suunnatuista tukitoimista, mutta myös </a:t>
            </a:r>
          </a:p>
          <a:p>
            <a:pPr lvl="2"/>
            <a:r>
              <a:rPr lang="fi-FI" dirty="0"/>
              <a:t> henkilöstön tukemisesta.</a:t>
            </a:r>
          </a:p>
          <a:p>
            <a:pPr lvl="2"/>
            <a:r>
              <a:rPr lang="fi-FI" dirty="0"/>
              <a:t> henkilöstön osaamisen vahvistamisesta.</a:t>
            </a:r>
          </a:p>
          <a:p>
            <a:pPr lvl="2"/>
            <a:r>
              <a:rPr lang="fi-FI" dirty="0"/>
              <a:t> lapsiryhmän toiminnan kehittämisestä.</a:t>
            </a:r>
          </a:p>
          <a:p>
            <a:pPr lvl="2"/>
            <a:r>
              <a:rPr lang="fi-FI" dirty="0"/>
              <a:t> varhaiskasvatuksen toimintakulttuurin kehittämisestä.</a:t>
            </a:r>
          </a:p>
          <a:p>
            <a:pPr lvl="2"/>
            <a:endParaRPr lang="fi-FI" sz="1800" dirty="0"/>
          </a:p>
          <a:p>
            <a:pPr marL="358775" lvl="2" indent="0">
              <a:buNone/>
            </a:pPr>
            <a:r>
              <a:rPr lang="fi-FI" sz="1800" dirty="0"/>
              <a:t>(Heiskanen &amp; Syrjämäki 2022 Pienet tuetut askeleet)</a:t>
            </a:r>
          </a:p>
          <a:p>
            <a:pPr marL="0" indent="0">
              <a:buNone/>
            </a:pPr>
            <a:endParaRPr lang="fi-FI" i="1" dirty="0"/>
          </a:p>
        </p:txBody>
      </p:sp>
    </p:spTree>
    <p:extLst>
      <p:ext uri="{BB962C8B-B14F-4D97-AF65-F5344CB8AC3E}">
        <p14:creationId xmlns:p14="http://schemas.microsoft.com/office/powerpoint/2010/main" val="676409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17AB3B-B570-49F5-813C-68D8C6C67C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noProof="0" dirty="0"/>
              <a:t>Kiitos!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CA31579-9056-44A7-B208-B324FFC546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6236" y="5604717"/>
            <a:ext cx="9039999" cy="499046"/>
          </a:xfrm>
        </p:spPr>
        <p:txBody>
          <a:bodyPr/>
          <a:lstStyle/>
          <a:p>
            <a:r>
              <a:rPr lang="fi-FI" noProof="0" dirty="0"/>
              <a:t>Marika, Mari ja Elina</a:t>
            </a:r>
          </a:p>
        </p:txBody>
      </p:sp>
    </p:spTree>
    <p:extLst>
      <p:ext uri="{BB962C8B-B14F-4D97-AF65-F5344CB8AC3E}">
        <p14:creationId xmlns:p14="http://schemas.microsoft.com/office/powerpoint/2010/main" val="236522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750115A-6320-4A4D-B6A9-92BACBA3E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760" y="1619250"/>
            <a:ext cx="10346481" cy="558546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i-FI" dirty="0">
                <a:latin typeface="+mj-lt"/>
              </a:rPr>
              <a:t>Valtion erityisavustus (OKM) varhaiskasvatuslain mukaisen tuen uudistamisen edistämiseksi vuosille 2022-2023</a:t>
            </a:r>
          </a:p>
          <a:p>
            <a:pPr>
              <a:lnSpc>
                <a:spcPct val="150000"/>
              </a:lnSpc>
            </a:pPr>
            <a:r>
              <a:rPr lang="fi-FI" dirty="0">
                <a:latin typeface="+mj-lt"/>
              </a:rPr>
              <a:t>Hankeaika (1.8.2022-31.12.2023)</a:t>
            </a:r>
          </a:p>
          <a:p>
            <a:pPr>
              <a:lnSpc>
                <a:spcPct val="150000"/>
              </a:lnSpc>
            </a:pPr>
            <a:r>
              <a:rPr lang="fi-FI" dirty="0">
                <a:latin typeface="+mj-lt"/>
              </a:rPr>
              <a:t>Tarkoituksena mahdollistaa tuen uudistuksen toimeenpano, sekä vahvistaa lasten tuen saamista, niin että tulevaisuudessa jokainen lapsi saa oikea-aikaista ja tarpeidensa mukaista tukea </a:t>
            </a:r>
          </a:p>
          <a:p>
            <a:pPr>
              <a:lnSpc>
                <a:spcPct val="150000"/>
              </a:lnSpc>
            </a:pPr>
            <a:r>
              <a:rPr lang="fi-FI" dirty="0">
                <a:latin typeface="+mj-lt"/>
              </a:rPr>
              <a:t>Kohderyhmänä 1-5 –vuotiaat lapset ja välillisesti heidän perheensä, varhaiskasvatuksen henkilöstö ja yksiköiden johtajat</a:t>
            </a:r>
          </a:p>
          <a:p>
            <a:endParaRPr lang="fi-FI" sz="1200" dirty="0">
              <a:latin typeface="Bumpo Soft" pitchFamily="2" charset="0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4003CAD-9888-794B-F6B1-3938E0394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358" y="967539"/>
            <a:ext cx="10273284" cy="1059526"/>
          </a:xfrm>
        </p:spPr>
        <p:txBody>
          <a:bodyPr/>
          <a:lstStyle/>
          <a:p>
            <a:br>
              <a:rPr lang="fi-FI" sz="3000" dirty="0"/>
            </a:br>
            <a:br>
              <a:rPr lang="fi-FI" sz="3000" dirty="0"/>
            </a:br>
            <a:endParaRPr lang="fi-FI" sz="3000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91435270-4BBA-5CA0-A266-51113A51893F}"/>
              </a:ext>
            </a:extLst>
          </p:cNvPr>
          <p:cNvSpPr txBox="1"/>
          <p:nvPr/>
        </p:nvSpPr>
        <p:spPr>
          <a:xfrm>
            <a:off x="959358" y="1085646"/>
            <a:ext cx="72691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55"/>
            <a:r>
              <a:rPr lang="fi-FI" sz="3000" b="1" dirty="0">
                <a:solidFill>
                  <a:prstClr val="black"/>
                </a:solidFill>
                <a:latin typeface="Arial Narrow"/>
              </a:rPr>
              <a:t>Varhaiskasvatuksen tuen uudistaminen -hanke </a:t>
            </a:r>
          </a:p>
        </p:txBody>
      </p:sp>
    </p:spTree>
    <p:extLst>
      <p:ext uri="{BB962C8B-B14F-4D97-AF65-F5344CB8AC3E}">
        <p14:creationId xmlns:p14="http://schemas.microsoft.com/office/powerpoint/2010/main" val="2125848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3E4A6CCA-E260-8C6A-F50A-9F2EDF105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077" y="1098491"/>
            <a:ext cx="7399020" cy="5495227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841652C0-40D8-FA20-CFDE-9B3560922C2D}"/>
              </a:ext>
            </a:extLst>
          </p:cNvPr>
          <p:cNvSpPr txBox="1"/>
          <p:nvPr/>
        </p:nvSpPr>
        <p:spPr>
          <a:xfrm>
            <a:off x="373777" y="4197079"/>
            <a:ext cx="216408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55"/>
            <a:r>
              <a:rPr lang="fi-FI" dirty="0">
                <a:solidFill>
                  <a:prstClr val="black"/>
                </a:solidFill>
                <a:latin typeface="Arial Narrow"/>
              </a:rPr>
              <a:t>(Pulkkinen 2021, Pedagoginen tori ja –kahvila. Tilaa vuorovaikutukselle ja kehittämiselle </a:t>
            </a:r>
            <a:r>
              <a:rPr lang="fi-FI" dirty="0" err="1">
                <a:solidFill>
                  <a:prstClr val="black"/>
                </a:solidFill>
                <a:latin typeface="Arial Narrow"/>
              </a:rPr>
              <a:t>instruopettajien</a:t>
            </a:r>
            <a:r>
              <a:rPr lang="fi-FI" dirty="0">
                <a:solidFill>
                  <a:prstClr val="black"/>
                </a:solidFill>
                <a:latin typeface="Arial Narrow"/>
              </a:rPr>
              <a:t> työssä)</a:t>
            </a:r>
          </a:p>
        </p:txBody>
      </p:sp>
    </p:spTree>
    <p:extLst>
      <p:ext uri="{BB962C8B-B14F-4D97-AF65-F5344CB8AC3E}">
        <p14:creationId xmlns:p14="http://schemas.microsoft.com/office/powerpoint/2010/main" val="1015626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49DAA2-54F1-40F7-A84D-B942A1D38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200" y="967539"/>
            <a:ext cx="10273284" cy="1059526"/>
          </a:xfrm>
        </p:spPr>
        <p:txBody>
          <a:bodyPr/>
          <a:lstStyle/>
          <a:p>
            <a:r>
              <a:rPr lang="fi-FI" sz="3000" dirty="0"/>
              <a:t>P</a:t>
            </a:r>
            <a:r>
              <a:rPr lang="fi-FI" sz="3000" dirty="0" err="1"/>
              <a:t>edagogisella</a:t>
            </a:r>
            <a:r>
              <a:rPr lang="fi-FI" sz="3000" dirty="0"/>
              <a:t> kahvilalla on merkitystä ammattialan kehittämisen kannalta.</a:t>
            </a:r>
            <a:br>
              <a:rPr lang="fi-FI" sz="3000" dirty="0"/>
            </a:br>
            <a:br>
              <a:rPr lang="fi-FI" sz="3000" dirty="0"/>
            </a:br>
            <a:endParaRPr lang="fi-FI" sz="30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750115A-6320-4A4D-B6A9-92BACBA3E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200" y="1741142"/>
            <a:ext cx="10273284" cy="3863396"/>
          </a:xfrm>
        </p:spPr>
        <p:txBody>
          <a:bodyPr/>
          <a:lstStyle/>
          <a:p>
            <a:r>
              <a:rPr lang="fi-FI" noProof="0" dirty="0">
                <a:latin typeface="Arial Narrow" panose="020B0606020202030204" pitchFamily="34" charset="0"/>
              </a:rPr>
              <a:t>Käytetään hiljaisen tiedon jakamiseen ja vuorovaikutukseen, sekä ammatillisen osaamisen kehittämiseen.</a:t>
            </a:r>
          </a:p>
          <a:p>
            <a:pPr marL="0" indent="0">
              <a:buNone/>
            </a:pPr>
            <a:endParaRPr lang="fi-FI" dirty="0">
              <a:latin typeface="Arial Narrow" panose="020B0606020202030204" pitchFamily="34" charset="0"/>
            </a:endParaRPr>
          </a:p>
          <a:p>
            <a:r>
              <a:rPr lang="fi-FI" noProof="0" dirty="0">
                <a:latin typeface="Arial Narrow" panose="020B0606020202030204" pitchFamily="34" charset="0"/>
              </a:rPr>
              <a:t>Tavoitteina esimerkiksi hyvien käytänteiden</a:t>
            </a:r>
            <a:r>
              <a:rPr lang="fi-FI" dirty="0">
                <a:latin typeface="Arial Narrow" panose="020B0606020202030204" pitchFamily="34" charset="0"/>
              </a:rPr>
              <a:t>, ideoiden, kokemusten ja tiedon jakaminen, soveltaminen ja edelleen kehittäminen.</a:t>
            </a:r>
          </a:p>
          <a:p>
            <a:pPr marL="0" indent="0">
              <a:buNone/>
            </a:pPr>
            <a:endParaRPr lang="fi-FI" dirty="0">
              <a:latin typeface="Arial Narrow" panose="020B0606020202030204" pitchFamily="34" charset="0"/>
            </a:endParaRPr>
          </a:p>
          <a:p>
            <a:r>
              <a:rPr lang="fi-FI" noProof="0" dirty="0">
                <a:latin typeface="Arial Narrow" panose="020B0606020202030204" pitchFamily="34" charset="0"/>
              </a:rPr>
              <a:t>Menetelmänä se tukee avointa vuorovaikutusta, dialogisuutta ja luottamuksellisen keskustelukulttuurin rakentamista.</a:t>
            </a:r>
          </a:p>
          <a:p>
            <a:pPr marL="0" indent="0">
              <a:buNone/>
            </a:pPr>
            <a:endParaRPr lang="fi-FI" noProof="0" dirty="0">
              <a:latin typeface="Arial Narrow" panose="020B0606020202030204" pitchFamily="34" charset="0"/>
            </a:endParaRPr>
          </a:p>
          <a:p>
            <a:r>
              <a:rPr lang="fi-FI" dirty="0">
                <a:latin typeface="Arial Narrow" panose="020B0606020202030204" pitchFamily="34" charset="0"/>
              </a:rPr>
              <a:t>Aktiivinen vuorovaikutus tukee ajatusta oppivasta organisaatiosta.</a:t>
            </a:r>
          </a:p>
          <a:p>
            <a:pPr marL="0" indent="0">
              <a:buNone/>
            </a:pPr>
            <a:endParaRPr lang="fi-FI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fi-FI" sz="12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fi-FI" sz="12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fi-FI" sz="1200" dirty="0">
              <a:latin typeface="Bumpo Soft" pitchFamily="2" charset="0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5E076AC-2CD0-6508-4CCA-5F80259BFE6C}"/>
              </a:ext>
            </a:extLst>
          </p:cNvPr>
          <p:cNvSpPr txBox="1"/>
          <p:nvPr/>
        </p:nvSpPr>
        <p:spPr>
          <a:xfrm>
            <a:off x="958200" y="5451880"/>
            <a:ext cx="108455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55"/>
            <a:endParaRPr lang="fi-FI" dirty="0">
              <a:solidFill>
                <a:prstClr val="black"/>
              </a:solidFill>
              <a:latin typeface="Arial"/>
            </a:endParaRPr>
          </a:p>
          <a:p>
            <a:pPr defTabSz="914355"/>
            <a:r>
              <a:rPr lang="fi-FI" dirty="0">
                <a:solidFill>
                  <a:prstClr val="black"/>
                </a:solidFill>
                <a:latin typeface="Arial Narrow"/>
              </a:rPr>
              <a:t>(Pulkkinen 2021, Pedagoginen tori ja –kahvila. Tilaa vuorovaikutukselle ja kehittämiselle </a:t>
            </a:r>
            <a:r>
              <a:rPr lang="fi-FI" dirty="0" err="1">
                <a:solidFill>
                  <a:prstClr val="black"/>
                </a:solidFill>
                <a:latin typeface="Arial Narrow"/>
              </a:rPr>
              <a:t>instruopettajien</a:t>
            </a:r>
            <a:r>
              <a:rPr lang="fi-FI" dirty="0">
                <a:solidFill>
                  <a:prstClr val="black"/>
                </a:solidFill>
                <a:latin typeface="Arial Narrow"/>
              </a:rPr>
              <a:t> työssä)</a:t>
            </a:r>
          </a:p>
        </p:txBody>
      </p:sp>
    </p:spTree>
    <p:extLst>
      <p:ext uri="{BB962C8B-B14F-4D97-AF65-F5344CB8AC3E}">
        <p14:creationId xmlns:p14="http://schemas.microsoft.com/office/powerpoint/2010/main" val="4092313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49DAA2-54F1-40F7-A84D-B942A1D38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200" y="967539"/>
            <a:ext cx="10273284" cy="1059526"/>
          </a:xfrm>
        </p:spPr>
        <p:txBody>
          <a:bodyPr/>
          <a:lstStyle/>
          <a:p>
            <a:r>
              <a:rPr lang="fi-FI" sz="3000" dirty="0"/>
              <a:t>Pedagoginen kahvila perustuu vuorovaikutukseen.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750115A-6320-4A4D-B6A9-92BACBA3E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200" y="1497302"/>
            <a:ext cx="10273284" cy="3863396"/>
          </a:xfrm>
        </p:spPr>
        <p:txBody>
          <a:bodyPr/>
          <a:lstStyle/>
          <a:p>
            <a:pPr marL="0" indent="0">
              <a:buNone/>
            </a:pPr>
            <a:endParaRPr lang="fi-FI" noProof="0" dirty="0">
              <a:latin typeface="Arial Narrow" panose="020B0606020202030204" pitchFamily="34" charset="0"/>
            </a:endParaRPr>
          </a:p>
          <a:p>
            <a:r>
              <a:rPr lang="fi-FI" dirty="0">
                <a:latin typeface="Arial Narrow" panose="020B0606020202030204" pitchFamily="34" charset="0"/>
              </a:rPr>
              <a:t>On avointa, luottamuksellista ja ammatillista keskustelua aiheeseen liittyvistä teemoista, tässä tapauksessa varhaiskasvatuksen yleinen tuki. </a:t>
            </a:r>
          </a:p>
          <a:p>
            <a:pPr marL="0" indent="0">
              <a:buNone/>
            </a:pPr>
            <a:endParaRPr lang="fi-FI" dirty="0">
              <a:latin typeface="Arial Narrow" panose="020B0606020202030204" pitchFamily="34" charset="0"/>
            </a:endParaRPr>
          </a:p>
          <a:p>
            <a:r>
              <a:rPr lang="fi-FI" dirty="0">
                <a:latin typeface="Arial Narrow" panose="020B0606020202030204" pitchFamily="34" charset="0"/>
              </a:rPr>
              <a:t>Vaikka pedagogisessa kahvilassa ei pyritä löytämään yhteistä näkemystä, parhaimmillaan polku johtaa kuitenkin yhteisöllisyyteen (inkluusio).</a:t>
            </a:r>
          </a:p>
          <a:p>
            <a:pPr marL="0" indent="0">
              <a:buNone/>
            </a:pPr>
            <a:endParaRPr lang="fi-FI" dirty="0">
              <a:latin typeface="Arial Narrow" panose="020B0606020202030204" pitchFamily="34" charset="0"/>
            </a:endParaRPr>
          </a:p>
          <a:p>
            <a:r>
              <a:rPr lang="fi-FI" dirty="0">
                <a:latin typeface="Arial Narrow" panose="020B0606020202030204" pitchFamily="34" charset="0"/>
              </a:rPr>
              <a:t>Se on näkökulmien laajenemista ja pyrkimystä ymmärtää ja oppia vuorovaikutuksessa dialogisesti toistemme ajatuksia kuunnellen.</a:t>
            </a:r>
          </a:p>
          <a:p>
            <a:pPr marL="0" indent="0">
              <a:buNone/>
            </a:pPr>
            <a:endParaRPr lang="fi-FI" sz="1200" dirty="0">
              <a:latin typeface="Bumpo Soft" pitchFamily="2" charset="0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8DAFBA60-17C9-FBF9-DBCA-B95A6F2C248C}"/>
              </a:ext>
            </a:extLst>
          </p:cNvPr>
          <p:cNvSpPr txBox="1"/>
          <p:nvPr/>
        </p:nvSpPr>
        <p:spPr>
          <a:xfrm>
            <a:off x="958199" y="5360698"/>
            <a:ext cx="107084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55"/>
            <a:r>
              <a:rPr lang="fi-FI" dirty="0">
                <a:solidFill>
                  <a:prstClr val="black"/>
                </a:solidFill>
                <a:latin typeface="Arial Narrow"/>
              </a:rPr>
              <a:t>(Pulkkinen 2021, Pedagoginen tori ja –kahvila. Tilaa vuorovaikutukselle ja kehittämiselle </a:t>
            </a:r>
            <a:r>
              <a:rPr lang="fi-FI" dirty="0" err="1">
                <a:solidFill>
                  <a:prstClr val="black"/>
                </a:solidFill>
                <a:latin typeface="Arial Narrow"/>
              </a:rPr>
              <a:t>instruopettajien</a:t>
            </a:r>
            <a:r>
              <a:rPr lang="fi-FI" dirty="0">
                <a:solidFill>
                  <a:prstClr val="black"/>
                </a:solidFill>
                <a:latin typeface="Arial Narrow"/>
              </a:rPr>
              <a:t> työssä)</a:t>
            </a:r>
          </a:p>
        </p:txBody>
      </p:sp>
    </p:spTree>
    <p:extLst>
      <p:ext uri="{BB962C8B-B14F-4D97-AF65-F5344CB8AC3E}">
        <p14:creationId xmlns:p14="http://schemas.microsoft.com/office/powerpoint/2010/main" val="1623727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750115A-6320-4A4D-B6A9-92BACBA3E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200" y="1497302"/>
            <a:ext cx="10273284" cy="3863396"/>
          </a:xfrm>
        </p:spPr>
        <p:txBody>
          <a:bodyPr/>
          <a:lstStyle/>
          <a:p>
            <a:endParaRPr lang="fi-FI" sz="1200" dirty="0">
              <a:latin typeface="Bumpo Soft" pitchFamily="2" charset="0"/>
            </a:endParaRPr>
          </a:p>
          <a:p>
            <a:endParaRPr lang="fi-FI" sz="1200" dirty="0">
              <a:latin typeface="Bumpo Soft" pitchFamily="2" charset="0"/>
            </a:endParaRPr>
          </a:p>
        </p:txBody>
      </p:sp>
      <p:sp>
        <p:nvSpPr>
          <p:cNvPr id="7" name="Otsikko 5">
            <a:extLst>
              <a:ext uri="{FF2B5EF4-FFF2-40B4-BE49-F238E27FC236}">
                <a16:creationId xmlns:a16="http://schemas.microsoft.com/office/drawing/2014/main" id="{7D8DD155-F893-4E37-609A-BE9209853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835" y="1258094"/>
            <a:ext cx="10272713" cy="1059656"/>
          </a:xfrm>
        </p:spPr>
        <p:txBody>
          <a:bodyPr/>
          <a:lstStyle/>
          <a:p>
            <a:r>
              <a:rPr lang="fi-FI" sz="3000" dirty="0" err="1"/>
              <a:t>Pedakahvilan</a:t>
            </a:r>
            <a:r>
              <a:rPr lang="fi-FI" sz="3000" dirty="0"/>
              <a:t> toteutus</a:t>
            </a:r>
          </a:p>
        </p:txBody>
      </p:sp>
      <p:sp>
        <p:nvSpPr>
          <p:cNvPr id="8" name="Sisällön paikkamerkki 1">
            <a:extLst>
              <a:ext uri="{FF2B5EF4-FFF2-40B4-BE49-F238E27FC236}">
                <a16:creationId xmlns:a16="http://schemas.microsoft.com/office/drawing/2014/main" id="{AD15D40C-BA7A-69E7-B289-4179CEBEED68}"/>
              </a:ext>
            </a:extLst>
          </p:cNvPr>
          <p:cNvSpPr txBox="1">
            <a:spLocks/>
          </p:cNvSpPr>
          <p:nvPr/>
        </p:nvSpPr>
        <p:spPr>
          <a:xfrm>
            <a:off x="956136" y="1760698"/>
            <a:ext cx="4877262" cy="41970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8288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5838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613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3388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buNone/>
              <a:defRPr/>
            </a:pPr>
            <a:r>
              <a:rPr lang="fi-FI" sz="2400" dirty="0">
                <a:solidFill>
                  <a:prstClr val="black"/>
                </a:solidFill>
                <a:latin typeface="Arial Narrow"/>
              </a:rPr>
              <a:t>V</a:t>
            </a:r>
            <a:r>
              <a:rPr lang="fi-FI" sz="2400" dirty="0" err="1">
                <a:solidFill>
                  <a:prstClr val="black"/>
                </a:solidFill>
                <a:latin typeface="Arial Narrow"/>
              </a:rPr>
              <a:t>arhaiskasvatuksen</a:t>
            </a:r>
            <a:r>
              <a:rPr lang="fi-FI" sz="2400" dirty="0">
                <a:solidFill>
                  <a:prstClr val="black"/>
                </a:solidFill>
                <a:latin typeface="Arial Narrow"/>
              </a:rPr>
              <a:t> yleisen tuen määrittely yhteisesti.</a:t>
            </a:r>
          </a:p>
          <a:p>
            <a:pPr marL="0" indent="0" defTabSz="457200">
              <a:buNone/>
              <a:defRPr/>
            </a:pPr>
            <a:endParaRPr lang="fi-FI" sz="2400" dirty="0">
              <a:solidFill>
                <a:prstClr val="black"/>
              </a:solidFill>
              <a:latin typeface="Arial Narrow"/>
            </a:endParaRPr>
          </a:p>
          <a:p>
            <a:pPr marL="0" indent="0" defTabSz="457200">
              <a:buNone/>
              <a:defRPr/>
            </a:pPr>
            <a:r>
              <a:rPr lang="fi-FI" sz="2400" b="1" dirty="0">
                <a:solidFill>
                  <a:prstClr val="black"/>
                </a:solidFill>
                <a:latin typeface="Arial Narrow"/>
              </a:rPr>
              <a:t>Aikataulutus</a:t>
            </a:r>
          </a:p>
          <a:p>
            <a:pPr marL="313532" lvl="1" indent="-134144" defTabSz="457200">
              <a:defRPr/>
            </a:pPr>
            <a:r>
              <a:rPr lang="fi-FI" sz="2400" dirty="0">
                <a:solidFill>
                  <a:prstClr val="black"/>
                </a:solidFill>
                <a:latin typeface="Arial Narrow"/>
              </a:rPr>
              <a:t> Järjestäytyminen ja alustus (10min)</a:t>
            </a:r>
          </a:p>
          <a:p>
            <a:pPr marL="313532" lvl="1" indent="-134144" defTabSz="457200">
              <a:defRPr/>
            </a:pPr>
            <a:r>
              <a:rPr lang="fi-FI" sz="2400" dirty="0">
                <a:solidFill>
                  <a:prstClr val="black"/>
                </a:solidFill>
                <a:latin typeface="Arial Narrow"/>
              </a:rPr>
              <a:t> Keskustelu (45 min)</a:t>
            </a:r>
          </a:p>
          <a:p>
            <a:pPr marL="492919" lvl="2" indent="-134144" defTabSz="457200">
              <a:defRPr/>
            </a:pPr>
            <a:r>
              <a:rPr lang="fi-FI" sz="1800" dirty="0">
                <a:solidFill>
                  <a:prstClr val="black"/>
                </a:solidFill>
                <a:latin typeface="Arial Narrow"/>
              </a:rPr>
              <a:t>Pienryhmissä (Kasarminmäki, </a:t>
            </a:r>
            <a:r>
              <a:rPr lang="fi-FI" sz="1800" dirty="0" err="1">
                <a:solidFill>
                  <a:prstClr val="black"/>
                </a:solidFill>
                <a:latin typeface="Arial Narrow"/>
              </a:rPr>
              <a:t>Manski</a:t>
            </a:r>
            <a:r>
              <a:rPr lang="fi-FI" sz="1800" dirty="0">
                <a:solidFill>
                  <a:prstClr val="black"/>
                </a:solidFill>
                <a:latin typeface="Arial Narrow"/>
              </a:rPr>
              <a:t>, </a:t>
            </a:r>
            <a:r>
              <a:rPr lang="fi-FI" sz="1800" dirty="0" err="1">
                <a:solidFill>
                  <a:prstClr val="black"/>
                </a:solidFill>
                <a:latin typeface="Arial Narrow"/>
              </a:rPr>
              <a:t>Mustila</a:t>
            </a:r>
            <a:r>
              <a:rPr lang="fi-FI" sz="1800" dirty="0">
                <a:solidFill>
                  <a:prstClr val="black"/>
                </a:solidFill>
                <a:latin typeface="Arial Narrow"/>
              </a:rPr>
              <a:t> tai muut pienryhmätilat)</a:t>
            </a:r>
          </a:p>
          <a:p>
            <a:pPr marL="492919" lvl="2" indent="-134144" defTabSz="457200">
              <a:defRPr/>
            </a:pPr>
            <a:r>
              <a:rPr lang="fi-FI" sz="1800" dirty="0">
                <a:solidFill>
                  <a:prstClr val="black"/>
                </a:solidFill>
                <a:latin typeface="Arial Narrow"/>
              </a:rPr>
              <a:t>Ryhmän vetäjä kirjaa </a:t>
            </a:r>
            <a:r>
              <a:rPr lang="fi-FI" sz="1800" dirty="0" err="1">
                <a:solidFill>
                  <a:prstClr val="black"/>
                </a:solidFill>
                <a:latin typeface="Arial Narrow"/>
              </a:rPr>
              <a:t>fläpille</a:t>
            </a:r>
            <a:r>
              <a:rPr lang="fi-FI" sz="1800" dirty="0">
                <a:solidFill>
                  <a:prstClr val="black"/>
                </a:solidFill>
                <a:latin typeface="Arial Narrow"/>
              </a:rPr>
              <a:t> tai koneelle, sovitaan ajan seurannasta ja 3 nostoa Flingaan </a:t>
            </a:r>
            <a:r>
              <a:rPr lang="fi-FI" sz="1400" dirty="0">
                <a:solidFill>
                  <a:prstClr val="black"/>
                </a:solidFill>
                <a:latin typeface="Arial Narrow"/>
              </a:rPr>
              <a:t>https://flinga.fi/s/FG7W835 </a:t>
            </a:r>
          </a:p>
          <a:p>
            <a:pPr marL="313532" lvl="1" indent="-134144" defTabSz="457200">
              <a:defRPr/>
            </a:pPr>
            <a:r>
              <a:rPr lang="fi-FI" sz="2400" dirty="0">
                <a:solidFill>
                  <a:prstClr val="black"/>
                </a:solidFill>
                <a:latin typeface="Arial Narrow"/>
              </a:rPr>
              <a:t>Yhteenveto (35 min)</a:t>
            </a:r>
          </a:p>
          <a:p>
            <a:pPr marL="492919" lvl="2" indent="-134144" defTabSz="457200"/>
            <a:r>
              <a:rPr lang="fi-FI" sz="1800" dirty="0">
                <a:solidFill>
                  <a:prstClr val="black"/>
                </a:solidFill>
                <a:latin typeface="Arial Narrow"/>
              </a:rPr>
              <a:t>Pienryhmissä keskustelusta nostojen läpikäyminen</a:t>
            </a:r>
          </a:p>
          <a:p>
            <a:pPr marL="492919" lvl="2" indent="-134144" defTabSz="457200"/>
            <a:r>
              <a:rPr lang="fi-FI" sz="1800" dirty="0">
                <a:solidFill>
                  <a:prstClr val="black"/>
                </a:solidFill>
                <a:latin typeface="Arial Narrow"/>
              </a:rPr>
              <a:t>Diat</a:t>
            </a:r>
          </a:p>
          <a:p>
            <a:pPr marL="0" indent="0" defTabSz="457200">
              <a:buNone/>
              <a:defRPr/>
            </a:pPr>
            <a:endParaRPr lang="fi-FI" sz="2400" dirty="0">
              <a:solidFill>
                <a:prstClr val="black"/>
              </a:solidFill>
              <a:latin typeface="Arial"/>
            </a:endParaRPr>
          </a:p>
          <a:p>
            <a:pPr marL="313532" lvl="1" indent="-134144" defTabSz="457200">
              <a:defRPr/>
            </a:pPr>
            <a:endParaRPr lang="fi-FI" sz="2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Sisällön paikkamerkki 1">
            <a:extLst>
              <a:ext uri="{FF2B5EF4-FFF2-40B4-BE49-F238E27FC236}">
                <a16:creationId xmlns:a16="http://schemas.microsoft.com/office/drawing/2014/main" id="{E7254529-9B8E-77F2-5A2C-730C3E60FFF9}"/>
              </a:ext>
            </a:extLst>
          </p:cNvPr>
          <p:cNvSpPr txBox="1">
            <a:spLocks/>
          </p:cNvSpPr>
          <p:nvPr/>
        </p:nvSpPr>
        <p:spPr>
          <a:xfrm>
            <a:off x="6339391" y="1364458"/>
            <a:ext cx="4877262" cy="36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8288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5838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613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3388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buNone/>
            </a:pPr>
            <a:endParaRPr lang="fi-FI" sz="2400" dirty="0">
              <a:solidFill>
                <a:prstClr val="black"/>
              </a:solidFill>
              <a:latin typeface="Arial"/>
            </a:endParaRPr>
          </a:p>
          <a:p>
            <a:pPr marL="134144" indent="-134144" defTabSz="457200">
              <a:defRPr/>
            </a:pPr>
            <a:r>
              <a:rPr lang="fi-FI" sz="2400" dirty="0">
                <a:solidFill>
                  <a:prstClr val="black"/>
                </a:solidFill>
                <a:latin typeface="Arial Narrow"/>
              </a:rPr>
              <a:t>Kuunnellaan aktiivisesti ja annetaan tilaa aktiivisesti</a:t>
            </a:r>
          </a:p>
          <a:p>
            <a:pPr marL="134144" indent="-134144" defTabSz="457200">
              <a:defRPr/>
            </a:pPr>
            <a:r>
              <a:rPr lang="fi-FI" sz="2400" dirty="0">
                <a:solidFill>
                  <a:prstClr val="black"/>
                </a:solidFill>
                <a:latin typeface="Arial Narrow"/>
              </a:rPr>
              <a:t>Pyritään pitäytymään aiheessa</a:t>
            </a:r>
          </a:p>
          <a:p>
            <a:pPr marL="134144" indent="-134144" defTabSz="457200"/>
            <a:r>
              <a:rPr lang="fi-FI" sz="2400" dirty="0">
                <a:solidFill>
                  <a:prstClr val="black"/>
                </a:solidFill>
                <a:latin typeface="Arial Narrow"/>
              </a:rPr>
              <a:t>Tieto, taito ja kokemus </a:t>
            </a:r>
          </a:p>
          <a:p>
            <a:pPr marL="134144" indent="-134144" defTabSz="457200">
              <a:defRPr/>
            </a:pPr>
            <a:endParaRPr lang="fi-FI" sz="2400" dirty="0">
              <a:solidFill>
                <a:prstClr val="black"/>
              </a:solidFill>
              <a:latin typeface="Arial"/>
            </a:endParaRPr>
          </a:p>
          <a:p>
            <a:pPr marL="313532" lvl="1" indent="-134144" defTabSz="457200">
              <a:defRPr/>
            </a:pPr>
            <a:endParaRPr lang="fi-FI" sz="24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E5D1F071-E803-6927-B7B0-91FF3FFAA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77" y="3420180"/>
            <a:ext cx="4444998" cy="330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6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D18D7E27-CE74-1031-46C2-ABFF3B782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090" y="1385417"/>
            <a:ext cx="7585601" cy="383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299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E5275B-942A-4276-BC81-E8FF422D3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080" y="2889539"/>
            <a:ext cx="11117670" cy="947322"/>
          </a:xfrm>
        </p:spPr>
        <p:txBody>
          <a:bodyPr/>
          <a:lstStyle/>
          <a:p>
            <a:r>
              <a:rPr lang="fi-FI" sz="2700" dirty="0"/>
              <a:t>Lapsella on oikeus saada tukea sopivalla tasolla heti, kun tarve havaitaan.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F44A7E-5D5E-C88E-A356-5A61DBCAC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080" y="3273552"/>
            <a:ext cx="11468831" cy="3613716"/>
          </a:xfrm>
        </p:spPr>
        <p:txBody>
          <a:bodyPr/>
          <a:lstStyle/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sz="1800" dirty="0"/>
              <a:t>(Varhaiskasvatussuunnitelman perusteet 2022)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74411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49DAA2-54F1-40F7-A84D-B942A1D38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885" y="1258479"/>
            <a:ext cx="11320272" cy="1059526"/>
          </a:xfrm>
        </p:spPr>
        <p:txBody>
          <a:bodyPr/>
          <a:lstStyle/>
          <a:p>
            <a:r>
              <a:rPr lang="fi-FI" sz="3000" dirty="0"/>
              <a:t>Laadukkaat pedagogiset työtavat ja</a:t>
            </a:r>
            <a:r>
              <a:rPr lang="fi-FI" sz="3000" i="1" dirty="0"/>
              <a:t> </a:t>
            </a:r>
            <a:r>
              <a:rPr lang="fi-FI" sz="3000" dirty="0"/>
              <a:t>järjestelyt ovat hyvä perusta lapsen kehitykselle, oppimiselle ja hyvinvoinnille. </a:t>
            </a:r>
            <a:br>
              <a:rPr lang="fi-FI" sz="2700" dirty="0"/>
            </a:br>
            <a:br>
              <a:rPr lang="fi-FI" sz="2700" dirty="0"/>
            </a:br>
            <a:br>
              <a:rPr lang="fi-FI" sz="3300" dirty="0"/>
            </a:br>
            <a:r>
              <a:rPr lang="fi-FI" sz="3000" dirty="0"/>
              <a:t>  </a:t>
            </a:r>
            <a:endParaRPr lang="fi-FI" noProof="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750115A-6320-4A4D-B6A9-92BACBA3E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964" y="2165604"/>
            <a:ext cx="10273284" cy="2883234"/>
          </a:xfrm>
        </p:spPr>
        <p:txBody>
          <a:bodyPr/>
          <a:lstStyle/>
          <a:p>
            <a:pPr lvl="1"/>
            <a:endParaRPr lang="fi-FI" dirty="0"/>
          </a:p>
          <a:p>
            <a:pPr lvl="1"/>
            <a:r>
              <a:rPr lang="fi-FI" dirty="0"/>
              <a:t>Toiminnan </a:t>
            </a:r>
            <a:r>
              <a:rPr lang="fi-FI" u="sng" dirty="0"/>
              <a:t>suunnitelmallinen</a:t>
            </a:r>
            <a:r>
              <a:rPr lang="fi-FI" dirty="0"/>
              <a:t> eriyttäminen.</a:t>
            </a:r>
          </a:p>
          <a:p>
            <a:pPr lvl="1"/>
            <a:r>
              <a:rPr lang="fi-FI" dirty="0"/>
              <a:t>Ryhmien </a:t>
            </a:r>
            <a:r>
              <a:rPr lang="fi-FI" u="sng" dirty="0"/>
              <a:t>joustava</a:t>
            </a:r>
            <a:r>
              <a:rPr lang="fi-FI" dirty="0"/>
              <a:t> muuntelu.</a:t>
            </a:r>
          </a:p>
          <a:p>
            <a:pPr lvl="1"/>
            <a:r>
              <a:rPr lang="fi-FI" noProof="0" dirty="0"/>
              <a:t>Oppimisympäristöjen </a:t>
            </a:r>
            <a:r>
              <a:rPr lang="fi-FI" u="sng" noProof="0" dirty="0"/>
              <a:t>muokkaus</a:t>
            </a:r>
            <a:r>
              <a:rPr lang="fi-FI" noProof="0" dirty="0"/>
              <a:t>.</a:t>
            </a:r>
            <a:endParaRPr lang="fi-FI" dirty="0"/>
          </a:p>
          <a:p>
            <a:pPr lvl="1"/>
            <a:r>
              <a:rPr lang="fi-FI" u="sng" noProof="0" dirty="0"/>
              <a:t>Selkeä</a:t>
            </a:r>
            <a:r>
              <a:rPr lang="fi-FI" noProof="0" dirty="0"/>
              <a:t> päiväjärjestys.</a:t>
            </a:r>
          </a:p>
          <a:p>
            <a:pPr lvl="1"/>
            <a:r>
              <a:rPr lang="fi-FI" dirty="0"/>
              <a:t>Päivittäisten toimintojen </a:t>
            </a:r>
            <a:r>
              <a:rPr lang="fi-FI" u="sng" dirty="0"/>
              <a:t>rytmittäminen.</a:t>
            </a:r>
            <a:endParaRPr lang="fi-FI" dirty="0"/>
          </a:p>
          <a:p>
            <a:endParaRPr lang="fi-FI" sz="1800" dirty="0"/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r>
              <a:rPr lang="fi-FI" sz="1800" dirty="0"/>
              <a:t>(Varhaiskasvatussuunnitelman perusteet 2022)</a:t>
            </a:r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endParaRPr lang="fi-FI" b="1" noProof="0" dirty="0"/>
          </a:p>
        </p:txBody>
      </p:sp>
    </p:spTree>
    <p:extLst>
      <p:ext uri="{BB962C8B-B14F-4D97-AF65-F5344CB8AC3E}">
        <p14:creationId xmlns:p14="http://schemas.microsoft.com/office/powerpoint/2010/main" val="14211521"/>
      </p:ext>
    </p:extLst>
  </p:cSld>
  <p:clrMapOvr>
    <a:masterClrMapping/>
  </p:clrMapOvr>
</p:sld>
</file>

<file path=ppt/theme/theme1.xml><?xml version="1.0" encoding="utf-8"?>
<a:theme xmlns:a="http://schemas.openxmlformats.org/drawingml/2006/main" name="Kouvola">
  <a:themeElements>
    <a:clrScheme name="Kouvola">
      <a:dk1>
        <a:sysClr val="windowText" lastClr="000000"/>
      </a:dk1>
      <a:lt1>
        <a:sysClr val="window" lastClr="FFFFFF"/>
      </a:lt1>
      <a:dk2>
        <a:srgbClr val="28482B"/>
      </a:dk2>
      <a:lt2>
        <a:srgbClr val="E7E6E6"/>
      </a:lt2>
      <a:accent1>
        <a:srgbClr val="CEFF23"/>
      </a:accent1>
      <a:accent2>
        <a:srgbClr val="A75042"/>
      </a:accent2>
      <a:accent3>
        <a:srgbClr val="28482B"/>
      </a:accent3>
      <a:accent4>
        <a:srgbClr val="97B3D4"/>
      </a:accent4>
      <a:accent5>
        <a:srgbClr val="000000"/>
      </a:accent5>
      <a:accent6>
        <a:srgbClr val="7F7F7F"/>
      </a:accent6>
      <a:hlink>
        <a:srgbClr val="0563C1"/>
      </a:hlink>
      <a:folHlink>
        <a:srgbClr val="954F72"/>
      </a:folHlink>
    </a:clrScheme>
    <a:fontScheme name="Arial Narrow - Arial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ouvola_esityspohjamalli_2022kesa" id="{CC68C139-E377-4981-AE9B-EBAE48D7DE31}" vid="{75EE0185-06AE-4BF6-A00E-D4D4EA3459DA}"/>
    </a:ext>
  </a:extLst>
</a:theme>
</file>

<file path=ppt/theme/theme2.xml><?xml version="1.0" encoding="utf-8"?>
<a:theme xmlns:a="http://schemas.openxmlformats.org/drawingml/2006/main" name="1_Kouvola">
  <a:themeElements>
    <a:clrScheme name="Kouvola">
      <a:dk1>
        <a:sysClr val="windowText" lastClr="000000"/>
      </a:dk1>
      <a:lt1>
        <a:sysClr val="window" lastClr="FFFFFF"/>
      </a:lt1>
      <a:dk2>
        <a:srgbClr val="28482B"/>
      </a:dk2>
      <a:lt2>
        <a:srgbClr val="E7E6E6"/>
      </a:lt2>
      <a:accent1>
        <a:srgbClr val="CEFF23"/>
      </a:accent1>
      <a:accent2>
        <a:srgbClr val="A75042"/>
      </a:accent2>
      <a:accent3>
        <a:srgbClr val="28482B"/>
      </a:accent3>
      <a:accent4>
        <a:srgbClr val="97B3D4"/>
      </a:accent4>
      <a:accent5>
        <a:srgbClr val="000000"/>
      </a:accent5>
      <a:accent6>
        <a:srgbClr val="7F7F7F"/>
      </a:accent6>
      <a:hlink>
        <a:srgbClr val="0563C1"/>
      </a:hlink>
      <a:folHlink>
        <a:srgbClr val="954F72"/>
      </a:folHlink>
    </a:clrScheme>
    <a:fontScheme name="Arial Narrow - Arial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ouvola_esitysmallipohja_2022" id="{920C091D-0194-4B76-A49D-304726FE087A}" vid="{9105EFCA-9D97-41B8-B7DE-26C4F435909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570</Words>
  <Application>Microsoft Office PowerPoint</Application>
  <PresentationFormat>Laajakuva</PresentationFormat>
  <Paragraphs>94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13</vt:i4>
      </vt:variant>
    </vt:vector>
  </HeadingPairs>
  <TitlesOfParts>
    <vt:vector size="18" baseType="lpstr">
      <vt:lpstr>Arial</vt:lpstr>
      <vt:lpstr>Arial Narrow</vt:lpstr>
      <vt:lpstr>Bumpo Soft</vt:lpstr>
      <vt:lpstr>Kouvola</vt:lpstr>
      <vt:lpstr>1_Kouvola</vt:lpstr>
      <vt:lpstr>Yleisen tuen pedakahvilat 23.1.-23.2.2023 Opettajat, sosionomit ja veot</vt:lpstr>
      <vt:lpstr>  </vt:lpstr>
      <vt:lpstr>PowerPoint-esitys</vt:lpstr>
      <vt:lpstr>Pedagogisella kahvilalla on merkitystä ammattialan kehittämisen kannalta.  </vt:lpstr>
      <vt:lpstr>Pedagoginen kahvila perustuu vuorovaikutukseen.</vt:lpstr>
      <vt:lpstr>Pedakahvilan toteutus</vt:lpstr>
      <vt:lpstr>PowerPoint-esitys</vt:lpstr>
      <vt:lpstr>Lapsella on oikeus saada tukea sopivalla tasolla heti, kun tarve havaitaan.</vt:lpstr>
      <vt:lpstr>Laadukkaat pedagogiset työtavat ja järjestelyt ovat hyvä perusta lapsen kehitykselle, oppimiselle ja hyvinvoinnille.      </vt:lpstr>
      <vt:lpstr>Yleinen tuki on laadukasta varhaiskasvatusta, jota tarkastellaan yksilöllisten tuen tarpeiden pohjalta. </vt:lpstr>
      <vt:lpstr>Lisäksi varhaiskasvatussuunnitelmaan 2022 viitaten todetaan, että yleinen tuki </vt:lpstr>
      <vt:lpstr>Kun käytetään käsitettä ”lapsen tuki” tarkoitetaan:</vt:lpstr>
      <vt:lpstr>Kiitos!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Yleisen tuen pedakahvilat 23.1.-23.2.2023 Opettajat, sosionomit ja veot</dc:title>
  <dc:creator>Haaraoja Marika</dc:creator>
  <cp:lastModifiedBy>Haaraoja Marika</cp:lastModifiedBy>
  <cp:revision>1</cp:revision>
  <dcterms:created xsi:type="dcterms:W3CDTF">2023-01-12T07:15:07Z</dcterms:created>
  <dcterms:modified xsi:type="dcterms:W3CDTF">2023-02-15T09:48:05Z</dcterms:modified>
</cp:coreProperties>
</file>