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9"/>
  </p:notesMasterIdLst>
  <p:sldIdLst>
    <p:sldId id="256" r:id="rId6"/>
    <p:sldId id="260" r:id="rId7"/>
    <p:sldId id="257" r:id="rId8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 autoAdjust="0"/>
    <p:restoredTop sz="94652" autoAdjust="0"/>
  </p:normalViewPr>
  <p:slideViewPr>
    <p:cSldViewPr>
      <p:cViewPr varScale="1">
        <p:scale>
          <a:sx n="90" d="100"/>
          <a:sy n="90" d="100"/>
        </p:scale>
        <p:origin x="1744" y="200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540387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3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25381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text styles</a:t>
            </a:r>
          </a:p>
          <a:p>
            <a:pPr lvl="1"/>
            <a:r>
              <a:rPr lang="fi-FI" altLang="fi-FI"/>
              <a:t>Second level</a:t>
            </a:r>
          </a:p>
          <a:p>
            <a:pPr lvl="2"/>
            <a:r>
              <a:rPr lang="fi-FI" altLang="fi-FI"/>
              <a:t>Third level</a:t>
            </a:r>
          </a:p>
          <a:p>
            <a:pPr lvl="3"/>
            <a:r>
              <a:rPr lang="fi-FI" altLang="fi-FI"/>
              <a:t>Fourth level</a:t>
            </a:r>
          </a:p>
          <a:p>
            <a:pPr lvl="4"/>
            <a:r>
              <a:rPr lang="fi-FI" altLang="fi-FI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chemeClr val="accent1"/>
                </a:solidFill>
                <a:latin typeface="Verdana" pitchFamily="34" charset="0"/>
              </a:rPr>
              <a:t>Idea 02 – Etiikka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3851920" y="1981200"/>
            <a:ext cx="5580477" cy="1231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Luku 3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accent1"/>
                </a:solidFill>
              </a:rPr>
              <a:t>Onko arvoja olemassa?</a:t>
            </a:r>
            <a:endParaRPr lang="fi-FI" altLang="fi-FI" sz="2400" i="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685800" y="404664"/>
            <a:ext cx="7772400" cy="914400"/>
          </a:xfrm>
        </p:spPr>
        <p:txBody>
          <a:bodyPr/>
          <a:lstStyle/>
          <a:p>
            <a:r>
              <a:rPr lang="fi-FI" dirty="0"/>
              <a:t>Kuvanavaus</a:t>
            </a:r>
            <a:br>
              <a:rPr lang="fi-FI" dirty="0"/>
            </a:br>
            <a:r>
              <a:rPr lang="fi-FI" dirty="0"/>
              <a:t> Voiko maahanmuutosta löytää objektiivista totuutta?</a:t>
            </a:r>
            <a:endParaRPr lang="fi-FI" altLang="fi-FI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5075" y="1600200"/>
            <a:ext cx="6673850" cy="4495800"/>
          </a:xfrm>
        </p:spPr>
      </p:pic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04664"/>
            <a:ext cx="7772400" cy="914400"/>
          </a:xfrm>
        </p:spPr>
        <p:txBody>
          <a:bodyPr/>
          <a:lstStyle/>
          <a:p>
            <a:pPr eaLnBrk="1" hangingPunct="1"/>
            <a:r>
              <a:rPr lang="fi-FI" dirty="0"/>
              <a:t>Kuvanavaus</a:t>
            </a:r>
            <a:br>
              <a:rPr lang="fi-FI" dirty="0"/>
            </a:br>
            <a:r>
              <a:rPr lang="fi-FI" dirty="0"/>
              <a:t> Voiko maahanmuutosta löytää objektiivista totuutta?</a:t>
            </a:r>
            <a:endParaRPr lang="fi-FI" altLang="fi-FI" dirty="0"/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755576" y="1700808"/>
            <a:ext cx="7772400" cy="1689051"/>
          </a:xfrm>
        </p:spPr>
        <p:txBody>
          <a:bodyPr/>
          <a:lstStyle/>
          <a:p>
            <a:r>
              <a:rPr lang="fi-FI" dirty="0"/>
              <a:t>Erilaisia suhtautumistapoja maahanmuuttoon voi pohtia seuraavien käsitteiden avulla: subjektivismi, objektivismi, </a:t>
            </a:r>
            <a:r>
              <a:rPr lang="fi-FI" dirty="0" err="1"/>
              <a:t>emotivismi</a:t>
            </a:r>
            <a:r>
              <a:rPr lang="fi-FI"/>
              <a:t> ja </a:t>
            </a:r>
            <a:r>
              <a:rPr lang="fi-FI" dirty="0"/>
              <a:t>kulttuurirelativismi.</a:t>
            </a:r>
            <a:endParaRPr lang="fi-FI" dirty="0">
              <a:effectLst/>
            </a:endParaRPr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kCompany xmlns="4FD2DD6E-41AC-4D3A-A8B5-1111DEEF208D">Kustannusosakeyhtiö Otava</OkCompany>
    <OkOwner xmlns="4FD2DD6E-41AC-4D3A-A8B5-1111DEEF208D">
      <UserInfo>
        <DisplayName/>
        <AccountId xsi:nil="true"/>
        <AccountType/>
      </UserInfo>
    </OkOwner>
    <OkValidityDate xmlns="4FD2DD6E-41AC-4D3A-A8B5-1111DEEF208D" xsi:nil="true"/>
    <OkDocType xmlns="4FD2DD6E-41AC-4D3A-A8B5-1111DEEF208D">Ohje</OkDocType>
    <OkConfidentiality xmlns="4FD2DD6E-41AC-4D3A-A8B5-1111DEEF208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OK Document" ma:contentTypeID="0x010100FC3EBCEAA53E4A179721051A77971EF800AAC8923946DE4543ABAAAD8F04236D7C" ma:contentTypeVersion="1" ma:contentTypeDescription="OK-dokumentti" ma:contentTypeScope="" ma:versionID="9c8ab2158da96c2c1f3913b449ad68f9">
  <xsd:schema xmlns:xsd="http://www.w3.org/2001/XMLSchema" xmlns:p="http://schemas.microsoft.com/office/2006/metadata/properties" xmlns:ns2="4FD2DD6E-41AC-4D3A-A8B5-1111DEEF208D" targetNamespace="http://schemas.microsoft.com/office/2006/metadata/properties" ma:root="true" ma:fieldsID="e8ab5f083f152726e3993764ce023b45" ns2:_="">
    <xsd:import namespace="4FD2DD6E-41AC-4D3A-A8B5-1111DEEF208D"/>
    <xsd:element name="properties">
      <xsd:complexType>
        <xsd:sequence>
          <xsd:element name="documentManagement">
            <xsd:complexType>
              <xsd:all>
                <xsd:element ref="ns2:OkCompany" minOccurs="0"/>
                <xsd:element ref="ns2:OkDocType"/>
                <xsd:element ref="ns2:OkValidityDate" minOccurs="0"/>
                <xsd:element ref="ns2:OkConfidentiality" minOccurs="0"/>
                <xsd:element ref="ns2:OkOwne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FD2DD6E-41AC-4D3A-A8B5-1111DEEF208D" elementFormDefault="qualified">
    <xsd:import namespace="http://schemas.microsoft.com/office/2006/documentManagement/types"/>
    <xsd:element name="OkCompany" ma:index="8" nillable="true" ma:displayName="Yhtiö" ma:format="Dropdown" ma:internalName="OkCompany">
      <xsd:simpleType>
        <xsd:restriction base="dms:Choice">
          <xsd:enumeration value="Otavamedia Oy"/>
          <xsd:enumeration value="Otava Oy"/>
          <xsd:enumeration value="Otavan Kirjapaino Oy"/>
          <xsd:enumeration value="Kustannusosakeyhtiö Otava"/>
          <xsd:enumeration value="Suomalainen Kirjakauppa Oy"/>
          <xsd:enumeration value="Like Kustannus Oy"/>
          <xsd:enumeration value="Suomen Kuvapalvelu Oy"/>
          <xsd:enumeration value="Suomen Golfpiste Oy"/>
          <xsd:enumeration value="NettiX Oy"/>
          <xsd:enumeration value="Deco Media Oy"/>
          <xsd:enumeration value="Kustannusosakeyhtiö Moreeni"/>
        </xsd:restriction>
      </xsd:simpleType>
    </xsd:element>
    <xsd:element name="OkDocType" ma:index="9" ma:displayName="Tyyppi" ma:default="Agenda" ma:format="Dropdown" ma:internalName="OkDoc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uunnitelma"/>
          <xsd:enumeration value="Tiedote"/>
        </xsd:restriction>
      </xsd:simpleType>
    </xsd:element>
    <xsd:element name="OkValidityDate" ma:index="10" nillable="true" ma:displayName="Voimassaoloaika" ma:format="DateOnly" ma:internalName="OkValidityDate">
      <xsd:simpleType>
        <xsd:restriction base="dms:DateTime"/>
      </xsd:simpleType>
    </xsd:element>
    <xsd:element name="OkConfidentiality" ma:index="11" nillable="true" ma:displayName="Luottamuksellisuus" ma:format="Dropdown" ma:internalName="OkConfidentiality">
      <xsd:simpleType>
        <xsd:restriction base="dms:Choice">
          <xsd:enumeration value="Julkinen"/>
          <xsd:enumeration value="Sisäinen"/>
          <xsd:enumeration value="Luottamuksellinen"/>
          <xsd:enumeration value="Salainen"/>
        </xsd:restriction>
      </xsd:simpleType>
    </xsd:element>
    <xsd:element name="OkOwner" ma:index="12" nillable="true" ma:displayName="Omistaja" ma:list="UserInfo" ma:internalName="Ok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0C69D417-8C22-437C-8803-F9A9448B1813}">
  <ds:schemaRefs>
    <ds:schemaRef ds:uri="http://schemas.microsoft.com/office/2006/documentManagement/types"/>
    <ds:schemaRef ds:uri="http://www.w3.org/XML/1998/namespace"/>
    <ds:schemaRef ds:uri="http://purl.org/dc/dcmitype/"/>
    <ds:schemaRef ds:uri="4FD2DD6E-41AC-4D3A-A8B5-1111DEEF208D"/>
    <ds:schemaRef ds:uri="http://purl.org/dc/terms/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219CAE25-59D9-4309-AAB3-DCD06BA0B5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D2DD6E-41AC-4D3A-A8B5-1111DEEF208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2004:Templates:Presentations:Designs:Blank Presentation</Template>
  <TotalTime>2354</TotalTime>
  <Words>43</Words>
  <Application>Microsoft Macintosh PowerPoint</Application>
  <PresentationFormat>Näytössä katseltava diaesitys (4:3)</PresentationFormat>
  <Paragraphs>8</Paragraphs>
  <Slides>3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6" baseType="lpstr">
      <vt:lpstr>Lucida Grande</vt:lpstr>
      <vt:lpstr>Verdana</vt:lpstr>
      <vt:lpstr>Blank Presentation</vt:lpstr>
      <vt:lpstr>PowerPoint-esitys</vt:lpstr>
      <vt:lpstr>Kuvanavaus  Voiko maahanmuutosta löytää objektiivista totuutta?</vt:lpstr>
      <vt:lpstr>Kuvanavaus  Voiko maahanmuutosta löytää objektiivista totuutta?</vt:lpstr>
    </vt:vector>
  </TitlesOfParts>
  <Company>Venla Koski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Venla Koski</dc:creator>
  <cp:lastModifiedBy>Virkkunen, Verna L</cp:lastModifiedBy>
  <cp:revision>54</cp:revision>
  <dcterms:created xsi:type="dcterms:W3CDTF">2010-04-19T08:09:13Z</dcterms:created>
  <dcterms:modified xsi:type="dcterms:W3CDTF">2020-04-18T15:07:59Z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</Properties>
</file>