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424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440-BAD2-40AD-AD95-101661C3307B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30BF-06C4-4D6F-A9EA-FCC6B3DBB0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462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440-BAD2-40AD-AD95-101661C3307B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30BF-06C4-4D6F-A9EA-FCC6B3DBB0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880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440-BAD2-40AD-AD95-101661C3307B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30BF-06C4-4D6F-A9EA-FCC6B3DBB0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932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440-BAD2-40AD-AD95-101661C3307B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30BF-06C4-4D6F-A9EA-FCC6B3DBB0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533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440-BAD2-40AD-AD95-101661C3307B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30BF-06C4-4D6F-A9EA-FCC6B3DBB0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227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440-BAD2-40AD-AD95-101661C3307B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30BF-06C4-4D6F-A9EA-FCC6B3DBB0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746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440-BAD2-40AD-AD95-101661C3307B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30BF-06C4-4D6F-A9EA-FCC6B3DBB0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71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440-BAD2-40AD-AD95-101661C3307B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30BF-06C4-4D6F-A9EA-FCC6B3DBB0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780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440-BAD2-40AD-AD95-101661C3307B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30BF-06C4-4D6F-A9EA-FCC6B3DBB0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672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440-BAD2-40AD-AD95-101661C3307B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30BF-06C4-4D6F-A9EA-FCC6B3DBB0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258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440-BAD2-40AD-AD95-101661C3307B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630BF-06C4-4D6F-A9EA-FCC6B3DBB0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968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4A440-BAD2-40AD-AD95-101661C3307B}" type="datetimeFigureOut">
              <a:rPr lang="fi-FI" smtClean="0"/>
              <a:t>11.2.2015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630BF-06C4-4D6F-A9EA-FCC6B3DBB03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18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KARHU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77032"/>
            <a:ext cx="2998120" cy="450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7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HÄNTÄ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Töpö häntä</a:t>
            </a:r>
          </a:p>
          <a:p>
            <a:r>
              <a:rPr lang="fi-FI" dirty="0" smtClean="0"/>
              <a:t>Pituus 5-15 cm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68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MITÄ SE TEKEE SILLOIN KUN SE ON VIHAINEN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Murisee.</a:t>
            </a:r>
          </a:p>
          <a:p>
            <a:r>
              <a:rPr lang="fi-FI" dirty="0" smtClean="0"/>
              <a:t>Jos se on pentujen kanssa ei kannate mennä.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62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SEN LEMPINIMET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Mesikämmen</a:t>
            </a:r>
          </a:p>
          <a:p>
            <a:pPr marL="0" indent="0">
              <a:buNone/>
            </a:pPr>
            <a:r>
              <a:rPr lang="fi-FI" dirty="0" smtClean="0"/>
              <a:t>Otso</a:t>
            </a:r>
          </a:p>
          <a:p>
            <a:pPr marL="0" indent="0">
              <a:buNone/>
            </a:pPr>
            <a:r>
              <a:rPr lang="fi-FI" dirty="0" smtClean="0"/>
              <a:t>Metsän omena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39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54162"/>
          </a:xfrm>
        </p:spPr>
        <p:txBody>
          <a:bodyPr>
            <a:normAutofit/>
          </a:bodyPr>
          <a:lstStyle/>
          <a:p>
            <a:r>
              <a:rPr lang="fi-FI" dirty="0" smtClean="0"/>
              <a:t>SEN KORVAT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Ne ovat pienet.</a:t>
            </a:r>
          </a:p>
          <a:p>
            <a:r>
              <a:rPr lang="fi-FI" dirty="0" smtClean="0"/>
              <a:t>Pyöreät.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46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TEKIJÄT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Mila</a:t>
            </a:r>
            <a:r>
              <a:rPr lang="fi-FI" dirty="0" smtClean="0"/>
              <a:t>, Sonja, Jussi ja Juho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619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1224136"/>
          </a:xfrm>
        </p:spPr>
        <p:txBody>
          <a:bodyPr/>
          <a:lstStyle/>
          <a:p>
            <a:r>
              <a:rPr lang="fi-FI" smtClean="0"/>
              <a:t>PAINO JA VÄRI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Paino 45kg-230kg</a:t>
            </a:r>
          </a:p>
          <a:p>
            <a:pPr marL="0" indent="0">
              <a:buNone/>
            </a:pPr>
            <a:r>
              <a:rPr lang="fi-FI" dirty="0" smtClean="0"/>
              <a:t>Väri on musta ja ruskea. </a:t>
            </a:r>
          </a:p>
        </p:txBody>
      </p:sp>
    </p:spTree>
    <p:extLst>
      <p:ext uri="{BB962C8B-B14F-4D97-AF65-F5344CB8AC3E}">
        <p14:creationId xmlns:p14="http://schemas.microsoft.com/office/powerpoint/2010/main" val="26147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1156990"/>
          </a:xfrm>
        </p:spPr>
        <p:txBody>
          <a:bodyPr/>
          <a:lstStyle/>
          <a:p>
            <a:r>
              <a:rPr lang="fi-FI" dirty="0" smtClean="0"/>
              <a:t>RUUMIIN LÄMPÖ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38 C.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39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TALVIUNI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Se nukkuu talvi unta talvella.</a:t>
            </a:r>
          </a:p>
          <a:p>
            <a:r>
              <a:rPr lang="fi-FI" dirty="0" smtClean="0"/>
              <a:t>Ja kääntää kylkeä keskellä talvella.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35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RAVINTO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Se syö marjoja, jäniksiä , hyönteisiä,</a:t>
            </a:r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viljaa ja hunajaa.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85" y="2924944"/>
            <a:ext cx="438035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9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SEN TAVAT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Se on ketterä.</a:t>
            </a:r>
          </a:p>
          <a:p>
            <a:r>
              <a:rPr lang="fi-FI" dirty="0" smtClean="0"/>
              <a:t>Se on voimakas.</a:t>
            </a:r>
          </a:p>
          <a:p>
            <a:r>
              <a:rPr lang="fi-FI" dirty="0" smtClean="0"/>
              <a:t>Toukokuussa 2006 karhu hyökkäsi lenkillä olleen naisen kimppuun.</a:t>
            </a:r>
          </a:p>
          <a:p>
            <a:r>
              <a:rPr lang="fi-FI" dirty="0" smtClean="0"/>
              <a:t>Hyvä uimari.</a:t>
            </a:r>
          </a:p>
          <a:p>
            <a:endParaRPr lang="fi-FI" dirty="0" smtClean="0"/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5252"/>
            <a:ext cx="2831976" cy="210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4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MILTÄ KARHU NÄYTTÄÄ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Sillä on terävät kynnet.</a:t>
            </a:r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6264696" cy="35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8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SEN JÄLJET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Ne ovat isot.</a:t>
            </a:r>
          </a:p>
          <a:p>
            <a:r>
              <a:rPr lang="fi-FI" dirty="0" smtClean="0"/>
              <a:t>Niissä on neljä varpaan jälkeä.</a:t>
            </a:r>
          </a:p>
          <a:p>
            <a:r>
              <a:rPr lang="fi-FI" dirty="0" smtClean="0"/>
              <a:t>Ne ovat pitkät.</a:t>
            </a:r>
          </a:p>
          <a:p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5328592" cy="26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5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ASUU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Se asuu metsässä.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93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142</Words>
  <Application>Microsoft Office PowerPoint</Application>
  <PresentationFormat>Näytössä katseltava diaesitys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Office-teema</vt:lpstr>
      <vt:lpstr> KARHU</vt:lpstr>
      <vt:lpstr>PAINO JA VÄRI </vt:lpstr>
      <vt:lpstr>RUUMIIN LÄMPÖ</vt:lpstr>
      <vt:lpstr>TALVIUNI</vt:lpstr>
      <vt:lpstr>RAVINTO</vt:lpstr>
      <vt:lpstr>SEN TAVAT</vt:lpstr>
      <vt:lpstr>MILTÄ KARHU NÄYTTÄÄ</vt:lpstr>
      <vt:lpstr>SEN JÄLJET</vt:lpstr>
      <vt:lpstr>ASUU</vt:lpstr>
      <vt:lpstr>HÄNTÄ</vt:lpstr>
      <vt:lpstr>MITÄ SE TEKEE SILLOIN KUN SE ON VIHAINEN</vt:lpstr>
      <vt:lpstr>SEN LEMPINIMET</vt:lpstr>
      <vt:lpstr>SEN KORVAT</vt:lpstr>
      <vt:lpstr>TEKIJÄT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Oppilas</dc:creator>
  <cp:lastModifiedBy>Opettaja</cp:lastModifiedBy>
  <cp:revision>26</cp:revision>
  <dcterms:created xsi:type="dcterms:W3CDTF">2015-01-26T09:02:32Z</dcterms:created>
  <dcterms:modified xsi:type="dcterms:W3CDTF">2015-02-11T09:30:50Z</dcterms:modified>
</cp:coreProperties>
</file>