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7620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56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083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78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20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8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3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67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77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42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10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53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08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DE8B-5D2A-492F-B687-F6491188F2A4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BAD8-3BC7-43BF-9D68-1437CAE09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36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22300" y="190500"/>
            <a:ext cx="7747000" cy="39087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600" b="1" smtClean="0">
                <a:solidFill>
                  <a:srgbClr val="000000"/>
                </a:solidFill>
                <a:latin typeface="Arial - 22"/>
              </a:rPr>
              <a:t>KESKIAJAN LINNAT</a:t>
            </a:r>
          </a:p>
          <a:p>
            <a:endParaRPr lang="fi-FI" sz="1600" b="1" smtClean="0">
              <a:solidFill>
                <a:srgbClr val="000000"/>
              </a:solidFill>
              <a:latin typeface="Arial - 22"/>
            </a:endParaRPr>
          </a:p>
          <a:p>
            <a:r>
              <a:rPr lang="fi-FI" sz="1600" b="1" smtClean="0">
                <a:solidFill>
                  <a:srgbClr val="000000"/>
                </a:solidFill>
                <a:latin typeface="Arial - 22"/>
              </a:rPr>
              <a:t>- </a:t>
            </a:r>
            <a:r>
              <a:rPr lang="fi-FI" sz="1500" smtClean="0">
                <a:solidFill>
                  <a:srgbClr val="000000"/>
                </a:solidFill>
                <a:latin typeface="Arial - 20"/>
              </a:rPr>
              <a:t>varhaiskeskiajalla syntyi feodaaliaatelille linnoitettuja asuinpaikkoja suojavarustukseksi ja vallan merkiksi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aluksi puinen suojavarustus kukkulan huipulla, motte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- 800-luvulta alkaen alettiin linnat rakentaa kivestä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myöhemmin linnan alue laajeni ja sen muurien suojaan mahtui koko kyläyhteisö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strateginen merkitys lakkasi 1400-1500-luvuilla tykistön tuhovoiman kasvaessa</a:t>
            </a:r>
          </a:p>
          <a:p>
            <a:endParaRPr lang="fi-FI" sz="1500" smtClean="0">
              <a:solidFill>
                <a:srgbClr val="000000"/>
              </a:solidFill>
              <a:latin typeface="Arial - 20"/>
            </a:endParaRP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LI</a:t>
            </a:r>
            <a:r>
              <a:rPr lang="fi-FI" sz="1500" u="sng" smtClean="0">
                <a:solidFill>
                  <a:srgbClr val="000000"/>
                </a:solidFill>
                <a:latin typeface="Arial - 20"/>
              </a:rPr>
              <a:t>NNAN OSAT:</a:t>
            </a:r>
          </a:p>
          <a:p>
            <a:r>
              <a:rPr lang="fi-FI" sz="1500" u="sng" smtClean="0">
                <a:solidFill>
                  <a:srgbClr val="000000"/>
                </a:solidFill>
                <a:latin typeface="Arial - 20"/>
              </a:rPr>
              <a:t>-</a:t>
            </a:r>
            <a:r>
              <a:rPr lang="fi-FI" sz="1500" smtClean="0">
                <a:solidFill>
                  <a:srgbClr val="000000"/>
                </a:solidFill>
                <a:latin typeface="Arial - 20"/>
              </a:rPr>
              <a:t> kumpu eli motte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esilinna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keskustorni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ympärysmuuri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porttitorni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vallihauta</a:t>
            </a:r>
            <a:endParaRPr lang="fi-FI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8531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9500" y="317500"/>
            <a:ext cx="10160000" cy="677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7872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677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3357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677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2487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Mukautettu</PresentationFormat>
  <Paragraphs>15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Arial - 22</vt:lpstr>
      <vt:lpstr>Arial - 20</vt:lpstr>
      <vt:lpstr>Calibri</vt:lpstr>
      <vt:lpstr>Office-teema</vt:lpstr>
      <vt:lpstr>PowerPoint-esitys</vt:lpstr>
      <vt:lpstr>PowerPoint-esitys</vt:lpstr>
      <vt:lpstr>PowerPoint-esitys</vt:lpstr>
      <vt:lpstr>PowerPoint-esitys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 Jokinen</dc:creator>
  <cp:lastModifiedBy>Heikki Jokinen</cp:lastModifiedBy>
  <cp:revision>1</cp:revision>
  <dcterms:created xsi:type="dcterms:W3CDTF">2020-04-02T15:17:09Z</dcterms:created>
  <dcterms:modified xsi:type="dcterms:W3CDTF">2020-04-02T15:17:13Z</dcterms:modified>
</cp:coreProperties>
</file>