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336A-B6FC-41FA-8F0A-202EA43909F6}" type="datetimeFigureOut">
              <a:rPr lang="fi-FI" smtClean="0"/>
              <a:t>11.1.2023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4792-ECD0-4241-8B1F-632862C971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6067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336A-B6FC-41FA-8F0A-202EA43909F6}" type="datetimeFigureOut">
              <a:rPr lang="fi-FI" smtClean="0"/>
              <a:t>11.1.2023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4792-ECD0-4241-8B1F-632862C971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7027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336A-B6FC-41FA-8F0A-202EA43909F6}" type="datetimeFigureOut">
              <a:rPr lang="fi-FI" smtClean="0"/>
              <a:t>11.1.2023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4792-ECD0-4241-8B1F-632862C971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1784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336A-B6FC-41FA-8F0A-202EA43909F6}" type="datetimeFigureOut">
              <a:rPr lang="fi-FI" smtClean="0"/>
              <a:t>11.1.2023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4792-ECD0-4241-8B1F-632862C971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6437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336A-B6FC-41FA-8F0A-202EA43909F6}" type="datetimeFigureOut">
              <a:rPr lang="fi-FI" smtClean="0"/>
              <a:t>11.1.2023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4792-ECD0-4241-8B1F-632862C971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581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336A-B6FC-41FA-8F0A-202EA43909F6}" type="datetimeFigureOut">
              <a:rPr lang="fi-FI" smtClean="0"/>
              <a:t>11.1.2023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4792-ECD0-4241-8B1F-632862C971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3454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336A-B6FC-41FA-8F0A-202EA43909F6}" type="datetimeFigureOut">
              <a:rPr lang="fi-FI" smtClean="0"/>
              <a:t>11.1.2023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4792-ECD0-4241-8B1F-632862C971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2618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336A-B6FC-41FA-8F0A-202EA43909F6}" type="datetimeFigureOut">
              <a:rPr lang="fi-FI" smtClean="0"/>
              <a:t>11.1.2023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4792-ECD0-4241-8B1F-632862C971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3008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336A-B6FC-41FA-8F0A-202EA43909F6}" type="datetimeFigureOut">
              <a:rPr lang="fi-FI" smtClean="0"/>
              <a:t>11.1.2023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4792-ECD0-4241-8B1F-632862C971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3957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336A-B6FC-41FA-8F0A-202EA43909F6}" type="datetimeFigureOut">
              <a:rPr lang="fi-FI" smtClean="0"/>
              <a:t>11.1.2023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4792-ECD0-4241-8B1F-632862C971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155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336A-B6FC-41FA-8F0A-202EA43909F6}" type="datetimeFigureOut">
              <a:rPr lang="fi-FI" smtClean="0"/>
              <a:t>11.1.2023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D4792-ECD0-4241-8B1F-632862C971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901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3336A-B6FC-41FA-8F0A-202EA43909F6}" type="datetimeFigureOut">
              <a:rPr lang="fi-FI" smtClean="0"/>
              <a:t>11.1.2023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D4792-ECD0-4241-8B1F-632862C971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4975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6147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899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390" y="344905"/>
            <a:ext cx="10895262" cy="6128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192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214" y="200527"/>
            <a:ext cx="11250863" cy="6328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900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179" y="-159418"/>
            <a:ext cx="11277599" cy="634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304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Laajakuva</PresentationFormat>
  <Paragraphs>0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Tuomo Seitola</dc:creator>
  <cp:lastModifiedBy>Tuomo Seitola</cp:lastModifiedBy>
  <cp:revision>2</cp:revision>
  <dcterms:created xsi:type="dcterms:W3CDTF">2023-01-11T07:59:34Z</dcterms:created>
  <dcterms:modified xsi:type="dcterms:W3CDTF">2023-01-11T08:04:15Z</dcterms:modified>
</cp:coreProperties>
</file>