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01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274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55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833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62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29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93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136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9890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232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616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E6948-779D-4935-A7EF-B61776ABA889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659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04212"/>
          </a:xfrm>
        </p:spPr>
        <p:txBody>
          <a:bodyPr>
            <a:noAutofit/>
          </a:bodyPr>
          <a:lstStyle/>
          <a:p>
            <a:r>
              <a:rPr lang="fi-FI" sz="1800" b="1" dirty="0"/>
              <a:t>Kuvittele olevasi unelmatyöpaikassasi </a:t>
            </a:r>
            <a:br>
              <a:rPr lang="fi-FI" sz="1800" b="1" dirty="0"/>
            </a:br>
            <a:r>
              <a:rPr lang="fi-FI" sz="1800" b="1" dirty="0"/>
              <a:t>ja unelmatyössäsi hiusalalla:</a:t>
            </a:r>
            <a:br>
              <a:rPr lang="fi-FI" sz="1800" b="1" dirty="0"/>
            </a:br>
            <a:r>
              <a:rPr lang="fi-FI" sz="1800" b="1" dirty="0"/>
              <a:t>Kerro  tai piirrä:</a:t>
            </a:r>
            <a:br>
              <a:rPr lang="fi-FI" sz="1800" b="1" dirty="0"/>
            </a:br>
            <a:r>
              <a:rPr lang="fi-FI" sz="1800" b="1" dirty="0"/>
              <a:t>Mitä teet?</a:t>
            </a:r>
            <a:br>
              <a:rPr lang="fi-FI" sz="1800" b="1" dirty="0"/>
            </a:br>
            <a:r>
              <a:rPr lang="fi-FI" sz="1800" b="1" dirty="0"/>
              <a:t>Missä teet?</a:t>
            </a:r>
            <a:br>
              <a:rPr lang="fi-FI" sz="1800" b="1" dirty="0"/>
            </a:br>
            <a:r>
              <a:rPr lang="fi-FI" sz="1800" b="1" dirty="0"/>
              <a:t>Ketä asiakkaasi ovat?</a:t>
            </a:r>
            <a:br>
              <a:rPr lang="fi-FI" sz="1800" b="1" dirty="0"/>
            </a:br>
            <a:r>
              <a:rPr lang="fi-FI" sz="1800" b="1" dirty="0"/>
              <a:t>Kenen kanssa?</a:t>
            </a:r>
            <a:br>
              <a:rPr lang="fi-FI" sz="1800" b="1" dirty="0"/>
            </a:br>
            <a:r>
              <a:rPr lang="fi-FI" sz="1800" b="1" dirty="0"/>
              <a:t>Miltä tuntuu?</a:t>
            </a:r>
            <a:br>
              <a:rPr lang="fi-FI" sz="1800" b="1" dirty="0"/>
            </a:br>
            <a:r>
              <a:rPr lang="fi-FI" sz="1800" b="1" dirty="0"/>
              <a:t>Mistä muut tietävät,</a:t>
            </a:r>
            <a:br>
              <a:rPr lang="fi-FI" sz="1800" b="1" dirty="0"/>
            </a:br>
            <a:r>
              <a:rPr lang="fi-FI" sz="1800" b="1" dirty="0"/>
              <a:t> että olet unelmapaikassasi?</a:t>
            </a:r>
          </a:p>
        </p:txBody>
      </p:sp>
      <p:sp>
        <p:nvSpPr>
          <p:cNvPr id="4" name="Kuvaselitepilvi 3"/>
          <p:cNvSpPr/>
          <p:nvPr/>
        </p:nvSpPr>
        <p:spPr>
          <a:xfrm>
            <a:off x="301243" y="280574"/>
            <a:ext cx="3456713" cy="2285344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19075">
            <a:off x="3905720" y="3136570"/>
            <a:ext cx="3827539" cy="2494352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699979">
            <a:off x="7514069" y="3636702"/>
            <a:ext cx="3592067" cy="2340898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433071">
            <a:off x="302175" y="3222156"/>
            <a:ext cx="3778898" cy="2462653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59504">
            <a:off x="8236026" y="842067"/>
            <a:ext cx="3597194" cy="2344239"/>
          </a:xfrm>
          <a:prstGeom prst="rect">
            <a:avLst/>
          </a:prstGeom>
        </p:spPr>
      </p:pic>
      <p:sp>
        <p:nvSpPr>
          <p:cNvPr id="16" name="Nuoli oikealle 15"/>
          <p:cNvSpPr/>
          <p:nvPr/>
        </p:nvSpPr>
        <p:spPr>
          <a:xfrm>
            <a:off x="3209730" y="5729388"/>
            <a:ext cx="5365102" cy="951722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Oma unelmatyöni: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44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48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Kuvittele olevasi unelmatyöpaikassasi  ja unelmatyössäsi hiusalalla: Kerro  tai piirrä: Mitä teet? Missä teet? Ketä asiakkaasi ovat? Kenen kanssa? Miltä tuntuu? Mistä muut tietävät,  että olet unelmapaikassasi?</vt:lpstr>
    </vt:vector>
  </TitlesOfParts>
  <Company>Äänekosken ammatillisen koulutuksen 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Kuvittele olevasi unelmatyöpaikassasi  ja unelmatyössäsi lähihoitajana: Kerro  tai piirrä: Mitä teet? Missä teet? Kenen kanssa? Miltä tuntuu? Mistä muut tietävät,  että olet unelmapaikassasi?</dc:title>
  <dc:creator>Hannele Lindstrand</dc:creator>
  <cp:lastModifiedBy>Hannele Lindstrand</cp:lastModifiedBy>
  <cp:revision>4</cp:revision>
  <cp:lastPrinted>2016-03-17T08:57:54Z</cp:lastPrinted>
  <dcterms:created xsi:type="dcterms:W3CDTF">2016-03-17T08:51:50Z</dcterms:created>
  <dcterms:modified xsi:type="dcterms:W3CDTF">2020-06-17T10:23:42Z</dcterms:modified>
</cp:coreProperties>
</file>