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0" r:id="rId6"/>
    <p:sldId id="261" r:id="rId7"/>
    <p:sldId id="259" r:id="rId8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7DAC5C-AC2F-4E7E-AE89-FF76C0ABD74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CA5311DB-9A0C-4F24-910F-764634395B55}">
      <dgm:prSet phldrT="[Teksti]" custT="1"/>
      <dgm:spPr/>
      <dgm:t>
        <a:bodyPr/>
        <a:lstStyle/>
        <a:p>
          <a:r>
            <a:rPr lang="fi-FI" sz="3200" dirty="0"/>
            <a:t>Eka jakso</a:t>
          </a:r>
        </a:p>
      </dgm:t>
    </dgm:pt>
    <dgm:pt modelId="{D1C18FB5-DB72-488E-8D6F-3ED610D2F93C}" type="parTrans" cxnId="{667EAD63-2D24-439D-B54A-F9B3EAAB9C1E}">
      <dgm:prSet/>
      <dgm:spPr/>
      <dgm:t>
        <a:bodyPr/>
        <a:lstStyle/>
        <a:p>
          <a:endParaRPr lang="fi-FI"/>
        </a:p>
      </dgm:t>
    </dgm:pt>
    <dgm:pt modelId="{ED2A5B49-DD89-4390-95B0-C5CF940D79A2}" type="sibTrans" cxnId="{667EAD63-2D24-439D-B54A-F9B3EAAB9C1E}">
      <dgm:prSet/>
      <dgm:spPr/>
      <dgm:t>
        <a:bodyPr/>
        <a:lstStyle/>
        <a:p>
          <a:endParaRPr lang="fi-FI"/>
        </a:p>
      </dgm:t>
    </dgm:pt>
    <dgm:pt modelId="{0E5CE439-4363-4334-8A36-91FDFD46B0A7}">
      <dgm:prSet phldrT="[Teksti]" custT="1"/>
      <dgm:spPr/>
      <dgm:t>
        <a:bodyPr/>
        <a:lstStyle/>
        <a:p>
          <a:r>
            <a:rPr lang="fi-FI" sz="3200" dirty="0" err="1"/>
            <a:t>Toka</a:t>
          </a:r>
          <a:r>
            <a:rPr lang="fi-FI" sz="3200" dirty="0"/>
            <a:t> jakso</a:t>
          </a:r>
        </a:p>
      </dgm:t>
    </dgm:pt>
    <dgm:pt modelId="{4A2203B9-6819-45C7-871C-4E469A26B32B}" type="parTrans" cxnId="{7B119322-3BD0-4F22-8D3A-15D2CCBA8679}">
      <dgm:prSet/>
      <dgm:spPr/>
      <dgm:t>
        <a:bodyPr/>
        <a:lstStyle/>
        <a:p>
          <a:endParaRPr lang="fi-FI"/>
        </a:p>
      </dgm:t>
    </dgm:pt>
    <dgm:pt modelId="{8CC367E8-7104-4168-A666-607893778E2F}" type="sibTrans" cxnId="{7B119322-3BD0-4F22-8D3A-15D2CCBA8679}">
      <dgm:prSet/>
      <dgm:spPr/>
      <dgm:t>
        <a:bodyPr/>
        <a:lstStyle/>
        <a:p>
          <a:endParaRPr lang="fi-FI"/>
        </a:p>
      </dgm:t>
    </dgm:pt>
    <dgm:pt modelId="{82D793CB-45A9-4636-9C7B-67A51D4953EC}">
      <dgm:prSet phldrT="[Teksti]" custT="1"/>
      <dgm:spPr/>
      <dgm:t>
        <a:bodyPr/>
        <a:lstStyle/>
        <a:p>
          <a:r>
            <a:rPr lang="fi-FI" sz="3200" dirty="0"/>
            <a:t>Kolmas jakso</a:t>
          </a:r>
        </a:p>
      </dgm:t>
    </dgm:pt>
    <dgm:pt modelId="{3D456E0D-9F90-42D8-867C-BA513AD91EED}" type="parTrans" cxnId="{E806E9BA-D732-4CC6-873C-A5AA094B4187}">
      <dgm:prSet/>
      <dgm:spPr/>
      <dgm:t>
        <a:bodyPr/>
        <a:lstStyle/>
        <a:p>
          <a:endParaRPr lang="fi-FI"/>
        </a:p>
      </dgm:t>
    </dgm:pt>
    <dgm:pt modelId="{4163C063-D947-4ECA-A721-75DFF4A4B08A}" type="sibTrans" cxnId="{E806E9BA-D732-4CC6-873C-A5AA094B4187}">
      <dgm:prSet/>
      <dgm:spPr/>
      <dgm:t>
        <a:bodyPr/>
        <a:lstStyle/>
        <a:p>
          <a:endParaRPr lang="fi-FI"/>
        </a:p>
      </dgm:t>
    </dgm:pt>
    <dgm:pt modelId="{B0E0DFDB-C20D-4FE3-84B9-138265A6790F}" type="pres">
      <dgm:prSet presAssocID="{257DAC5C-AC2F-4E7E-AE89-FF76C0ABD741}" presName="arrowDiagram" presStyleCnt="0">
        <dgm:presLayoutVars>
          <dgm:chMax val="5"/>
          <dgm:dir/>
          <dgm:resizeHandles val="exact"/>
        </dgm:presLayoutVars>
      </dgm:prSet>
      <dgm:spPr/>
    </dgm:pt>
    <dgm:pt modelId="{9ED93AB6-6A81-4366-9054-7F3C71205FAA}" type="pres">
      <dgm:prSet presAssocID="{257DAC5C-AC2F-4E7E-AE89-FF76C0ABD741}" presName="arrow" presStyleLbl="bgShp" presStyleIdx="0" presStyleCnt="1" custLinFactNeighborX="-1974" custLinFactNeighborY="12201"/>
      <dgm:spPr/>
    </dgm:pt>
    <dgm:pt modelId="{D39176D0-5856-4A0B-B659-1F89E7E7A3F8}" type="pres">
      <dgm:prSet presAssocID="{257DAC5C-AC2F-4E7E-AE89-FF76C0ABD741}" presName="arrowDiagram3" presStyleCnt="0"/>
      <dgm:spPr/>
    </dgm:pt>
    <dgm:pt modelId="{00149ABB-F878-4304-8FF7-AEE3A573CA67}" type="pres">
      <dgm:prSet presAssocID="{CA5311DB-9A0C-4F24-910F-764634395B55}" presName="bullet3a" presStyleLbl="node1" presStyleIdx="0" presStyleCnt="3"/>
      <dgm:spPr/>
    </dgm:pt>
    <dgm:pt modelId="{36328DA2-85B4-4674-80C6-6BF6ECEED4B8}" type="pres">
      <dgm:prSet presAssocID="{CA5311DB-9A0C-4F24-910F-764634395B55}" presName="textBox3a" presStyleLbl="revTx" presStyleIdx="0" presStyleCnt="3">
        <dgm:presLayoutVars>
          <dgm:bulletEnabled val="1"/>
        </dgm:presLayoutVars>
      </dgm:prSet>
      <dgm:spPr/>
    </dgm:pt>
    <dgm:pt modelId="{9A3DA93C-CB31-4598-9B01-95CD78459E20}" type="pres">
      <dgm:prSet presAssocID="{0E5CE439-4363-4334-8A36-91FDFD46B0A7}" presName="bullet3b" presStyleLbl="node1" presStyleIdx="1" presStyleCnt="3" custLinFactNeighborX="-29664" custLinFactNeighborY="52739"/>
      <dgm:spPr/>
    </dgm:pt>
    <dgm:pt modelId="{43E23CCA-0BD5-4600-9346-8FC092520BA5}" type="pres">
      <dgm:prSet presAssocID="{0E5CE439-4363-4334-8A36-91FDFD46B0A7}" presName="textBox3b" presStyleLbl="revTx" presStyleIdx="1" presStyleCnt="3">
        <dgm:presLayoutVars>
          <dgm:bulletEnabled val="1"/>
        </dgm:presLayoutVars>
      </dgm:prSet>
      <dgm:spPr/>
    </dgm:pt>
    <dgm:pt modelId="{1AA057F4-F0BE-4819-9312-66D57696FB04}" type="pres">
      <dgm:prSet presAssocID="{82D793CB-45A9-4636-9C7B-67A51D4953EC}" presName="bullet3c" presStyleLbl="node1" presStyleIdx="2" presStyleCnt="3"/>
      <dgm:spPr/>
    </dgm:pt>
    <dgm:pt modelId="{C019D4BB-5AA6-4152-B1F4-E102BE4D7841}" type="pres">
      <dgm:prSet presAssocID="{82D793CB-45A9-4636-9C7B-67A51D4953EC}" presName="textBox3c" presStyleLbl="revTx" presStyleIdx="2" presStyleCnt="3">
        <dgm:presLayoutVars>
          <dgm:bulletEnabled val="1"/>
        </dgm:presLayoutVars>
      </dgm:prSet>
      <dgm:spPr/>
    </dgm:pt>
  </dgm:ptLst>
  <dgm:cxnLst>
    <dgm:cxn modelId="{7B119322-3BD0-4F22-8D3A-15D2CCBA8679}" srcId="{257DAC5C-AC2F-4E7E-AE89-FF76C0ABD741}" destId="{0E5CE439-4363-4334-8A36-91FDFD46B0A7}" srcOrd="1" destOrd="0" parTransId="{4A2203B9-6819-45C7-871C-4E469A26B32B}" sibTransId="{8CC367E8-7104-4168-A666-607893778E2F}"/>
    <dgm:cxn modelId="{CC98CC29-5A88-4422-9D4C-B8E7D183AC10}" type="presOf" srcId="{0E5CE439-4363-4334-8A36-91FDFD46B0A7}" destId="{43E23CCA-0BD5-4600-9346-8FC092520BA5}" srcOrd="0" destOrd="0" presId="urn:microsoft.com/office/officeart/2005/8/layout/arrow2"/>
    <dgm:cxn modelId="{667EAD63-2D24-439D-B54A-F9B3EAAB9C1E}" srcId="{257DAC5C-AC2F-4E7E-AE89-FF76C0ABD741}" destId="{CA5311DB-9A0C-4F24-910F-764634395B55}" srcOrd="0" destOrd="0" parTransId="{D1C18FB5-DB72-488E-8D6F-3ED610D2F93C}" sibTransId="{ED2A5B49-DD89-4390-95B0-C5CF940D79A2}"/>
    <dgm:cxn modelId="{07442746-9A0B-4EE8-B163-13D8F2B5860F}" type="presOf" srcId="{82D793CB-45A9-4636-9C7B-67A51D4953EC}" destId="{C019D4BB-5AA6-4152-B1F4-E102BE4D7841}" srcOrd="0" destOrd="0" presId="urn:microsoft.com/office/officeart/2005/8/layout/arrow2"/>
    <dgm:cxn modelId="{E806E9BA-D732-4CC6-873C-A5AA094B4187}" srcId="{257DAC5C-AC2F-4E7E-AE89-FF76C0ABD741}" destId="{82D793CB-45A9-4636-9C7B-67A51D4953EC}" srcOrd="2" destOrd="0" parTransId="{3D456E0D-9F90-42D8-867C-BA513AD91EED}" sibTransId="{4163C063-D947-4ECA-A721-75DFF4A4B08A}"/>
    <dgm:cxn modelId="{0D72B7C6-3CC0-4E71-8386-0C6BFE229E5A}" type="presOf" srcId="{257DAC5C-AC2F-4E7E-AE89-FF76C0ABD741}" destId="{B0E0DFDB-C20D-4FE3-84B9-138265A6790F}" srcOrd="0" destOrd="0" presId="urn:microsoft.com/office/officeart/2005/8/layout/arrow2"/>
    <dgm:cxn modelId="{FF07ACEC-C8CB-4AC1-B637-D861CBCA4114}" type="presOf" srcId="{CA5311DB-9A0C-4F24-910F-764634395B55}" destId="{36328DA2-85B4-4674-80C6-6BF6ECEED4B8}" srcOrd="0" destOrd="0" presId="urn:microsoft.com/office/officeart/2005/8/layout/arrow2"/>
    <dgm:cxn modelId="{C8C28606-CA67-4F8F-BEE2-5F1999EEBDD9}" type="presParOf" srcId="{B0E0DFDB-C20D-4FE3-84B9-138265A6790F}" destId="{9ED93AB6-6A81-4366-9054-7F3C71205FAA}" srcOrd="0" destOrd="0" presId="urn:microsoft.com/office/officeart/2005/8/layout/arrow2"/>
    <dgm:cxn modelId="{5C972F90-6745-4A03-8A56-1F2542A28B8C}" type="presParOf" srcId="{B0E0DFDB-C20D-4FE3-84B9-138265A6790F}" destId="{D39176D0-5856-4A0B-B659-1F89E7E7A3F8}" srcOrd="1" destOrd="0" presId="urn:microsoft.com/office/officeart/2005/8/layout/arrow2"/>
    <dgm:cxn modelId="{D3A81171-6E9C-48E9-A953-E72F4992C013}" type="presParOf" srcId="{D39176D0-5856-4A0B-B659-1F89E7E7A3F8}" destId="{00149ABB-F878-4304-8FF7-AEE3A573CA67}" srcOrd="0" destOrd="0" presId="urn:microsoft.com/office/officeart/2005/8/layout/arrow2"/>
    <dgm:cxn modelId="{4BF750B1-3877-49B2-A422-07ED34F14B22}" type="presParOf" srcId="{D39176D0-5856-4A0B-B659-1F89E7E7A3F8}" destId="{36328DA2-85B4-4674-80C6-6BF6ECEED4B8}" srcOrd="1" destOrd="0" presId="urn:microsoft.com/office/officeart/2005/8/layout/arrow2"/>
    <dgm:cxn modelId="{68C9F990-3C2A-45AA-AB96-28F8D38B88CB}" type="presParOf" srcId="{D39176D0-5856-4A0B-B659-1F89E7E7A3F8}" destId="{9A3DA93C-CB31-4598-9B01-95CD78459E20}" srcOrd="2" destOrd="0" presId="urn:microsoft.com/office/officeart/2005/8/layout/arrow2"/>
    <dgm:cxn modelId="{088298D8-E49E-4B2C-B300-4F03DC9345A2}" type="presParOf" srcId="{D39176D0-5856-4A0B-B659-1F89E7E7A3F8}" destId="{43E23CCA-0BD5-4600-9346-8FC092520BA5}" srcOrd="3" destOrd="0" presId="urn:microsoft.com/office/officeart/2005/8/layout/arrow2"/>
    <dgm:cxn modelId="{44E7FA61-22EF-400D-A25E-B02AFE8CFCB2}" type="presParOf" srcId="{D39176D0-5856-4A0B-B659-1F89E7E7A3F8}" destId="{1AA057F4-F0BE-4819-9312-66D57696FB04}" srcOrd="4" destOrd="0" presId="urn:microsoft.com/office/officeart/2005/8/layout/arrow2"/>
    <dgm:cxn modelId="{E1CE6930-0E87-431E-AE8F-2C85EB5A63D4}" type="presParOf" srcId="{D39176D0-5856-4A0B-B659-1F89E7E7A3F8}" destId="{C019D4BB-5AA6-4152-B1F4-E102BE4D7841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D93AB6-6A81-4366-9054-7F3C71205FAA}">
      <dsp:nvSpPr>
        <dsp:cNvPr id="0" name=""/>
        <dsp:cNvSpPr/>
      </dsp:nvSpPr>
      <dsp:spPr>
        <a:xfrm>
          <a:off x="0" y="254000"/>
          <a:ext cx="6096000" cy="3810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149ABB-F878-4304-8FF7-AEE3A573CA67}">
      <dsp:nvSpPr>
        <dsp:cNvPr id="0" name=""/>
        <dsp:cNvSpPr/>
      </dsp:nvSpPr>
      <dsp:spPr>
        <a:xfrm>
          <a:off x="774192" y="2756661"/>
          <a:ext cx="158496" cy="1584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328DA2-85B4-4674-80C6-6BF6ECEED4B8}">
      <dsp:nvSpPr>
        <dsp:cNvPr id="0" name=""/>
        <dsp:cNvSpPr/>
      </dsp:nvSpPr>
      <dsp:spPr>
        <a:xfrm>
          <a:off x="853440" y="2835910"/>
          <a:ext cx="1420368" cy="1101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4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200" kern="1200" dirty="0"/>
            <a:t>Eka jakso</a:t>
          </a:r>
        </a:p>
      </dsp:txBody>
      <dsp:txXfrm>
        <a:off x="853440" y="2835910"/>
        <a:ext cx="1420368" cy="1101090"/>
      </dsp:txXfrm>
    </dsp:sp>
    <dsp:sp modelId="{9A3DA93C-CB31-4598-9B01-95CD78459E20}">
      <dsp:nvSpPr>
        <dsp:cNvPr id="0" name=""/>
        <dsp:cNvSpPr/>
      </dsp:nvSpPr>
      <dsp:spPr>
        <a:xfrm>
          <a:off x="2088233" y="1872207"/>
          <a:ext cx="286512" cy="286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23CCA-0BD5-4600-9346-8FC092520BA5}">
      <dsp:nvSpPr>
        <dsp:cNvPr id="0" name=""/>
        <dsp:cNvSpPr/>
      </dsp:nvSpPr>
      <dsp:spPr>
        <a:xfrm>
          <a:off x="2316480" y="1864359"/>
          <a:ext cx="1463040" cy="207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817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200" kern="1200" dirty="0" err="1"/>
            <a:t>Toka</a:t>
          </a:r>
          <a:r>
            <a:rPr lang="fi-FI" sz="3200" kern="1200" dirty="0"/>
            <a:t> jakso</a:t>
          </a:r>
        </a:p>
      </dsp:txBody>
      <dsp:txXfrm>
        <a:off x="2316480" y="1864359"/>
        <a:ext cx="1463040" cy="2072640"/>
      </dsp:txXfrm>
    </dsp:sp>
    <dsp:sp modelId="{1AA057F4-F0BE-4819-9312-66D57696FB04}">
      <dsp:nvSpPr>
        <dsp:cNvPr id="0" name=""/>
        <dsp:cNvSpPr/>
      </dsp:nvSpPr>
      <dsp:spPr>
        <a:xfrm>
          <a:off x="3855720" y="1090929"/>
          <a:ext cx="396240" cy="3962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19D4BB-5AA6-4152-B1F4-E102BE4D7841}">
      <dsp:nvSpPr>
        <dsp:cNvPr id="0" name=""/>
        <dsp:cNvSpPr/>
      </dsp:nvSpPr>
      <dsp:spPr>
        <a:xfrm>
          <a:off x="4053840" y="1289049"/>
          <a:ext cx="1463040" cy="2647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959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200" kern="1200" dirty="0"/>
            <a:t>Kolmas jakso</a:t>
          </a:r>
        </a:p>
      </dsp:txBody>
      <dsp:txXfrm>
        <a:off x="4053840" y="1289049"/>
        <a:ext cx="1463040" cy="2647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A9031-7841-4C8E-9433-6379C2F8B087}" type="datetimeFigureOut">
              <a:rPr lang="fi-FI" smtClean="0"/>
              <a:pPr/>
              <a:t>29.7.2020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BCAE8-CD36-4EC6-BE49-BCFDDB85773A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le.fi/aihe/artikkeli/2019/08/20/ota-haltuun-opiskelutekniika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le.fi/aihe/artikkeli/2019/08/20/ota-haltuun-opiskelutekniika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le.fi/aihe/artikkeli/2019/08/20/ota-haltuun-opiskelutekniikat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0130" y="1"/>
            <a:ext cx="6202229" cy="685799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67544" y="-49559"/>
            <a:ext cx="7772400" cy="1268759"/>
          </a:xfrm>
        </p:spPr>
        <p:txBody>
          <a:bodyPr>
            <a:normAutofit/>
          </a:bodyPr>
          <a:lstStyle/>
          <a:p>
            <a:r>
              <a:rPr lang="fi-FI" sz="6000" b="1" dirty="0">
                <a:solidFill>
                  <a:schemeClr val="bg1">
                    <a:lumMod val="95000"/>
                  </a:schemeClr>
                </a:solidFill>
              </a:rPr>
              <a:t>AUTA MUISTIASI!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sz="4000" b="1" dirty="0">
                <a:solidFill>
                  <a:schemeClr val="bg1">
                    <a:lumMod val="95000"/>
                  </a:schemeClr>
                </a:solidFill>
              </a:rPr>
              <a:t>             Miten?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/>
          </a:bodyPr>
          <a:lstStyle/>
          <a:p>
            <a:r>
              <a:rPr lang="fi-FI" sz="9600" dirty="0"/>
              <a:t>ASSIMILAATIO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/>
          <a:lstStyle/>
          <a:p>
            <a:pPr>
              <a:buNone/>
            </a:pPr>
            <a:r>
              <a:rPr lang="fi-FI" dirty="0"/>
              <a:t>-&gt; </a:t>
            </a:r>
            <a:r>
              <a:rPr lang="fi-FI" dirty="0">
                <a:hlinkClick r:id="rId2"/>
              </a:rPr>
              <a:t>Keksi aiheeseen mielikuva, oma muistijälki</a:t>
            </a:r>
            <a:endParaRPr lang="fi-FI" dirty="0"/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sz="4400" dirty="0"/>
              <a:t>	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6000" dirty="0"/>
              <a:t>TESTATAAN: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fi-FI" sz="6000" dirty="0"/>
              <a:t>3   6   7   21   2   8   0   11</a:t>
            </a:r>
          </a:p>
          <a:p>
            <a:pPr marL="514350" indent="-514350">
              <a:buAutoNum type="arabicParenR"/>
            </a:pPr>
            <a:endParaRPr lang="fi-FI" dirty="0"/>
          </a:p>
          <a:p>
            <a:pPr marL="514350" indent="-514350">
              <a:buAutoNum type="arabicParenR"/>
            </a:pPr>
            <a:endParaRPr lang="fi-FI" dirty="0"/>
          </a:p>
          <a:p>
            <a:pPr marL="514350" indent="-514350">
              <a:buAutoNum type="arabicParenR"/>
            </a:pPr>
            <a:r>
              <a:rPr lang="fi-FI" dirty="0"/>
              <a:t>JAKSOTA</a:t>
            </a:r>
          </a:p>
          <a:p>
            <a:pPr marL="514350" indent="-514350">
              <a:buAutoNum type="arabicParenR"/>
            </a:pPr>
            <a:r>
              <a:rPr lang="fi-FI" dirty="0"/>
              <a:t>KEKSI TARINA TAI MIELIKUVA</a:t>
            </a:r>
          </a:p>
          <a:p>
            <a:pPr marL="514350" indent="-514350">
              <a:buAutoNum type="arabicParenR"/>
            </a:pPr>
            <a:r>
              <a:rPr lang="fi-FI" dirty="0"/>
              <a:t>TOISTOT (10min. sääntö)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fi-FI" sz="9600" dirty="0"/>
              <a:t>TOISTOT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492896"/>
            <a:ext cx="8507288" cy="3633267"/>
          </a:xfrm>
        </p:spPr>
        <p:txBody>
          <a:bodyPr/>
          <a:lstStyle/>
          <a:p>
            <a:pPr>
              <a:buNone/>
            </a:pPr>
            <a:r>
              <a:rPr lang="fi-FI" dirty="0"/>
              <a:t>-&gt; ”10 MINUUTIN SÄÄNTÖ”</a:t>
            </a:r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dirty="0"/>
              <a:t>		</a:t>
            </a:r>
            <a:r>
              <a:rPr lang="fi-FI" b="1" dirty="0">
                <a:hlinkClick r:id="rId2"/>
              </a:rPr>
              <a:t>Kertaa ja jaksota</a:t>
            </a:r>
            <a:r>
              <a:rPr lang="fi-FI" dirty="0">
                <a:hlinkClick r:id="rId2"/>
              </a:rPr>
              <a:t>:</a:t>
            </a:r>
            <a:endParaRPr lang="fi-FI" dirty="0"/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dirty="0"/>
              <a:t>lue 	 	kertaa 	 	</a:t>
            </a:r>
            <a:r>
              <a:rPr lang="fi-FI" dirty="0" err="1"/>
              <a:t>kertaa</a:t>
            </a:r>
            <a:r>
              <a:rPr lang="fi-FI" dirty="0"/>
              <a:t> 	       </a:t>
            </a:r>
            <a:r>
              <a:rPr lang="fi-FI" dirty="0" err="1"/>
              <a:t>kertaa</a:t>
            </a:r>
            <a:endParaRPr lang="fi-FI" dirty="0"/>
          </a:p>
          <a:p>
            <a:pPr>
              <a:buNone/>
            </a:pPr>
            <a:r>
              <a:rPr lang="fi-FI" dirty="0"/>
              <a:t>	  </a:t>
            </a:r>
            <a:r>
              <a:rPr lang="fi-FI" i="1" dirty="0"/>
              <a:t>10min.		   1 päivä		  1 viikko</a:t>
            </a:r>
          </a:p>
        </p:txBody>
      </p:sp>
      <p:sp>
        <p:nvSpPr>
          <p:cNvPr id="4" name="Lovettu nuoli oikealle 3"/>
          <p:cNvSpPr/>
          <p:nvPr/>
        </p:nvSpPr>
        <p:spPr>
          <a:xfrm>
            <a:off x="1187624" y="5013176"/>
            <a:ext cx="1008112" cy="21602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Lovettu nuoli oikealle 4"/>
          <p:cNvSpPr/>
          <p:nvPr/>
        </p:nvSpPr>
        <p:spPr>
          <a:xfrm>
            <a:off x="3707904" y="5013176"/>
            <a:ext cx="1008112" cy="21602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Lovettu nuoli oikealle 5"/>
          <p:cNvSpPr/>
          <p:nvPr/>
        </p:nvSpPr>
        <p:spPr>
          <a:xfrm>
            <a:off x="6444208" y="5013176"/>
            <a:ext cx="1008112" cy="21602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umpuma1\Pictures\IMG_20180502_185248-252x336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1958" y="789025"/>
            <a:ext cx="3864842" cy="59224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fi-FI" sz="5400" dirty="0"/>
              <a:t>PUUHAILE OPITTAVAN ASIAN KANSSA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fi-FI" dirty="0">
                <a:hlinkClick r:id="rId3"/>
              </a:rPr>
              <a:t>Askartele muistikortit</a:t>
            </a:r>
            <a:r>
              <a:rPr lang="fi-FI" dirty="0"/>
              <a:t> </a:t>
            </a:r>
          </a:p>
          <a:p>
            <a:r>
              <a:rPr lang="fi-FI" dirty="0"/>
              <a:t>Alleviivaa, väritä, kuvita</a:t>
            </a:r>
          </a:p>
          <a:p>
            <a:r>
              <a:rPr lang="fi-FI" dirty="0"/>
              <a:t>Kirjoita omin sanoin</a:t>
            </a:r>
          </a:p>
          <a:p>
            <a:r>
              <a:rPr lang="fi-FI" dirty="0"/>
              <a:t>Tee muistipeli</a:t>
            </a:r>
          </a:p>
          <a:p>
            <a:r>
              <a:rPr lang="fi-FI" dirty="0"/>
              <a:t>Kiduta kavereita ja</a:t>
            </a:r>
          </a:p>
          <a:p>
            <a:pPr>
              <a:buNone/>
            </a:pPr>
            <a:r>
              <a:rPr lang="fi-FI" dirty="0"/>
              <a:t>    perhettä kertomalla </a:t>
            </a:r>
          </a:p>
          <a:p>
            <a:pPr>
              <a:buNone/>
            </a:pPr>
            <a:r>
              <a:rPr lang="fi-FI" dirty="0"/>
              <a:t>     omin sanoin</a:t>
            </a:r>
          </a:p>
          <a:p>
            <a:r>
              <a:rPr lang="fi-FI" dirty="0"/>
              <a:t>Tai puhu yksin ääneen</a:t>
            </a:r>
          </a:p>
          <a:p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6600" dirty="0"/>
              <a:t>TAVOITEPORTAAT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Ei liikaa kerralla, yksi saavutettava tavoite ensin.</a:t>
            </a:r>
          </a:p>
        </p:txBody>
      </p:sp>
      <p:graphicFrame>
        <p:nvGraphicFramePr>
          <p:cNvPr id="4" name="Kaaviokuva 3"/>
          <p:cNvGraphicFramePr/>
          <p:nvPr/>
        </p:nvGraphicFramePr>
        <p:xfrm>
          <a:off x="1907704" y="23488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050.jpg"/>
          <p:cNvPicPr>
            <a:picLocks noChangeAspect="1"/>
          </p:cNvPicPr>
          <p:nvPr/>
        </p:nvPicPr>
        <p:blipFill>
          <a:blip r:embed="rId2" cstate="print"/>
          <a:srcRect l="5113" t="17219" r="16925" b="16774"/>
          <a:stretch>
            <a:fillRect/>
          </a:stretch>
        </p:blipFill>
        <p:spPr>
          <a:xfrm>
            <a:off x="1259632" y="3573016"/>
            <a:ext cx="6294988" cy="2924944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fi-FI" dirty="0"/>
              <a:t> Aivoja ei voi hoputtaa, mutta niitä voi auttaa niin, että antaa niille </a:t>
            </a:r>
          </a:p>
          <a:p>
            <a:pPr>
              <a:buNone/>
            </a:pPr>
            <a:r>
              <a:rPr lang="fi-FI" dirty="0"/>
              <a:t>				AIKAA NUKKUA ja LEVÄTÄ</a:t>
            </a:r>
          </a:p>
          <a:p>
            <a:r>
              <a:rPr lang="fi-FI" dirty="0"/>
              <a:t>Esim. 10 minuutin nokoset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fi-FI" sz="9600" dirty="0"/>
              <a:t>NUKU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149</Words>
  <Application>Microsoft Office PowerPoint</Application>
  <PresentationFormat>Näytössä katseltava diaesitys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Office-teema</vt:lpstr>
      <vt:lpstr>AUTA MUISTIASI!</vt:lpstr>
      <vt:lpstr>ASSIMILAATIO</vt:lpstr>
      <vt:lpstr>TESTATAAN:</vt:lpstr>
      <vt:lpstr>TOISTOT</vt:lpstr>
      <vt:lpstr>PUUHAILE OPITTAVAN ASIAN KANSSA</vt:lpstr>
      <vt:lpstr>TAVOITEPORTAAT</vt:lpstr>
      <vt:lpstr>NUKU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AUTA MUISTIASI!</dc:title>
  <dc:creator>kumpuma1</dc:creator>
  <cp:lastModifiedBy>Tarja Heikkinen</cp:lastModifiedBy>
  <cp:revision>21</cp:revision>
  <dcterms:created xsi:type="dcterms:W3CDTF">2019-08-28T08:33:36Z</dcterms:created>
  <dcterms:modified xsi:type="dcterms:W3CDTF">2020-07-29T11:14:53Z</dcterms:modified>
</cp:coreProperties>
</file>