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861290-481A-4DF5-9424-A2B4188056F0}" type="datetimeFigureOut">
              <a:rPr lang="sv-FI" smtClean="0"/>
              <a:pPr/>
              <a:t>29.3.2016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E2CD33-47A1-4271-9952-F21DCB10C2B2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3113112"/>
          </a:xfrm>
        </p:spPr>
        <p:txBody>
          <a:bodyPr/>
          <a:lstStyle/>
          <a:p>
            <a:r>
              <a:rPr lang="sv-FI" dirty="0" smtClean="0"/>
              <a:t>Det föränderliga finland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909338" cy="272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543300" cy="25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3285348" cy="215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46" y="2780928"/>
            <a:ext cx="2184654" cy="295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 descr="suomi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780928"/>
            <a:ext cx="3497580" cy="241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Utbildning</a:t>
            </a:r>
            <a:endParaRPr lang="sv-FI" dirty="0"/>
          </a:p>
        </p:txBody>
      </p:sp>
      <p:pic>
        <p:nvPicPr>
          <p:cNvPr id="4" name="Platshållare för innehåll 3" descr="1185396_435504479899194_4939794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78968" y="1600200"/>
            <a:ext cx="662406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Skolan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u="sng" dirty="0" smtClean="0"/>
              <a:t>Ståndssamhället smulades sönder</a:t>
            </a:r>
            <a:r>
              <a:rPr lang="sv-FI" dirty="0" smtClean="0"/>
              <a:t> under 1800-talets slut -&gt; det blev </a:t>
            </a:r>
            <a:r>
              <a:rPr lang="sv-FI" u="sng" dirty="0" smtClean="0"/>
              <a:t>vanligare</a:t>
            </a:r>
            <a:r>
              <a:rPr lang="sv-FI" dirty="0" smtClean="0"/>
              <a:t> att få gå i skola</a:t>
            </a:r>
          </a:p>
          <a:p>
            <a:endParaRPr lang="sv-FI" dirty="0" smtClean="0"/>
          </a:p>
          <a:p>
            <a:r>
              <a:rPr lang="sv-FI" dirty="0" smtClean="0"/>
              <a:t>År 1921: </a:t>
            </a:r>
            <a:r>
              <a:rPr lang="sv-FI" u="sng" dirty="0" smtClean="0"/>
              <a:t>Lag om läroplikt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Gör uppg. 1 &amp; 2 på s. 127.</a:t>
            </a:r>
          </a:p>
          <a:p>
            <a:endParaRPr lang="sv-FI" dirty="0" smtClean="0"/>
          </a:p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föreningsliv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Många </a:t>
            </a:r>
            <a:r>
              <a:rPr lang="sv-FI" u="sng" dirty="0" smtClean="0"/>
              <a:t>föreningar</a:t>
            </a:r>
            <a:r>
              <a:rPr lang="sv-FI" dirty="0" smtClean="0"/>
              <a:t> grundades under 1800-talet</a:t>
            </a:r>
          </a:p>
          <a:p>
            <a:endParaRPr lang="sv-FI" dirty="0" smtClean="0"/>
          </a:p>
          <a:p>
            <a:r>
              <a:rPr lang="sv-FI" dirty="0" smtClean="0"/>
              <a:t>Genom dem försökte man </a:t>
            </a:r>
            <a:r>
              <a:rPr lang="sv-FI" u="sng" dirty="0" smtClean="0"/>
              <a:t>ändra på missförhållanden</a:t>
            </a:r>
            <a:r>
              <a:rPr lang="sv-FI" dirty="0" smtClean="0"/>
              <a:t> i samhället</a:t>
            </a:r>
          </a:p>
        </p:txBody>
      </p:sp>
      <p:pic>
        <p:nvPicPr>
          <p:cNvPr id="4" name="Picture 4" descr="C:\Users\Christian\Desktop\tomm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41910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Kvinnornas frammarsch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I slutet av 1800-talet nådde också </a:t>
            </a:r>
            <a:r>
              <a:rPr lang="sv-FI" u="sng" dirty="0" smtClean="0"/>
              <a:t>kvinnosaksrörelsen</a:t>
            </a:r>
            <a:r>
              <a:rPr lang="sv-FI" dirty="0" smtClean="0"/>
              <a:t> Finland</a:t>
            </a:r>
          </a:p>
          <a:p>
            <a:pPr lvl="1"/>
            <a:endParaRPr lang="sv-FI" dirty="0" smtClean="0"/>
          </a:p>
          <a:p>
            <a:pPr lvl="1"/>
            <a:r>
              <a:rPr lang="sv-FI" dirty="0" smtClean="0"/>
              <a:t>Kvinnornas ställning </a:t>
            </a:r>
            <a:r>
              <a:rPr lang="sv-FI" u="sng" dirty="0" smtClean="0"/>
              <a:t>förbättrades</a:t>
            </a:r>
            <a:endParaRPr lang="sv-FI" dirty="0"/>
          </a:p>
        </p:txBody>
      </p:sp>
      <p:pic>
        <p:nvPicPr>
          <p:cNvPr id="4" name="Bildobjekt 3" descr="fem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01008"/>
            <a:ext cx="4274058" cy="3182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Uppg.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Gör uppg. 3, 4, 5 &amp; 6 på s. 127</a:t>
            </a:r>
          </a:p>
          <a:p>
            <a:endParaRPr lang="sv-FI" dirty="0" smtClean="0"/>
          </a:p>
          <a:p>
            <a:r>
              <a:rPr lang="sv-FI" dirty="0" smtClean="0"/>
              <a:t>Gör bilduppgiften på s. 125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Nödåren 1867–1868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363272" cy="5421216"/>
          </a:xfrm>
        </p:spPr>
        <p:txBody>
          <a:bodyPr/>
          <a:lstStyle/>
          <a:p>
            <a:r>
              <a:rPr lang="sv-FI" dirty="0" smtClean="0"/>
              <a:t>Fram till hungeråren 1867–1868 hade </a:t>
            </a:r>
            <a:r>
              <a:rPr lang="sv-FI" u="sng" dirty="0" smtClean="0"/>
              <a:t>inte industrialiseringen kommit igång i Finland</a:t>
            </a:r>
          </a:p>
          <a:p>
            <a:pPr lvl="1"/>
            <a:r>
              <a:rPr lang="sv-FI" dirty="0" smtClean="0"/>
              <a:t>Brist på pengar</a:t>
            </a:r>
          </a:p>
          <a:p>
            <a:pPr lvl="1"/>
            <a:r>
              <a:rPr lang="sv-FI" dirty="0" smtClean="0"/>
              <a:t>Brist på kunnande</a:t>
            </a:r>
          </a:p>
          <a:p>
            <a:pPr lvl="1"/>
            <a:r>
              <a:rPr lang="sv-FI" dirty="0" smtClean="0"/>
              <a:t>Stränga regler som begränsade företagande</a:t>
            </a:r>
          </a:p>
          <a:p>
            <a:pPr>
              <a:buNone/>
            </a:pPr>
            <a:endParaRPr lang="sv-FI" dirty="0" smtClean="0"/>
          </a:p>
          <a:p>
            <a:r>
              <a:rPr lang="sv-FI" dirty="0" smtClean="0"/>
              <a:t>Hungeråren fungerade som en </a:t>
            </a:r>
            <a:r>
              <a:rPr lang="sv-FI" u="sng" dirty="0" smtClean="0"/>
              <a:t>väckarklocka</a:t>
            </a:r>
            <a:r>
              <a:rPr lang="sv-FI" dirty="0" smtClean="0"/>
              <a:t> om att </a:t>
            </a:r>
            <a:r>
              <a:rPr lang="sv-FI" u="sng" dirty="0" smtClean="0"/>
              <a:t>reformer måste göras</a:t>
            </a:r>
            <a:endParaRPr lang="sv-FI" u="sng" dirty="0"/>
          </a:p>
        </p:txBody>
      </p:sp>
      <p:pic>
        <p:nvPicPr>
          <p:cNvPr id="4" name="Bildobjekt 3" descr="220px-Tiggarfamilj_vid_landsvä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449851"/>
            <a:ext cx="2833116" cy="2408149"/>
          </a:xfrm>
          <a:prstGeom prst="rect">
            <a:avLst/>
          </a:prstGeom>
        </p:spPr>
      </p:pic>
      <p:pic>
        <p:nvPicPr>
          <p:cNvPr id="5" name="Bildobjekt 4" descr="NODATF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391025"/>
            <a:ext cx="381000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reformer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Kejsar </a:t>
            </a:r>
            <a:r>
              <a:rPr lang="sv-FI" u="sng" dirty="0" smtClean="0"/>
              <a:t>Alexander II</a:t>
            </a:r>
            <a:r>
              <a:rPr lang="sv-FI" dirty="0" smtClean="0"/>
              <a:t> godkände många reformer som fick </a:t>
            </a:r>
            <a:r>
              <a:rPr lang="sv-FI" u="sng" dirty="0" smtClean="0"/>
              <a:t>fart på industrialiseringen</a:t>
            </a:r>
            <a:endParaRPr lang="sv-FI" u="sng" dirty="0"/>
          </a:p>
        </p:txBody>
      </p:sp>
      <p:pic>
        <p:nvPicPr>
          <p:cNvPr id="4" name="Bildobjekt 3" descr="Alexander_II_of_Russia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2520188" cy="317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Näringsfrihetslagen år 1879 = alla fick utöva vilket lagligt yrke som helst</a:t>
            </a:r>
          </a:p>
          <a:p>
            <a:endParaRPr lang="sv-FI" dirty="0" smtClean="0"/>
          </a:p>
          <a:p>
            <a:r>
              <a:rPr lang="sv-FI" dirty="0" smtClean="0"/>
              <a:t>Det blev tillåtet att grunda </a:t>
            </a:r>
            <a:r>
              <a:rPr lang="sv-FI" u="sng" dirty="0" smtClean="0"/>
              <a:t>affärer</a:t>
            </a:r>
            <a:r>
              <a:rPr lang="sv-FI" dirty="0" smtClean="0"/>
              <a:t> och </a:t>
            </a:r>
            <a:r>
              <a:rPr lang="sv-FI" u="sng" dirty="0" smtClean="0"/>
              <a:t>ångsågar</a:t>
            </a:r>
            <a:r>
              <a:rPr lang="sv-FI" dirty="0" smtClean="0"/>
              <a:t> på landsbygden</a:t>
            </a:r>
            <a:endParaRPr lang="sv-FI" dirty="0"/>
          </a:p>
        </p:txBody>
      </p:sp>
      <p:pic>
        <p:nvPicPr>
          <p:cNvPr id="4" name="Bildobjekt 3" descr="4080_F_osuuskaup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3771900" cy="2681192"/>
          </a:xfrm>
          <a:prstGeom prst="rect">
            <a:avLst/>
          </a:prstGeom>
        </p:spPr>
      </p:pic>
      <p:pic>
        <p:nvPicPr>
          <p:cNvPr id="5" name="Bildobjekt 4" descr="kestila-suurenn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27018"/>
            <a:ext cx="3774643" cy="283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Finland fick en egen valuta år 1860, </a:t>
            </a:r>
            <a:r>
              <a:rPr lang="sv-FI" u="sng" dirty="0" smtClean="0"/>
              <a:t>mark</a:t>
            </a:r>
            <a:endParaRPr lang="sv-FI" u="sng" dirty="0"/>
          </a:p>
        </p:txBody>
      </p:sp>
      <p:pic>
        <p:nvPicPr>
          <p:cNvPr id="4" name="Bildobjekt 3" descr="markka1865_kolik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24944"/>
            <a:ext cx="4886325" cy="276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Man </a:t>
            </a:r>
            <a:r>
              <a:rPr lang="sv-FI" u="sng" dirty="0" smtClean="0"/>
              <a:t>förbättrade kommunikationerna</a:t>
            </a:r>
          </a:p>
        </p:txBody>
      </p:sp>
      <p:pic>
        <p:nvPicPr>
          <p:cNvPr id="4" name="Bildobjekt 3" descr="rautatiet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2496312" cy="4221328"/>
          </a:xfrm>
          <a:prstGeom prst="rect">
            <a:avLst/>
          </a:prstGeom>
        </p:spPr>
      </p:pic>
      <p:pic>
        <p:nvPicPr>
          <p:cNvPr id="5" name="Bildobjekt 4" descr="inh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92896"/>
            <a:ext cx="5029200" cy="395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-&gt; industrialiseringen </a:t>
            </a:r>
            <a:r>
              <a:rPr lang="sv-FI" u="sng" dirty="0" smtClean="0"/>
              <a:t>satte fart!</a:t>
            </a:r>
          </a:p>
          <a:p>
            <a:endParaRPr lang="sv-FI" u="sng" dirty="0" smtClean="0"/>
          </a:p>
          <a:p>
            <a:r>
              <a:rPr lang="sv-FI" dirty="0" smtClean="0"/>
              <a:t>Finland blev rikare genom speciellt </a:t>
            </a:r>
            <a:r>
              <a:rPr lang="sv-FI" u="sng" dirty="0" smtClean="0"/>
              <a:t>pappers- och virkesexport</a:t>
            </a:r>
            <a:endParaRPr lang="sv-FI" u="sng" dirty="0"/>
          </a:p>
        </p:txBody>
      </p:sp>
      <p:pic>
        <p:nvPicPr>
          <p:cNvPr id="4" name="Bildobjekt 3" descr="pen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501008"/>
            <a:ext cx="3657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Jordbruket förnyas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sv-FI" dirty="0" smtClean="0"/>
              <a:t>Många bönder blev rika på att sälja virke</a:t>
            </a:r>
          </a:p>
          <a:p>
            <a:endParaRPr lang="sv-FI" dirty="0" smtClean="0"/>
          </a:p>
          <a:p>
            <a:r>
              <a:rPr lang="sv-FI" dirty="0" smtClean="0"/>
              <a:t>Pengarna användes t.ex. till </a:t>
            </a:r>
            <a:r>
              <a:rPr lang="sv-FI" u="sng" dirty="0" smtClean="0"/>
              <a:t>nya jordbruksmaskiner</a:t>
            </a:r>
          </a:p>
          <a:p>
            <a:endParaRPr lang="sv-FI" u="sng" dirty="0" smtClean="0"/>
          </a:p>
          <a:p>
            <a:r>
              <a:rPr lang="sv-FI" u="sng" dirty="0" smtClean="0"/>
              <a:t>Boskapsuppfödning</a:t>
            </a:r>
            <a:r>
              <a:rPr lang="sv-FI" dirty="0" smtClean="0"/>
              <a:t> blev viktigt -&gt; smörexport</a:t>
            </a:r>
            <a:endParaRPr lang="sv-FI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056237" cy="32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159173" cy="321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Befolkningen ökar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sv-FI" dirty="0" smtClean="0"/>
              <a:t>Finlands befolkning </a:t>
            </a:r>
            <a:r>
              <a:rPr lang="sv-FI" u="sng" dirty="0" smtClean="0"/>
              <a:t>ökade till 2,5 miljoner invånare under 1800-talet</a:t>
            </a:r>
            <a:r>
              <a:rPr lang="sv-FI" dirty="0" smtClean="0"/>
              <a:t>.</a:t>
            </a:r>
          </a:p>
          <a:p>
            <a:endParaRPr lang="sv-FI" dirty="0" smtClean="0"/>
          </a:p>
          <a:p>
            <a:r>
              <a:rPr lang="sv-FI" dirty="0" smtClean="0"/>
              <a:t>Det fanns för mycket människor på landsbygden, så många </a:t>
            </a:r>
            <a:r>
              <a:rPr lang="sv-FI" u="sng" dirty="0" smtClean="0"/>
              <a:t>emigrerade</a:t>
            </a:r>
          </a:p>
          <a:p>
            <a:endParaRPr lang="sv-FI" u="sng" dirty="0" smtClean="0"/>
          </a:p>
          <a:p>
            <a:r>
              <a:rPr lang="sv-FI" dirty="0" smtClean="0"/>
              <a:t>Många, </a:t>
            </a:r>
            <a:r>
              <a:rPr lang="sv-FI" u="sng" dirty="0" smtClean="0"/>
              <a:t>speciellt unga kvinnor</a:t>
            </a:r>
            <a:r>
              <a:rPr lang="sv-FI" dirty="0" smtClean="0"/>
              <a:t>, flyttade till städer för att jobba i industrierna</a:t>
            </a:r>
            <a:endParaRPr lang="sv-FI" dirty="0"/>
          </a:p>
        </p:txBody>
      </p:sp>
      <p:pic>
        <p:nvPicPr>
          <p:cNvPr id="4" name="Bildobjekt 3" descr="33.fabriksda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315968"/>
            <a:ext cx="3474720" cy="2542032"/>
          </a:xfrm>
          <a:prstGeom prst="rect">
            <a:avLst/>
          </a:prstGeom>
        </p:spPr>
      </p:pic>
      <p:pic>
        <p:nvPicPr>
          <p:cNvPr id="5" name="Bildobjekt 4" descr="vaerak_2009_2010-03-19_kuv_001_sv_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309681"/>
            <a:ext cx="3781616" cy="2548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</TotalTime>
  <Words>239</Words>
  <Application>Microsoft Office PowerPoint</Application>
  <PresentationFormat>Näytössä katseltava diaesitys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Burspråk</vt:lpstr>
      <vt:lpstr>Det föränderliga finland</vt:lpstr>
      <vt:lpstr>Nödåren 1867–1868</vt:lpstr>
      <vt:lpstr>reformer</vt:lpstr>
      <vt:lpstr>PowerPoint-esitys</vt:lpstr>
      <vt:lpstr>PowerPoint-esitys</vt:lpstr>
      <vt:lpstr>PowerPoint-esitys</vt:lpstr>
      <vt:lpstr>PowerPoint-esitys</vt:lpstr>
      <vt:lpstr>Jordbruket förnyas</vt:lpstr>
      <vt:lpstr>Befolkningen ökar</vt:lpstr>
      <vt:lpstr>Utbildning</vt:lpstr>
      <vt:lpstr>Skolan</vt:lpstr>
      <vt:lpstr>föreningsliv</vt:lpstr>
      <vt:lpstr>Kvinnornas frammarsch</vt:lpstr>
      <vt:lpstr>Uppg.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föränderliga finland</dc:title>
  <dc:creator>Christian</dc:creator>
  <cp:lastModifiedBy>Nylund Christian</cp:lastModifiedBy>
  <cp:revision>12</cp:revision>
  <dcterms:created xsi:type="dcterms:W3CDTF">2015-02-09T18:54:41Z</dcterms:created>
  <dcterms:modified xsi:type="dcterms:W3CDTF">2016-03-29T08:15:18Z</dcterms:modified>
</cp:coreProperties>
</file>