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06F53-5FD5-1999-B367-32D3077F35CE}" v="6" dt="2020-03-09T14:14:57.686"/>
    <p1510:client id="{660402D3-16B7-AC27-AA34-EF57CC89BF4F}" v="123" dt="2020-03-16T07:00:32.007"/>
    <p1510:client id="{9A24C4C8-8047-0D00-D368-1680603DF20E}" v="145" dt="2020-03-12T13:05:12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ksanen Hertta Juulia" userId="S::hertta.oksanen@edu.kotka.fi::837054eb-9f77-4fb1-bae1-6f68075e648c" providerId="AD" clId="Web-{20A34F27-5069-7486-F4D6-AB787FACBEBC}"/>
    <pc:docChg chg="addSld modSld">
      <pc:chgData name="Oksanen Hertta Juulia" userId="S::hertta.oksanen@edu.kotka.fi::837054eb-9f77-4fb1-bae1-6f68075e648c" providerId="AD" clId="Web-{20A34F27-5069-7486-F4D6-AB787FACBEBC}" dt="2019-03-22T13:22:48.260" v="107" actId="20577"/>
      <pc:docMkLst>
        <pc:docMk/>
      </pc:docMkLst>
      <pc:sldChg chg="addSp modSp">
        <pc:chgData name="Oksanen Hertta Juulia" userId="S::hertta.oksanen@edu.kotka.fi::837054eb-9f77-4fb1-bae1-6f68075e648c" providerId="AD" clId="Web-{20A34F27-5069-7486-F4D6-AB787FACBEBC}" dt="2019-03-22T13:22:44.072" v="105" actId="20577"/>
        <pc:sldMkLst>
          <pc:docMk/>
          <pc:sldMk cId="782385677" sldId="256"/>
        </pc:sldMkLst>
        <pc:spChg chg="mod">
          <ac:chgData name="Oksanen Hertta Juulia" userId="S::hertta.oksanen@edu.kotka.fi::837054eb-9f77-4fb1-bae1-6f68075e648c" providerId="AD" clId="Web-{20A34F27-5069-7486-F4D6-AB787FACBEBC}" dt="2019-03-22T13:22:44.072" v="105" actId="20577"/>
          <ac:spMkLst>
            <pc:docMk/>
            <pc:sldMk cId="782385677" sldId="256"/>
            <ac:spMk id="3" creationId="{00000000-0000-0000-0000-000000000000}"/>
          </ac:spMkLst>
        </pc:spChg>
        <pc:picChg chg="add mod">
          <ac:chgData name="Oksanen Hertta Juulia" userId="S::hertta.oksanen@edu.kotka.fi::837054eb-9f77-4fb1-bae1-6f68075e648c" providerId="AD" clId="Web-{20A34F27-5069-7486-F4D6-AB787FACBEBC}" dt="2019-03-22T13:22:23.197" v="100" actId="1076"/>
          <ac:picMkLst>
            <pc:docMk/>
            <pc:sldMk cId="782385677" sldId="256"/>
            <ac:picMk id="4" creationId="{885558D2-9C58-4369-B31A-44EBC280FE75}"/>
          </ac:picMkLst>
        </pc:picChg>
      </pc:sldChg>
      <pc:sldChg chg="addSp modSp">
        <pc:chgData name="Oksanen Hertta Juulia" userId="S::hertta.oksanen@edu.kotka.fi::837054eb-9f77-4fb1-bae1-6f68075e648c" providerId="AD" clId="Web-{20A34F27-5069-7486-F4D6-AB787FACBEBC}" dt="2019-03-22T13:22:32.587" v="102" actId="1076"/>
        <pc:sldMkLst>
          <pc:docMk/>
          <pc:sldMk cId="1164574837" sldId="258"/>
        </pc:sldMkLst>
        <pc:picChg chg="add mod">
          <ac:chgData name="Oksanen Hertta Juulia" userId="S::hertta.oksanen@edu.kotka.fi::837054eb-9f77-4fb1-bae1-6f68075e648c" providerId="AD" clId="Web-{20A34F27-5069-7486-F4D6-AB787FACBEBC}" dt="2019-03-22T13:22:32.587" v="102" actId="1076"/>
          <ac:picMkLst>
            <pc:docMk/>
            <pc:sldMk cId="1164574837" sldId="258"/>
            <ac:picMk id="4" creationId="{1A8D65B5-FBEB-428B-942D-E5DBB793A571}"/>
          </ac:picMkLst>
        </pc:picChg>
      </pc:sldChg>
      <pc:sldChg chg="addSp delSp modSp new">
        <pc:chgData name="Oksanen Hertta Juulia" userId="S::hertta.oksanen@edu.kotka.fi::837054eb-9f77-4fb1-bae1-6f68075e648c" providerId="AD" clId="Web-{20A34F27-5069-7486-F4D6-AB787FACBEBC}" dt="2019-03-22T13:22:39.087" v="104" actId="1076"/>
        <pc:sldMkLst>
          <pc:docMk/>
          <pc:sldMk cId="2358160296" sldId="259"/>
        </pc:sldMkLst>
        <pc:spChg chg="mod">
          <ac:chgData name="Oksanen Hertta Juulia" userId="S::hertta.oksanen@edu.kotka.fi::837054eb-9f77-4fb1-bae1-6f68075e648c" providerId="AD" clId="Web-{20A34F27-5069-7486-F4D6-AB787FACBEBC}" dt="2019-03-22T13:20:35.476" v="69" actId="20577"/>
          <ac:spMkLst>
            <pc:docMk/>
            <pc:sldMk cId="2358160296" sldId="259"/>
            <ac:spMk id="2" creationId="{27A2B5D5-C55F-4847-BADC-C5551AA6C27C}"/>
          </ac:spMkLst>
        </pc:spChg>
        <pc:spChg chg="del">
          <ac:chgData name="Oksanen Hertta Juulia" userId="S::hertta.oksanen@edu.kotka.fi::837054eb-9f77-4fb1-bae1-6f68075e648c" providerId="AD" clId="Web-{20A34F27-5069-7486-F4D6-AB787FACBEBC}" dt="2019-03-22T13:20:11.319" v="12"/>
          <ac:spMkLst>
            <pc:docMk/>
            <pc:sldMk cId="2358160296" sldId="259"/>
            <ac:spMk id="3" creationId="{36BF8080-3A7D-41BF-8F79-013C9EC31382}"/>
          </ac:spMkLst>
        </pc:spChg>
        <pc:spChg chg="add mod">
          <ac:chgData name="Oksanen Hertta Juulia" userId="S::hertta.oksanen@edu.kotka.fi::837054eb-9f77-4fb1-bae1-6f68075e648c" providerId="AD" clId="Web-{20A34F27-5069-7486-F4D6-AB787FACBEBC}" dt="2019-03-22T13:21:28.480" v="95" actId="20577"/>
          <ac:spMkLst>
            <pc:docMk/>
            <pc:sldMk cId="2358160296" sldId="259"/>
            <ac:spMk id="4" creationId="{9E64DED0-A62E-4E20-9CE7-72E4DF733E49}"/>
          </ac:spMkLst>
        </pc:spChg>
        <pc:spChg chg="add del">
          <ac:chgData name="Oksanen Hertta Juulia" userId="S::hertta.oksanen@edu.kotka.fi::837054eb-9f77-4fb1-bae1-6f68075e648c" providerId="AD" clId="Web-{20A34F27-5069-7486-F4D6-AB787FACBEBC}" dt="2019-03-22T13:19:58.569" v="3"/>
          <ac:spMkLst>
            <pc:docMk/>
            <pc:sldMk cId="2358160296" sldId="259"/>
            <ac:spMk id="5" creationId="{9E64DED0-A62E-4E20-9CE7-72E4DF733E49}"/>
          </ac:spMkLst>
        </pc:spChg>
        <pc:picChg chg="add mod">
          <ac:chgData name="Oksanen Hertta Juulia" userId="S::hertta.oksanen@edu.kotka.fi::837054eb-9f77-4fb1-bae1-6f68075e648c" providerId="AD" clId="Web-{20A34F27-5069-7486-F4D6-AB787FACBEBC}" dt="2019-03-22T13:22:39.087" v="104" actId="1076"/>
          <ac:picMkLst>
            <pc:docMk/>
            <pc:sldMk cId="2358160296" sldId="259"/>
            <ac:picMk id="6" creationId="{0F614DF4-EEC6-4F64-89BC-6333459D813C}"/>
          </ac:picMkLst>
        </pc:picChg>
      </pc:sldChg>
    </pc:docChg>
  </pc:docChgLst>
  <pc:docChgLst>
    <pc:chgData name="Oksanen Hertta Juulia" userId="S::hertta.oksanen@edu.kotka.fi::837054eb-9f77-4fb1-bae1-6f68075e648c" providerId="AD" clId="Web-{EA115820-11CC-4D97-A25A-5800691D4548}"/>
    <pc:docChg chg="addSld modSld">
      <pc:chgData name="Oksanen Hertta Juulia" userId="S::hertta.oksanen@edu.kotka.fi::837054eb-9f77-4fb1-bae1-6f68075e648c" providerId="AD" clId="Web-{EA115820-11CC-4D97-A25A-5800691D4548}" dt="2019-03-21T14:30:57.153" v="29"/>
      <pc:docMkLst>
        <pc:docMk/>
      </pc:docMkLst>
      <pc:sldChg chg="modSp">
        <pc:chgData name="Oksanen Hertta Juulia" userId="S::hertta.oksanen@edu.kotka.fi::837054eb-9f77-4fb1-bae1-6f68075e648c" providerId="AD" clId="Web-{EA115820-11CC-4D97-A25A-5800691D4548}" dt="2019-03-21T14:30:44.184" v="25" actId="20577"/>
        <pc:sldMkLst>
          <pc:docMk/>
          <pc:sldMk cId="782385677" sldId="256"/>
        </pc:sldMkLst>
        <pc:spChg chg="mod">
          <ac:chgData name="Oksanen Hertta Juulia" userId="S::hertta.oksanen@edu.kotka.fi::837054eb-9f77-4fb1-bae1-6f68075e648c" providerId="AD" clId="Web-{EA115820-11CC-4D97-A25A-5800691D4548}" dt="2019-03-21T14:30:23.841" v="10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EA115820-11CC-4D97-A25A-5800691D4548}" dt="2019-03-21T14:30:44.184" v="25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addSp modSp new">
        <pc:chgData name="Oksanen Hertta Juulia" userId="S::hertta.oksanen@edu.kotka.fi::837054eb-9f77-4fb1-bae1-6f68075e648c" providerId="AD" clId="Web-{EA115820-11CC-4D97-A25A-5800691D4548}" dt="2019-03-21T14:30:57.153" v="29"/>
        <pc:sldMkLst>
          <pc:docMk/>
          <pc:sldMk cId="3756255438" sldId="257"/>
        </pc:sldMkLst>
        <pc:picChg chg="add mod">
          <ac:chgData name="Oksanen Hertta Juulia" userId="S::hertta.oksanen@edu.kotka.fi::837054eb-9f77-4fb1-bae1-6f68075e648c" providerId="AD" clId="Web-{EA115820-11CC-4D97-A25A-5800691D4548}" dt="2019-03-21T14:30:57.153" v="29"/>
          <ac:picMkLst>
            <pc:docMk/>
            <pc:sldMk cId="3756255438" sldId="257"/>
            <ac:picMk id="2" creationId="{19EA83BE-0D9B-4443-8791-FB05FB81D336}"/>
          </ac:picMkLst>
        </pc:picChg>
      </pc:sldChg>
    </pc:docChg>
  </pc:docChgLst>
  <pc:docChgLst>
    <pc:chgData name="Oksanen Hertta Juulia" userId="S::hertta.oksanen@edu.kotka.fi::837054eb-9f77-4fb1-bae1-6f68075e648c" providerId="AD" clId="Web-{660402D3-16B7-AC27-AA34-EF57CC89BF4F}"/>
    <pc:docChg chg="modSld">
      <pc:chgData name="Oksanen Hertta Juulia" userId="S::hertta.oksanen@edu.kotka.fi::837054eb-9f77-4fb1-bae1-6f68075e648c" providerId="AD" clId="Web-{660402D3-16B7-AC27-AA34-EF57CC89BF4F}" dt="2020-03-16T07:00:32.007" v="121" actId="20577"/>
      <pc:docMkLst>
        <pc:docMk/>
      </pc:docMkLst>
      <pc:sldChg chg="modSp">
        <pc:chgData name="Oksanen Hertta Juulia" userId="S::hertta.oksanen@edu.kotka.fi::837054eb-9f77-4fb1-bae1-6f68075e648c" providerId="AD" clId="Web-{660402D3-16B7-AC27-AA34-EF57CC89BF4F}" dt="2020-03-16T07:00:32.007" v="120" actId="20577"/>
        <pc:sldMkLst>
          <pc:docMk/>
          <pc:sldMk cId="2358160296" sldId="259"/>
        </pc:sldMkLst>
        <pc:spChg chg="mod">
          <ac:chgData name="Oksanen Hertta Juulia" userId="S::hertta.oksanen@edu.kotka.fi::837054eb-9f77-4fb1-bae1-6f68075e648c" providerId="AD" clId="Web-{660402D3-16B7-AC27-AA34-EF57CC89BF4F}" dt="2020-03-16T06:56:49.132" v="3" actId="20577"/>
          <ac:spMkLst>
            <pc:docMk/>
            <pc:sldMk cId="2358160296" sldId="259"/>
            <ac:spMk id="2" creationId="{27A2B5D5-C55F-4847-BADC-C5551AA6C27C}"/>
          </ac:spMkLst>
        </pc:spChg>
        <pc:spChg chg="mod">
          <ac:chgData name="Oksanen Hertta Juulia" userId="S::hertta.oksanen@edu.kotka.fi::837054eb-9f77-4fb1-bae1-6f68075e648c" providerId="AD" clId="Web-{660402D3-16B7-AC27-AA34-EF57CC89BF4F}" dt="2020-03-16T07:00:32.007" v="120" actId="20577"/>
          <ac:spMkLst>
            <pc:docMk/>
            <pc:sldMk cId="2358160296" sldId="259"/>
            <ac:spMk id="4" creationId="{9E64DED0-A62E-4E20-9CE7-72E4DF733E49}"/>
          </ac:spMkLst>
        </pc:spChg>
      </pc:sldChg>
    </pc:docChg>
  </pc:docChgLst>
  <pc:docChgLst>
    <pc:chgData name="Oksanen Hertta Juulia" userId="S::hertta.oksanen@edu.kotka.fi::837054eb-9f77-4fb1-bae1-6f68075e648c" providerId="AD" clId="Web-{50C07A52-7DB2-7A65-F4AB-0DE3A7AB69CF}"/>
    <pc:docChg chg="modSld">
      <pc:chgData name="Oksanen Hertta Juulia" userId="S::hertta.oksanen@edu.kotka.fi::837054eb-9f77-4fb1-bae1-6f68075e648c" providerId="AD" clId="Web-{50C07A52-7DB2-7A65-F4AB-0DE3A7AB69CF}" dt="2019-03-22T13:30:08.344" v="33" actId="14100"/>
      <pc:docMkLst>
        <pc:docMk/>
      </pc:docMkLst>
      <pc:sldChg chg="modSp">
        <pc:chgData name="Oksanen Hertta Juulia" userId="S::hertta.oksanen@edu.kotka.fi::837054eb-9f77-4fb1-bae1-6f68075e648c" providerId="AD" clId="Web-{50C07A52-7DB2-7A65-F4AB-0DE3A7AB69CF}" dt="2019-03-22T13:30:08.344" v="33" actId="14100"/>
        <pc:sldMkLst>
          <pc:docMk/>
          <pc:sldMk cId="3756255438" sldId="257"/>
        </pc:sldMkLst>
        <pc:spChg chg="mod">
          <ac:chgData name="Oksanen Hertta Juulia" userId="S::hertta.oksanen@edu.kotka.fi::837054eb-9f77-4fb1-bae1-6f68075e648c" providerId="AD" clId="Web-{50C07A52-7DB2-7A65-F4AB-0DE3A7AB69CF}" dt="2019-03-22T13:30:01.844" v="32" actId="1076"/>
          <ac:spMkLst>
            <pc:docMk/>
            <pc:sldMk cId="3756255438" sldId="257"/>
            <ac:spMk id="3" creationId="{47639141-5133-4D4F-AD68-18D54A5C8905}"/>
          </ac:spMkLst>
        </pc:spChg>
        <pc:picChg chg="mod">
          <ac:chgData name="Oksanen Hertta Juulia" userId="S::hertta.oksanen@edu.kotka.fi::837054eb-9f77-4fb1-bae1-6f68075e648c" providerId="AD" clId="Web-{50C07A52-7DB2-7A65-F4AB-0DE3A7AB69CF}" dt="2019-03-22T13:30:08.344" v="33" actId="14100"/>
          <ac:picMkLst>
            <pc:docMk/>
            <pc:sldMk cId="3756255438" sldId="257"/>
            <ac:picMk id="2" creationId="{19EA83BE-0D9B-4443-8791-FB05FB81D336}"/>
          </ac:picMkLst>
        </pc:picChg>
      </pc:sldChg>
      <pc:sldChg chg="delSp delAnim">
        <pc:chgData name="Oksanen Hertta Juulia" userId="S::hertta.oksanen@edu.kotka.fi::837054eb-9f77-4fb1-bae1-6f68075e648c" providerId="AD" clId="Web-{50C07A52-7DB2-7A65-F4AB-0DE3A7AB69CF}" dt="2019-03-22T13:29:50.813" v="31"/>
        <pc:sldMkLst>
          <pc:docMk/>
          <pc:sldMk cId="1164574837" sldId="258"/>
        </pc:sldMkLst>
        <pc:spChg chg="del">
          <ac:chgData name="Oksanen Hertta Juulia" userId="S::hertta.oksanen@edu.kotka.fi::837054eb-9f77-4fb1-bae1-6f68075e648c" providerId="AD" clId="Web-{50C07A52-7DB2-7A65-F4AB-0DE3A7AB69CF}" dt="2019-03-22T13:29:45.469" v="29"/>
          <ac:spMkLst>
            <pc:docMk/>
            <pc:sldMk cId="1164574837" sldId="258"/>
            <ac:spMk id="7" creationId="{00000000-0000-0000-0000-000000000000}"/>
          </ac:spMkLst>
        </pc:spChg>
        <pc:spChg chg="del">
          <ac:chgData name="Oksanen Hertta Juulia" userId="S::hertta.oksanen@edu.kotka.fi::837054eb-9f77-4fb1-bae1-6f68075e648c" providerId="AD" clId="Web-{50C07A52-7DB2-7A65-F4AB-0DE3A7AB69CF}" dt="2019-03-22T13:29:47.844" v="30"/>
          <ac:spMkLst>
            <pc:docMk/>
            <pc:sldMk cId="1164574837" sldId="258"/>
            <ac:spMk id="13" creationId="{00000000-0000-0000-0000-000000000000}"/>
          </ac:spMkLst>
        </pc:spChg>
        <pc:spChg chg="del">
          <ac:chgData name="Oksanen Hertta Juulia" userId="S::hertta.oksanen@edu.kotka.fi::837054eb-9f77-4fb1-bae1-6f68075e648c" providerId="AD" clId="Web-{50C07A52-7DB2-7A65-F4AB-0DE3A7AB69CF}" dt="2019-03-22T13:29:50.813" v="31"/>
          <ac:spMkLst>
            <pc:docMk/>
            <pc:sldMk cId="1164574837" sldId="258"/>
            <ac:spMk id="14" creationId="{00000000-0000-0000-0000-000000000000}"/>
          </ac:spMkLst>
        </pc:spChg>
      </pc:sldChg>
    </pc:docChg>
  </pc:docChgLst>
  <pc:docChgLst>
    <pc:chgData name="Oksanen Hertta Juulia" userId="S::hertta.oksanen@edu.kotka.fi::837054eb-9f77-4fb1-bae1-6f68075e648c" providerId="AD" clId="Web-{9A24C4C8-8047-0D00-D368-1680603DF20E}"/>
    <pc:docChg chg="modSld">
      <pc:chgData name="Oksanen Hertta Juulia" userId="S::hertta.oksanen@edu.kotka.fi::837054eb-9f77-4fb1-bae1-6f68075e648c" providerId="AD" clId="Web-{9A24C4C8-8047-0D00-D368-1680603DF20E}" dt="2020-03-12T13:05:12.773" v="143" actId="20577"/>
      <pc:docMkLst>
        <pc:docMk/>
      </pc:docMkLst>
      <pc:sldChg chg="modSp">
        <pc:chgData name="Oksanen Hertta Juulia" userId="S::hertta.oksanen@edu.kotka.fi::837054eb-9f77-4fb1-bae1-6f68075e648c" providerId="AD" clId="Web-{9A24C4C8-8047-0D00-D368-1680603DF20E}" dt="2020-03-12T13:04:24.382" v="75" actId="20577"/>
        <pc:sldMkLst>
          <pc:docMk/>
          <pc:sldMk cId="782385677" sldId="256"/>
        </pc:sldMkLst>
        <pc:spChg chg="mod">
          <ac:chgData name="Oksanen Hertta Juulia" userId="S::hertta.oksanen@edu.kotka.fi::837054eb-9f77-4fb1-bae1-6f68075e648c" providerId="AD" clId="Web-{9A24C4C8-8047-0D00-D368-1680603DF20E}" dt="2020-03-12T13:04:24.382" v="75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9A24C4C8-8047-0D00-D368-1680603DF20E}" dt="2020-03-12T13:05:12.773" v="142" actId="20577"/>
        <pc:sldMkLst>
          <pc:docMk/>
          <pc:sldMk cId="1164574837" sldId="258"/>
        </pc:sldMkLst>
        <pc:spChg chg="mod">
          <ac:chgData name="Oksanen Hertta Juulia" userId="S::hertta.oksanen@edu.kotka.fi::837054eb-9f77-4fb1-bae1-6f68075e648c" providerId="AD" clId="Web-{9A24C4C8-8047-0D00-D368-1680603DF20E}" dt="2020-03-12T13:05:12.773" v="142" actId="20577"/>
          <ac:spMkLst>
            <pc:docMk/>
            <pc:sldMk cId="1164574837" sldId="258"/>
            <ac:spMk id="3" creationId="{00000000-0000-0000-0000-000000000000}"/>
          </ac:spMkLst>
        </pc:spChg>
      </pc:sldChg>
    </pc:docChg>
  </pc:docChgLst>
  <pc:docChgLst>
    <pc:chgData name="Oksanen Hertta Juulia" userId="S::hertta.oksanen@edu.kotka.fi::837054eb-9f77-4fb1-bae1-6f68075e648c" providerId="AD" clId="Web-{61E21013-88A4-5254-5493-CC5C1C9365EA}"/>
    <pc:docChg chg="addSld modSld sldOrd">
      <pc:chgData name="Oksanen Hertta Juulia" userId="S::hertta.oksanen@edu.kotka.fi::837054eb-9f77-4fb1-bae1-6f68075e648c" providerId="AD" clId="Web-{61E21013-88A4-5254-5493-CC5C1C9365EA}" dt="2019-03-22T09:49:20.936" v="850" actId="20577"/>
      <pc:docMkLst>
        <pc:docMk/>
      </pc:docMkLst>
      <pc:sldChg chg="modSp">
        <pc:chgData name="Oksanen Hertta Juulia" userId="S::hertta.oksanen@edu.kotka.fi::837054eb-9f77-4fb1-bae1-6f68075e648c" providerId="AD" clId="Web-{61E21013-88A4-5254-5493-CC5C1C9365EA}" dt="2019-03-22T09:39:10.841" v="182" actId="20577"/>
        <pc:sldMkLst>
          <pc:docMk/>
          <pc:sldMk cId="782385677" sldId="256"/>
        </pc:sldMkLst>
        <pc:spChg chg="mod">
          <ac:chgData name="Oksanen Hertta Juulia" userId="S::hertta.oksanen@edu.kotka.fi::837054eb-9f77-4fb1-bae1-6f68075e648c" providerId="AD" clId="Web-{61E21013-88A4-5254-5493-CC5C1C9365EA}" dt="2019-03-22T09:39:10.841" v="182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addSp modSp">
        <pc:chgData name="Oksanen Hertta Juulia" userId="S::hertta.oksanen@edu.kotka.fi::837054eb-9f77-4fb1-bae1-6f68075e648c" providerId="AD" clId="Web-{61E21013-88A4-5254-5493-CC5C1C9365EA}" dt="2019-03-22T09:38:43.981" v="134" actId="20577"/>
        <pc:sldMkLst>
          <pc:docMk/>
          <pc:sldMk cId="3756255438" sldId="257"/>
        </pc:sldMkLst>
        <pc:spChg chg="add mod">
          <ac:chgData name="Oksanen Hertta Juulia" userId="S::hertta.oksanen@edu.kotka.fi::837054eb-9f77-4fb1-bae1-6f68075e648c" providerId="AD" clId="Web-{61E21013-88A4-5254-5493-CC5C1C9365EA}" dt="2019-03-22T09:38:43.981" v="134" actId="20577"/>
          <ac:spMkLst>
            <pc:docMk/>
            <pc:sldMk cId="3756255438" sldId="257"/>
            <ac:spMk id="3" creationId="{47639141-5133-4D4F-AD68-18D54A5C8905}"/>
          </ac:spMkLst>
        </pc:spChg>
        <pc:picChg chg="mod modCrop">
          <ac:chgData name="Oksanen Hertta Juulia" userId="S::hertta.oksanen@edu.kotka.fi::837054eb-9f77-4fb1-bae1-6f68075e648c" providerId="AD" clId="Web-{61E21013-88A4-5254-5493-CC5C1C9365EA}" dt="2019-03-22T09:34:39.512" v="11" actId="1076"/>
          <ac:picMkLst>
            <pc:docMk/>
            <pc:sldMk cId="3756255438" sldId="257"/>
            <ac:picMk id="2" creationId="{19EA83BE-0D9B-4443-8791-FB05FB81D336}"/>
          </ac:picMkLst>
        </pc:picChg>
      </pc:sldChg>
      <pc:sldChg chg="delSp modSp add ord delAnim">
        <pc:chgData name="Oksanen Hertta Juulia" userId="S::hertta.oksanen@edu.kotka.fi::837054eb-9f77-4fb1-bae1-6f68075e648c" providerId="AD" clId="Web-{61E21013-88A4-5254-5493-CC5C1C9365EA}" dt="2019-03-22T09:49:20.936" v="849" actId="20577"/>
        <pc:sldMkLst>
          <pc:docMk/>
          <pc:sldMk cId="1164574837" sldId="258"/>
        </pc:sldMkLst>
        <pc:spChg chg="mod">
          <ac:chgData name="Oksanen Hertta Juulia" userId="S::hertta.oksanen@edu.kotka.fi::837054eb-9f77-4fb1-bae1-6f68075e648c" providerId="AD" clId="Web-{61E21013-88A4-5254-5493-CC5C1C9365EA}" dt="2019-03-22T09:49:11.374" v="837" actId="20577"/>
          <ac:spMkLst>
            <pc:docMk/>
            <pc:sldMk cId="1164574837" sldId="258"/>
            <ac:spMk id="3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61E21013-88A4-5254-5493-CC5C1C9365EA}" dt="2019-03-22T09:49:14.202" v="841" actId="20577"/>
          <ac:spMkLst>
            <pc:docMk/>
            <pc:sldMk cId="1164574837" sldId="258"/>
            <ac:spMk id="6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61E21013-88A4-5254-5493-CC5C1C9365EA}" dt="2019-03-22T09:48:18.749" v="832" actId="1076"/>
          <ac:spMkLst>
            <pc:docMk/>
            <pc:sldMk cId="1164574837" sldId="258"/>
            <ac:spMk id="8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61E21013-88A4-5254-5493-CC5C1C9365EA}" dt="2019-03-22T09:48:14.374" v="831" actId="1076"/>
          <ac:spMkLst>
            <pc:docMk/>
            <pc:sldMk cId="1164574837" sldId="258"/>
            <ac:spMk id="9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61E21013-88A4-5254-5493-CC5C1C9365EA}" dt="2019-03-22T09:49:20.936" v="849" actId="20577"/>
          <ac:spMkLst>
            <pc:docMk/>
            <pc:sldMk cId="1164574837" sldId="258"/>
            <ac:spMk id="10" creationId="{00000000-0000-0000-0000-000000000000}"/>
          </ac:spMkLst>
        </pc:spChg>
        <pc:spChg chg="del mod">
          <ac:chgData name="Oksanen Hertta Juulia" userId="S::hertta.oksanen@edu.kotka.fi::837054eb-9f77-4fb1-bae1-6f68075e648c" providerId="AD" clId="Web-{61E21013-88A4-5254-5493-CC5C1C9365EA}" dt="2019-03-22T09:47:20.483" v="728"/>
          <ac:spMkLst>
            <pc:docMk/>
            <pc:sldMk cId="1164574837" sldId="258"/>
            <ac:spMk id="11" creationId="{00000000-0000-0000-0000-000000000000}"/>
          </ac:spMkLst>
        </pc:spChg>
        <pc:spChg chg="del">
          <ac:chgData name="Oksanen Hertta Juulia" userId="S::hertta.oksanen@edu.kotka.fi::837054eb-9f77-4fb1-bae1-6f68075e648c" providerId="AD" clId="Web-{61E21013-88A4-5254-5493-CC5C1C9365EA}" dt="2019-03-22T09:46:57.373" v="716"/>
          <ac:spMkLst>
            <pc:docMk/>
            <pc:sldMk cId="1164574837" sldId="258"/>
            <ac:spMk id="12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61E21013-88A4-5254-5493-CC5C1C9365EA}" dt="2019-03-22T09:49:17.530" v="845" actId="20577"/>
          <ac:spMkLst>
            <pc:docMk/>
            <pc:sldMk cId="1164574837" sldId="258"/>
            <ac:spMk id="15" creationId="{00000000-0000-0000-0000-000000000000}"/>
          </ac:spMkLst>
        </pc:spChg>
      </pc:sldChg>
    </pc:docChg>
  </pc:docChgLst>
  <pc:docChgLst>
    <pc:chgData name="Oksanen Hertta Juulia" userId="S::hertta.oksanen@edu.kotka.fi::837054eb-9f77-4fb1-bae1-6f68075e648c" providerId="AD" clId="Web-{0A29F201-DA43-90FE-0F92-E5B4EA51EFE1}"/>
    <pc:docChg chg="modSld">
      <pc:chgData name="Oksanen Hertta Juulia" userId="S::hertta.oksanen@edu.kotka.fi::837054eb-9f77-4fb1-bae1-6f68075e648c" providerId="AD" clId="Web-{0A29F201-DA43-90FE-0F92-E5B4EA51EFE1}" dt="2019-03-24T17:54:33.990" v="37" actId="20577"/>
      <pc:docMkLst>
        <pc:docMk/>
      </pc:docMkLst>
      <pc:sldChg chg="modSp">
        <pc:chgData name="Oksanen Hertta Juulia" userId="S::hertta.oksanen@edu.kotka.fi::837054eb-9f77-4fb1-bae1-6f68075e648c" providerId="AD" clId="Web-{0A29F201-DA43-90FE-0F92-E5B4EA51EFE1}" dt="2019-03-24T17:54:33.990" v="36" actId="20577"/>
        <pc:sldMkLst>
          <pc:docMk/>
          <pc:sldMk cId="1164574837" sldId="258"/>
        </pc:sldMkLst>
        <pc:spChg chg="mod">
          <ac:chgData name="Oksanen Hertta Juulia" userId="S::hertta.oksanen@edu.kotka.fi::837054eb-9f77-4fb1-bae1-6f68075e648c" providerId="AD" clId="Web-{0A29F201-DA43-90FE-0F92-E5B4EA51EFE1}" dt="2019-03-24T17:54:33.990" v="36" actId="20577"/>
          <ac:spMkLst>
            <pc:docMk/>
            <pc:sldMk cId="1164574837" sldId="258"/>
            <ac:spMk id="3" creationId="{00000000-0000-0000-0000-000000000000}"/>
          </ac:spMkLst>
        </pc:spChg>
      </pc:sldChg>
    </pc:docChg>
  </pc:docChgLst>
  <pc:docChgLst>
    <pc:chgData name="Oksanen Hertta Juulia" userId="S::hertta.oksanen@edu.kotka.fi::837054eb-9f77-4fb1-bae1-6f68075e648c" providerId="AD" clId="Web-{30006F53-5FD5-1999-B367-32D3077F35CE}"/>
    <pc:docChg chg="modSld">
      <pc:chgData name="Oksanen Hertta Juulia" userId="S::hertta.oksanen@edu.kotka.fi::837054eb-9f77-4fb1-bae1-6f68075e648c" providerId="AD" clId="Web-{30006F53-5FD5-1999-B367-32D3077F35CE}" dt="2020-03-09T14:14:57.531" v="4" actId="14100"/>
      <pc:docMkLst>
        <pc:docMk/>
      </pc:docMkLst>
      <pc:sldChg chg="modSp">
        <pc:chgData name="Oksanen Hertta Juulia" userId="S::hertta.oksanen@edu.kotka.fi::837054eb-9f77-4fb1-bae1-6f68075e648c" providerId="AD" clId="Web-{30006F53-5FD5-1999-B367-32D3077F35CE}" dt="2020-03-09T14:14:57.531" v="4" actId="14100"/>
        <pc:sldMkLst>
          <pc:docMk/>
          <pc:sldMk cId="1164574837" sldId="258"/>
        </pc:sldMkLst>
        <pc:spChg chg="mod">
          <ac:chgData name="Oksanen Hertta Juulia" userId="S::hertta.oksanen@edu.kotka.fi::837054eb-9f77-4fb1-bae1-6f68075e648c" providerId="AD" clId="Web-{30006F53-5FD5-1999-B367-32D3077F35CE}" dt="2020-03-09T14:14:57.531" v="4" actId="14100"/>
          <ac:spMkLst>
            <pc:docMk/>
            <pc:sldMk cId="1164574837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SSr8n4Gqrd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sanajärjestys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 err="1">
                <a:cs typeface="Calibri"/>
              </a:rPr>
              <a:t>Yoda</a:t>
            </a:r>
            <a:r>
              <a:rPr lang="fi-FI" dirty="0">
                <a:cs typeface="Calibri"/>
              </a:rPr>
              <a:t>: Master </a:t>
            </a:r>
            <a:r>
              <a:rPr lang="fi-FI" dirty="0" err="1">
                <a:cs typeface="Calibri"/>
              </a:rPr>
              <a:t>the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word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order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you</a:t>
            </a:r>
            <a:r>
              <a:rPr lang="fi-FI" dirty="0">
                <a:cs typeface="Calibri"/>
              </a:rPr>
              <a:t> </a:t>
            </a:r>
            <a:r>
              <a:rPr lang="fi-FI" dirty="0" err="1">
                <a:cs typeface="Calibri"/>
              </a:rPr>
              <a:t>will</a:t>
            </a:r>
            <a:r>
              <a:rPr lang="fi-FI" dirty="0">
                <a:cs typeface="Calibri"/>
              </a:rPr>
              <a:t>! </a:t>
            </a:r>
          </a:p>
          <a:p>
            <a:r>
              <a:rPr lang="en-US" dirty="0">
                <a:cs typeface="Calibri"/>
                <a:hlinkClick r:id="rId2"/>
              </a:rPr>
              <a:t>https://www.youtube.com/watch?v=SSr8n4GqrdM</a:t>
            </a: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Selvitä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mikä</a:t>
            </a:r>
            <a:r>
              <a:rPr lang="en-US" dirty="0">
                <a:cs typeface="Calibri"/>
              </a:rPr>
              <a:t> on </a:t>
            </a:r>
            <a:r>
              <a:rPr lang="en-US" dirty="0" err="1">
                <a:cs typeface="Calibri"/>
              </a:rPr>
              <a:t>subjekti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predikaatti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objekti</a:t>
            </a:r>
            <a:r>
              <a:rPr lang="en-US" dirty="0">
                <a:cs typeface="Calibri"/>
              </a:rPr>
              <a:t> + </a:t>
            </a:r>
            <a:r>
              <a:rPr lang="en-US" dirty="0" err="1">
                <a:cs typeface="Calibri"/>
              </a:rPr>
              <a:t>adverbi</a:t>
            </a:r>
            <a:r>
              <a:rPr lang="en-US" dirty="0">
                <a:cs typeface="Calibri"/>
              </a:rPr>
              <a:t>.</a:t>
            </a:r>
          </a:p>
        </p:txBody>
      </p:sp>
      <p:pic>
        <p:nvPicPr>
          <p:cNvPr id="4" name="Picture 4" descr="An animal looking at the camera&#10;&#10;Description generated with very high confidence">
            <a:extLst>
              <a:ext uri="{FF2B5EF4-FFF2-40B4-BE49-F238E27FC236}">
                <a16:creationId xmlns:a16="http://schemas.microsoft.com/office/drawing/2014/main" id="{885558D2-9C58-4369-B31A-44EBC280F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807" y="863900"/>
            <a:ext cx="2976652" cy="157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12032" y="275406"/>
            <a:ext cx="7772400" cy="417290"/>
          </a:xfrm>
        </p:spPr>
        <p:txBody>
          <a:bodyPr>
            <a:normAutofit fontScale="90000"/>
          </a:bodyPr>
          <a:lstStyle/>
          <a:p>
            <a:r>
              <a:rPr lang="fi-FI" sz="3200" b="1" u="sng" dirty="0">
                <a:latin typeface="+mn-lt"/>
              </a:rPr>
              <a:t>SANAJÄRJESTYS – WORD ORDER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13937" y="775774"/>
            <a:ext cx="11249835" cy="1440160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algn="l"/>
            <a:r>
              <a:rPr lang="fi-FI" sz="2700" b="1" dirty="0"/>
              <a:t>Kokoa lauseen osat järkeviksi lauseiksi vihkoon. Jätä yksi rivi tyhjää kunkin lauseen jälkeen.</a:t>
            </a:r>
            <a:br>
              <a:rPr lang="fi-FI" sz="2700" b="1" dirty="0">
                <a:solidFill>
                  <a:schemeClr val="tx1"/>
                </a:solidFill>
              </a:rPr>
            </a:br>
            <a:r>
              <a:rPr lang="fi-FI" sz="2700" b="1" dirty="0"/>
              <a:t>Nimeä lauseenjäsenet: subjekti, predikaatti, objekti. Nimeä myös adverbit (= tapa, paikka, aika) </a:t>
            </a:r>
          </a:p>
          <a:p>
            <a:pPr marL="514350" indent="-514350" algn="l">
              <a:buAutoNum type="arabicPeriod"/>
            </a:pPr>
            <a:r>
              <a:rPr lang="fi-FI" sz="3000" dirty="0" err="1"/>
              <a:t>practises</a:t>
            </a:r>
            <a:r>
              <a:rPr lang="fi-FI" sz="3000" dirty="0"/>
              <a:t> – Coco – tennis</a:t>
            </a:r>
            <a:r>
              <a:rPr lang="fi-FI" sz="2900" dirty="0"/>
              <a:t> </a:t>
            </a:r>
            <a:endParaRPr lang="fi-FI" sz="2900" dirty="0">
              <a:cs typeface="Calibri"/>
            </a:endParaRPr>
          </a:p>
        </p:txBody>
      </p:sp>
      <p:sp>
        <p:nvSpPr>
          <p:cNvPr id="6" name="Alaotsikko 2"/>
          <p:cNvSpPr txBox="1">
            <a:spLocks/>
          </p:cNvSpPr>
          <p:nvPr/>
        </p:nvSpPr>
        <p:spPr>
          <a:xfrm>
            <a:off x="1046983" y="2071918"/>
            <a:ext cx="7776864" cy="14401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fi-FI" sz="3200" b="1" dirty="0"/>
              <a:t>Coco </a:t>
            </a:r>
            <a:r>
              <a:rPr lang="fi-FI" sz="3200" b="1" err="1"/>
              <a:t>practises</a:t>
            </a:r>
            <a:r>
              <a:rPr lang="fi-FI" sz="3200" b="1" dirty="0"/>
              <a:t> tennis.</a:t>
            </a:r>
            <a:r>
              <a:rPr lang="fi-FI" sz="3200" dirty="0"/>
              <a:t> </a:t>
            </a:r>
          </a:p>
        </p:txBody>
      </p:sp>
      <p:sp>
        <p:nvSpPr>
          <p:cNvPr id="8" name="Alaotsikko 2"/>
          <p:cNvSpPr txBox="1">
            <a:spLocks/>
          </p:cNvSpPr>
          <p:nvPr/>
        </p:nvSpPr>
        <p:spPr>
          <a:xfrm>
            <a:off x="473328" y="4169287"/>
            <a:ext cx="10515418" cy="14401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fi-FI" sz="3200" dirty="0"/>
              <a:t>3. </a:t>
            </a:r>
            <a:r>
              <a:rPr lang="fi-FI" sz="3200" dirty="0" err="1"/>
              <a:t>computer</a:t>
            </a:r>
            <a:r>
              <a:rPr lang="fi-FI" sz="3200" dirty="0"/>
              <a:t> </a:t>
            </a:r>
            <a:r>
              <a:rPr lang="fi-FI" sz="3200" dirty="0" err="1"/>
              <a:t>games</a:t>
            </a:r>
            <a:r>
              <a:rPr lang="fi-FI" sz="3200" dirty="0"/>
              <a:t> – </a:t>
            </a:r>
            <a:r>
              <a:rPr lang="fi-FI" sz="3200" dirty="0" err="1"/>
              <a:t>quietly</a:t>
            </a:r>
            <a:r>
              <a:rPr lang="fi-FI" sz="3200" dirty="0"/>
              <a:t> –</a:t>
            </a:r>
            <a:r>
              <a:rPr lang="fi-FI" sz="3200" dirty="0" err="1"/>
              <a:t>the</a:t>
            </a:r>
            <a:r>
              <a:rPr lang="fi-FI" sz="3200" dirty="0"/>
              <a:t> </a:t>
            </a:r>
            <a:r>
              <a:rPr lang="fi-FI" sz="3200" dirty="0" err="1"/>
              <a:t>teams</a:t>
            </a:r>
            <a:r>
              <a:rPr lang="fi-FI" sz="3200" dirty="0"/>
              <a:t> – at </a:t>
            </a:r>
            <a:r>
              <a:rPr lang="fi-FI" sz="3200" dirty="0" err="1"/>
              <a:t>night</a:t>
            </a:r>
            <a:r>
              <a:rPr lang="fi-FI" sz="3200" dirty="0"/>
              <a:t> – </a:t>
            </a:r>
            <a:r>
              <a:rPr lang="fi-FI" sz="3200" dirty="0" err="1"/>
              <a:t>played</a:t>
            </a:r>
            <a:r>
              <a:rPr lang="fi-FI" sz="3200" dirty="0"/>
              <a:t>.</a:t>
            </a:r>
            <a:endParaRPr lang="fi-FI" sz="3200" dirty="0">
              <a:cs typeface="Calibri"/>
            </a:endParaRPr>
          </a:p>
        </p:txBody>
      </p:sp>
      <p:sp>
        <p:nvSpPr>
          <p:cNvPr id="9" name="Alaotsikko 2"/>
          <p:cNvSpPr txBox="1">
            <a:spLocks/>
          </p:cNvSpPr>
          <p:nvPr/>
        </p:nvSpPr>
        <p:spPr>
          <a:xfrm>
            <a:off x="469020" y="2788619"/>
            <a:ext cx="11473263" cy="14401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fi-FI" sz="3200" dirty="0"/>
              <a:t>2. in </a:t>
            </a:r>
            <a:r>
              <a:rPr lang="fi-FI" sz="3200" dirty="0" err="1"/>
              <a:t>the</a:t>
            </a:r>
            <a:r>
              <a:rPr lang="fi-FI" sz="3200" dirty="0"/>
              <a:t> </a:t>
            </a:r>
            <a:r>
              <a:rPr lang="fi-FI" sz="3200" dirty="0" err="1"/>
              <a:t>kitchen</a:t>
            </a:r>
            <a:r>
              <a:rPr lang="fi-FI" sz="3200" dirty="0"/>
              <a:t> - </a:t>
            </a:r>
            <a:r>
              <a:rPr lang="fi-FI" sz="3200" dirty="0" err="1"/>
              <a:t>brushed</a:t>
            </a:r>
            <a:r>
              <a:rPr lang="fi-FI" sz="3200" dirty="0"/>
              <a:t> – </a:t>
            </a:r>
            <a:r>
              <a:rPr lang="fi-FI" sz="3200" dirty="0" err="1"/>
              <a:t>his</a:t>
            </a:r>
            <a:r>
              <a:rPr lang="fi-FI" sz="3200" dirty="0"/>
              <a:t> </a:t>
            </a:r>
            <a:r>
              <a:rPr lang="fi-FI" sz="3200" dirty="0" err="1"/>
              <a:t>teeth</a:t>
            </a:r>
            <a:r>
              <a:rPr lang="fi-FI" sz="3200" dirty="0"/>
              <a:t> - my </a:t>
            </a:r>
            <a:r>
              <a:rPr lang="fi-FI" sz="3200" dirty="0" err="1"/>
              <a:t>dad</a:t>
            </a:r>
            <a:endParaRPr lang="fi-FI" sz="3200" dirty="0" err="1">
              <a:cs typeface="Calibri"/>
            </a:endParaRPr>
          </a:p>
        </p:txBody>
      </p:sp>
      <p:sp>
        <p:nvSpPr>
          <p:cNvPr id="10" name="Alaotsikko 2"/>
          <p:cNvSpPr txBox="1">
            <a:spLocks/>
          </p:cNvSpPr>
          <p:nvPr/>
        </p:nvSpPr>
        <p:spPr>
          <a:xfrm>
            <a:off x="1013335" y="4885686"/>
            <a:ext cx="9649731" cy="8984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fi-FI" sz="3200" b="1" dirty="0" err="1"/>
              <a:t>The</a:t>
            </a:r>
            <a:r>
              <a:rPr lang="fi-FI" sz="3200" b="1" dirty="0"/>
              <a:t> </a:t>
            </a:r>
            <a:r>
              <a:rPr lang="fi-FI" sz="3200" b="1" dirty="0" err="1"/>
              <a:t>teams</a:t>
            </a:r>
            <a:r>
              <a:rPr lang="fi-FI" sz="3200" b="1" dirty="0"/>
              <a:t> </a:t>
            </a:r>
            <a:r>
              <a:rPr lang="fi-FI" sz="3200" b="1" dirty="0" err="1"/>
              <a:t>played</a:t>
            </a:r>
            <a:r>
              <a:rPr lang="fi-FI" sz="3200" b="1" dirty="0"/>
              <a:t> </a:t>
            </a:r>
            <a:r>
              <a:rPr lang="fi-FI" sz="3200" b="1" dirty="0" err="1"/>
              <a:t>computer</a:t>
            </a:r>
            <a:r>
              <a:rPr lang="fi-FI" sz="3200" b="1" dirty="0"/>
              <a:t> </a:t>
            </a:r>
            <a:r>
              <a:rPr lang="fi-FI" sz="3200" b="1" dirty="0" err="1"/>
              <a:t>games</a:t>
            </a:r>
            <a:r>
              <a:rPr lang="fi-FI" sz="3200" b="1" dirty="0"/>
              <a:t> </a:t>
            </a:r>
            <a:r>
              <a:rPr lang="fi-FI" sz="3200" b="1" dirty="0" err="1"/>
              <a:t>quietly</a:t>
            </a:r>
            <a:r>
              <a:rPr lang="fi-FI" sz="3200" b="1" dirty="0"/>
              <a:t> at </a:t>
            </a:r>
            <a:r>
              <a:rPr lang="fi-FI" sz="3200" b="1" dirty="0" err="1"/>
              <a:t>night</a:t>
            </a:r>
            <a:r>
              <a:rPr lang="fi-FI" sz="3200" b="1" dirty="0"/>
              <a:t>. </a:t>
            </a:r>
            <a:endParaRPr lang="fi-FI" sz="3200" b="1" dirty="0">
              <a:cs typeface="Calibri"/>
            </a:endParaRPr>
          </a:p>
        </p:txBody>
      </p:sp>
      <p:sp>
        <p:nvSpPr>
          <p:cNvPr id="15" name="Alaotsikko 2"/>
          <p:cNvSpPr txBox="1">
            <a:spLocks/>
          </p:cNvSpPr>
          <p:nvPr/>
        </p:nvSpPr>
        <p:spPr>
          <a:xfrm>
            <a:off x="1112165" y="3429349"/>
            <a:ext cx="10511596" cy="8158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fi-FI" sz="3200" b="1" dirty="0">
                <a:cs typeface="Calibri"/>
              </a:rPr>
              <a:t>My </a:t>
            </a:r>
            <a:r>
              <a:rPr lang="fi-FI" sz="3200" b="1" dirty="0" err="1">
                <a:cs typeface="Calibri"/>
              </a:rPr>
              <a:t>dad</a:t>
            </a:r>
            <a:r>
              <a:rPr lang="fi-FI" sz="3200" b="1" dirty="0">
                <a:cs typeface="Calibri"/>
              </a:rPr>
              <a:t> </a:t>
            </a:r>
            <a:r>
              <a:rPr lang="fi-FI" sz="3200" b="1" dirty="0" err="1">
                <a:cs typeface="Calibri"/>
              </a:rPr>
              <a:t>brushed</a:t>
            </a:r>
            <a:r>
              <a:rPr lang="fi-FI" sz="3200" b="1" dirty="0">
                <a:cs typeface="Calibri"/>
              </a:rPr>
              <a:t> </a:t>
            </a:r>
            <a:r>
              <a:rPr lang="fi-FI" sz="3200" b="1" dirty="0" err="1">
                <a:cs typeface="Calibri"/>
              </a:rPr>
              <a:t>his</a:t>
            </a:r>
            <a:r>
              <a:rPr lang="fi-FI" sz="3200" b="1" dirty="0">
                <a:cs typeface="Calibri"/>
              </a:rPr>
              <a:t> </a:t>
            </a:r>
            <a:r>
              <a:rPr lang="fi-FI" sz="3200" b="1" dirty="0" err="1">
                <a:cs typeface="Calibri"/>
              </a:rPr>
              <a:t>teeth</a:t>
            </a:r>
            <a:r>
              <a:rPr lang="fi-FI" sz="3200" b="1" dirty="0">
                <a:cs typeface="Calibri"/>
              </a:rPr>
              <a:t> in </a:t>
            </a:r>
            <a:r>
              <a:rPr lang="fi-FI" sz="3200" b="1" dirty="0" err="1">
                <a:cs typeface="Calibri"/>
              </a:rPr>
              <a:t>the</a:t>
            </a:r>
            <a:r>
              <a:rPr lang="fi-FI" sz="3200" b="1" dirty="0">
                <a:cs typeface="Calibri"/>
              </a:rPr>
              <a:t> </a:t>
            </a:r>
            <a:r>
              <a:rPr lang="fi-FI" sz="3200" b="1" dirty="0" err="1">
                <a:cs typeface="Calibri"/>
              </a:rPr>
              <a:t>kitchen</a:t>
            </a:r>
            <a:r>
              <a:rPr lang="fi-FI" sz="3200" b="1" dirty="0">
                <a:cs typeface="Calibri"/>
              </a:rPr>
              <a:t>.</a:t>
            </a:r>
          </a:p>
        </p:txBody>
      </p:sp>
      <p:pic>
        <p:nvPicPr>
          <p:cNvPr id="4" name="Picture 4" descr="An animal looking at the camera&#10;&#10;Description generated with very high confidence">
            <a:extLst>
              <a:ext uri="{FF2B5EF4-FFF2-40B4-BE49-F238E27FC236}">
                <a16:creationId xmlns:a16="http://schemas.microsoft.com/office/drawing/2014/main" id="{1A8D65B5-FBEB-428B-942D-E5DBB793A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712" y="1625900"/>
            <a:ext cx="220027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57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  <p:bldP spid="9" grpId="0" build="allAtOnce"/>
      <p:bldP spid="10" grpId="0" build="allAtOnce"/>
      <p:bldP spid="1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2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19EA83BE-0D9B-4443-8791-FB05FB81D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470" t="25780" r="12411" b="17464"/>
          <a:stretch/>
        </p:blipFill>
        <p:spPr>
          <a:xfrm>
            <a:off x="106498" y="114415"/>
            <a:ext cx="12033920" cy="5017681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47639141-5133-4D4F-AD68-18D54A5C8905}"/>
              </a:ext>
            </a:extLst>
          </p:cNvPr>
          <p:cNvSpPr txBox="1"/>
          <p:nvPr/>
        </p:nvSpPr>
        <p:spPr>
          <a:xfrm>
            <a:off x="779502" y="5106288"/>
            <a:ext cx="10326476" cy="156966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 dirty="0"/>
              <a:t>Huomaa, että lauseissa ei aina ole kaikkia lauseenjäseniä. Katso esimerkiksi viimeistä lausetta: SPO. </a:t>
            </a:r>
          </a:p>
          <a:p>
            <a:r>
              <a:rPr lang="fi-FI" sz="3200" dirty="0">
                <a:cs typeface="Calibri"/>
              </a:rPr>
              <a:t>Suomen kielen sanajärjestyssäännöt paljon vapaammat.</a:t>
            </a:r>
          </a:p>
        </p:txBody>
      </p:sp>
    </p:spTree>
    <p:extLst>
      <p:ext uri="{BB962C8B-B14F-4D97-AF65-F5344CB8AC3E}">
        <p14:creationId xmlns:p14="http://schemas.microsoft.com/office/powerpoint/2010/main" val="375625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2B5D5-C55F-4847-BADC-C5551AA6C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err="1">
                <a:cs typeface="Calibri Light"/>
              </a:rPr>
              <a:t>Kysymyslauseen</a:t>
            </a:r>
            <a:r>
              <a:rPr lang="en-US" b="1" u="sng" dirty="0">
                <a:cs typeface="Calibri Light"/>
              </a:rPr>
              <a:t> </a:t>
            </a:r>
            <a:r>
              <a:rPr lang="en-US" b="1" u="sng" err="1">
                <a:cs typeface="Calibri Light"/>
              </a:rPr>
              <a:t>sanajärjestys</a:t>
            </a:r>
            <a:endParaRPr lang="en-US" b="1" u="sng" err="1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9E64DED0-A62E-4E20-9CE7-72E4DF733E49}"/>
              </a:ext>
            </a:extLst>
          </p:cNvPr>
          <p:cNvSpPr txBox="1">
            <a:spLocks/>
          </p:cNvSpPr>
          <p:nvPr/>
        </p:nvSpPr>
        <p:spPr>
          <a:xfrm>
            <a:off x="714480" y="1648586"/>
            <a:ext cx="11310277" cy="36108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ct val="20000"/>
              </a:spcBef>
              <a:defRPr/>
            </a:pPr>
            <a:r>
              <a:rPr lang="fi-FI" sz="3300" b="1" dirty="0"/>
              <a:t>1. Kirjoita sääntö ja esimerkkilause vihkoon. Kirjoita myös kirjainlyhenteet auki, jotta muistat mitä ne tarkoittavat.</a:t>
            </a:r>
            <a:endParaRPr lang="fi-FI" dirty="0"/>
          </a:p>
          <a:p>
            <a:pPr marL="342900" indent="-342900">
              <a:spcBef>
                <a:spcPct val="20000"/>
              </a:spcBef>
              <a:defRPr/>
            </a:pPr>
            <a:endParaRPr lang="fi-FI" sz="3300" b="1" u="sng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fi-FI" sz="3300" b="1" u="sng" dirty="0"/>
              <a:t> Kysymyslauseen sanajärjestys englannissa on KASPO</a:t>
            </a:r>
            <a:r>
              <a:rPr lang="fi-FI" sz="3300" u="sng" dirty="0"/>
              <a:t>: </a:t>
            </a:r>
            <a:endParaRPr lang="fi-FI">
              <a:cs typeface="Calibri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fi-FI" sz="3300" b="1" dirty="0"/>
              <a:t>(K) Av S Pv O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fi-FI" sz="33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fi-FI" sz="3300" dirty="0" err="1"/>
              <a:t>Why</a:t>
            </a:r>
            <a:r>
              <a:rPr lang="fi-FI" sz="3300" dirty="0"/>
              <a:t>  </a:t>
            </a:r>
            <a:r>
              <a:rPr lang="fi-FI" sz="3300" dirty="0" err="1"/>
              <a:t>does</a:t>
            </a:r>
            <a:r>
              <a:rPr lang="fi-FI" sz="3300" dirty="0"/>
              <a:t>  Susan </a:t>
            </a:r>
            <a:r>
              <a:rPr lang="fi-FI" sz="3300" dirty="0" err="1"/>
              <a:t>study</a:t>
            </a:r>
            <a:r>
              <a:rPr lang="fi-FI" sz="3300" dirty="0"/>
              <a:t> </a:t>
            </a:r>
            <a:r>
              <a:rPr lang="fi-FI" sz="3300" dirty="0" err="1"/>
              <a:t>languages</a:t>
            </a:r>
            <a:r>
              <a:rPr lang="fi-FI" sz="3300" dirty="0"/>
              <a:t> in Belfast?</a:t>
            </a:r>
            <a:endParaRPr lang="fi-FI"/>
          </a:p>
          <a:p>
            <a:pPr marL="342900" indent="-342900">
              <a:spcBef>
                <a:spcPct val="20000"/>
              </a:spcBef>
              <a:defRPr/>
            </a:pPr>
            <a:r>
              <a:rPr lang="fi-FI" sz="3300" b="1" dirty="0"/>
              <a:t> </a:t>
            </a:r>
            <a:r>
              <a:rPr lang="fi-FI" sz="3300" b="1" dirty="0">
                <a:solidFill>
                  <a:srgbClr val="FF0000"/>
                </a:solidFill>
              </a:rPr>
              <a:t>K       Av          S        Pv         O              (TPA)</a:t>
            </a:r>
            <a:endParaRPr lang="fi-FI" sz="3300" b="1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fi-FI" sz="3200" dirty="0"/>
          </a:p>
        </p:txBody>
      </p:sp>
      <p:pic>
        <p:nvPicPr>
          <p:cNvPr id="6" name="Picture 6" descr="An animal looking at the camera&#10;&#10;Description generated with very high confidence">
            <a:extLst>
              <a:ext uri="{FF2B5EF4-FFF2-40B4-BE49-F238E27FC236}">
                <a16:creationId xmlns:a16="http://schemas.microsoft.com/office/drawing/2014/main" id="{0F614DF4-EEC6-4F64-89BC-6333459D8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806" y="5407145"/>
            <a:ext cx="220027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60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sanajärjestys</vt:lpstr>
      <vt:lpstr>SANAJÄRJESTYS – WORD ORDER</vt:lpstr>
      <vt:lpstr>PowerPoint-esitys</vt:lpstr>
      <vt:lpstr>Kysymyslauseen sanajärjestys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203</cp:revision>
  <dcterms:created xsi:type="dcterms:W3CDTF">2012-08-08T08:08:12Z</dcterms:created>
  <dcterms:modified xsi:type="dcterms:W3CDTF">2020-03-16T07:00:32Z</dcterms:modified>
</cp:coreProperties>
</file>