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258" r:id="rId7"/>
    <p:sldId id="259" r:id="rId8"/>
    <p:sldId id="257" r:id="rId9"/>
    <p:sldId id="261" r:id="rId10"/>
    <p:sldId id="260" r:id="rId11"/>
    <p:sldId id="284" r:id="rId12"/>
    <p:sldId id="279" r:id="rId13"/>
    <p:sldId id="262" r:id="rId14"/>
    <p:sldId id="263" r:id="rId15"/>
    <p:sldId id="264" r:id="rId16"/>
    <p:sldId id="265" r:id="rId17"/>
    <p:sldId id="271" r:id="rId18"/>
    <p:sldId id="277" r:id="rId19"/>
    <p:sldId id="272" r:id="rId20"/>
    <p:sldId id="267" r:id="rId21"/>
    <p:sldId id="278" r:id="rId22"/>
    <p:sldId id="274" r:id="rId23"/>
    <p:sldId id="286" r:id="rId24"/>
    <p:sldId id="285" r:id="rId25"/>
    <p:sldId id="287" r:id="rId26"/>
    <p:sldId id="269" r:id="rId27"/>
    <p:sldId id="270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D6320-B8B3-471D-8C87-DE943A6D55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2575AB-A149-40BE-B77B-AFB95D0C101B}">
      <dgm:prSet/>
      <dgm:spPr/>
      <dgm:t>
        <a:bodyPr/>
        <a:lstStyle/>
        <a:p>
          <a:r>
            <a:rPr lang="fi-FI"/>
            <a:t>rustokalat</a:t>
          </a:r>
          <a:endParaRPr lang="en-US"/>
        </a:p>
      </dgm:t>
    </dgm:pt>
    <dgm:pt modelId="{FF8402AD-DA68-4165-8028-94FB78F0A22F}" type="parTrans" cxnId="{59762BA9-697B-41B0-854D-A2F975E4803E}">
      <dgm:prSet/>
      <dgm:spPr/>
      <dgm:t>
        <a:bodyPr/>
        <a:lstStyle/>
        <a:p>
          <a:endParaRPr lang="en-US"/>
        </a:p>
      </dgm:t>
    </dgm:pt>
    <dgm:pt modelId="{80BF61A7-4FE5-40EF-B1F2-C20A14BD9802}" type="sibTrans" cxnId="{59762BA9-697B-41B0-854D-A2F975E4803E}">
      <dgm:prSet/>
      <dgm:spPr/>
      <dgm:t>
        <a:bodyPr/>
        <a:lstStyle/>
        <a:p>
          <a:endParaRPr lang="en-US"/>
        </a:p>
      </dgm:t>
    </dgm:pt>
    <dgm:pt modelId="{EDE397C9-2DEF-40FE-A95D-2811C2AD85A0}">
      <dgm:prSet custT="1"/>
      <dgm:spPr/>
      <dgm:t>
        <a:bodyPr/>
        <a:lstStyle/>
        <a:p>
          <a:r>
            <a:rPr lang="fi-FI" sz="3200" dirty="0"/>
            <a:t>luukalat </a:t>
          </a:r>
        </a:p>
        <a:p>
          <a:r>
            <a:rPr lang="fi-FI" sz="2000" dirty="0"/>
            <a:t>(alaluokat viuhkaeväiset ja lihaseväiset)</a:t>
          </a:r>
          <a:endParaRPr lang="en-US" sz="2000" dirty="0"/>
        </a:p>
      </dgm:t>
    </dgm:pt>
    <dgm:pt modelId="{6C5D30F0-E0EC-43B5-AE0F-751D46158917}" type="parTrans" cxnId="{1719DAE4-3950-48EF-B2F5-C89D5B1E4828}">
      <dgm:prSet/>
      <dgm:spPr/>
      <dgm:t>
        <a:bodyPr/>
        <a:lstStyle/>
        <a:p>
          <a:endParaRPr lang="en-US"/>
        </a:p>
      </dgm:t>
    </dgm:pt>
    <dgm:pt modelId="{3D19B2B3-FA3B-41B0-894F-568D54B90C7A}" type="sibTrans" cxnId="{1719DAE4-3950-48EF-B2F5-C89D5B1E4828}">
      <dgm:prSet/>
      <dgm:spPr/>
      <dgm:t>
        <a:bodyPr/>
        <a:lstStyle/>
        <a:p>
          <a:endParaRPr lang="en-US"/>
        </a:p>
      </dgm:t>
    </dgm:pt>
    <dgm:pt modelId="{00A05C29-CDBA-499F-98DD-1C0D872A49B9}">
      <dgm:prSet/>
      <dgm:spPr/>
      <dgm:t>
        <a:bodyPr/>
        <a:lstStyle/>
        <a:p>
          <a:r>
            <a:rPr lang="fi-FI"/>
            <a:t>sammakkoeläimet</a:t>
          </a:r>
          <a:endParaRPr lang="en-US"/>
        </a:p>
      </dgm:t>
    </dgm:pt>
    <dgm:pt modelId="{E9012F2B-F0A0-489C-B2DE-709C9C917E8C}" type="parTrans" cxnId="{21DA0925-05B6-4D84-92CC-91D80123331E}">
      <dgm:prSet/>
      <dgm:spPr/>
      <dgm:t>
        <a:bodyPr/>
        <a:lstStyle/>
        <a:p>
          <a:endParaRPr lang="en-US"/>
        </a:p>
      </dgm:t>
    </dgm:pt>
    <dgm:pt modelId="{6FFA014E-ED32-4230-955B-D1A397803460}" type="sibTrans" cxnId="{21DA0925-05B6-4D84-92CC-91D80123331E}">
      <dgm:prSet/>
      <dgm:spPr/>
      <dgm:t>
        <a:bodyPr/>
        <a:lstStyle/>
        <a:p>
          <a:endParaRPr lang="en-US"/>
        </a:p>
      </dgm:t>
    </dgm:pt>
    <dgm:pt modelId="{00E7EABF-2937-4BF3-B52D-BA1052552754}">
      <dgm:prSet custT="1"/>
      <dgm:spPr/>
      <dgm:t>
        <a:bodyPr/>
        <a:lstStyle/>
        <a:p>
          <a:r>
            <a:rPr lang="fi-FI" sz="3200" dirty="0"/>
            <a:t>matelijat </a:t>
          </a:r>
        </a:p>
        <a:p>
          <a:r>
            <a:rPr lang="fi-FI" sz="2000" dirty="0"/>
            <a:t>(lahkoja kilpikonnat, liskot, käärmeet ja krokotiilit)</a:t>
          </a:r>
          <a:endParaRPr lang="en-US" sz="2000" dirty="0"/>
        </a:p>
      </dgm:t>
    </dgm:pt>
    <dgm:pt modelId="{79C371E0-EE0C-45BB-A053-DE90FA287B19}" type="parTrans" cxnId="{44E4C720-994A-43DF-A99F-7F237AE5C4AB}">
      <dgm:prSet/>
      <dgm:spPr/>
      <dgm:t>
        <a:bodyPr/>
        <a:lstStyle/>
        <a:p>
          <a:endParaRPr lang="en-US"/>
        </a:p>
      </dgm:t>
    </dgm:pt>
    <dgm:pt modelId="{0569129A-36B6-412B-9C45-3E3ECCCD77D5}" type="sibTrans" cxnId="{44E4C720-994A-43DF-A99F-7F237AE5C4AB}">
      <dgm:prSet/>
      <dgm:spPr/>
      <dgm:t>
        <a:bodyPr/>
        <a:lstStyle/>
        <a:p>
          <a:endParaRPr lang="en-US"/>
        </a:p>
      </dgm:t>
    </dgm:pt>
    <dgm:pt modelId="{7250EAEB-52AB-4CD1-AE3A-7FA9E97DB5D2}">
      <dgm:prSet/>
      <dgm:spPr/>
      <dgm:t>
        <a:bodyPr/>
        <a:lstStyle/>
        <a:p>
          <a:r>
            <a:rPr lang="fi-FI"/>
            <a:t>linnut</a:t>
          </a:r>
          <a:endParaRPr lang="en-US"/>
        </a:p>
      </dgm:t>
    </dgm:pt>
    <dgm:pt modelId="{0625840C-4F4A-404A-8455-A47216648E53}" type="parTrans" cxnId="{7DCEE6D8-C549-4767-92DB-3630AD57C731}">
      <dgm:prSet/>
      <dgm:spPr/>
      <dgm:t>
        <a:bodyPr/>
        <a:lstStyle/>
        <a:p>
          <a:endParaRPr lang="en-US"/>
        </a:p>
      </dgm:t>
    </dgm:pt>
    <dgm:pt modelId="{186F6FC6-2533-490E-81F7-A5533CBCA7F0}" type="sibTrans" cxnId="{7DCEE6D8-C549-4767-92DB-3630AD57C731}">
      <dgm:prSet/>
      <dgm:spPr/>
      <dgm:t>
        <a:bodyPr/>
        <a:lstStyle/>
        <a:p>
          <a:endParaRPr lang="en-US"/>
        </a:p>
      </dgm:t>
    </dgm:pt>
    <dgm:pt modelId="{50F8BCD2-E4F0-4ED3-86C1-A5BE8FABDEDD}">
      <dgm:prSet/>
      <dgm:spPr/>
      <dgm:t>
        <a:bodyPr/>
        <a:lstStyle/>
        <a:p>
          <a:r>
            <a:rPr lang="fi-FI"/>
            <a:t>nisäkkäät</a:t>
          </a:r>
          <a:endParaRPr lang="en-US"/>
        </a:p>
      </dgm:t>
    </dgm:pt>
    <dgm:pt modelId="{17277F37-8ECE-434F-AADF-F97B60A7C370}" type="parTrans" cxnId="{B7179443-6AB5-4631-8F9E-EE55436CBF27}">
      <dgm:prSet/>
      <dgm:spPr/>
      <dgm:t>
        <a:bodyPr/>
        <a:lstStyle/>
        <a:p>
          <a:endParaRPr lang="en-US"/>
        </a:p>
      </dgm:t>
    </dgm:pt>
    <dgm:pt modelId="{CEB7346B-91B8-4CFB-8D61-2880035462EF}" type="sibTrans" cxnId="{B7179443-6AB5-4631-8F9E-EE55436CBF27}">
      <dgm:prSet/>
      <dgm:spPr/>
      <dgm:t>
        <a:bodyPr/>
        <a:lstStyle/>
        <a:p>
          <a:endParaRPr lang="en-US"/>
        </a:p>
      </dgm:t>
    </dgm:pt>
    <dgm:pt modelId="{1685ADE0-5E58-4F65-B5F8-555A09DF94B2}" type="pres">
      <dgm:prSet presAssocID="{E4ED6320-B8B3-471D-8C87-DE943A6D5556}" presName="diagram" presStyleCnt="0">
        <dgm:presLayoutVars>
          <dgm:dir/>
          <dgm:resizeHandles val="exact"/>
        </dgm:presLayoutVars>
      </dgm:prSet>
      <dgm:spPr/>
    </dgm:pt>
    <dgm:pt modelId="{6EC88B46-3BF0-4DD1-A462-AE2D62EF715E}" type="pres">
      <dgm:prSet presAssocID="{812575AB-A149-40BE-B77B-AFB95D0C101B}" presName="node" presStyleLbl="node1" presStyleIdx="0" presStyleCnt="6">
        <dgm:presLayoutVars>
          <dgm:bulletEnabled val="1"/>
        </dgm:presLayoutVars>
      </dgm:prSet>
      <dgm:spPr/>
    </dgm:pt>
    <dgm:pt modelId="{B50F105D-AE93-40CE-BF98-8B25E1A325C4}" type="pres">
      <dgm:prSet presAssocID="{80BF61A7-4FE5-40EF-B1F2-C20A14BD9802}" presName="sibTrans" presStyleCnt="0"/>
      <dgm:spPr/>
    </dgm:pt>
    <dgm:pt modelId="{0246675A-B118-471C-813C-B893FC298D54}" type="pres">
      <dgm:prSet presAssocID="{EDE397C9-2DEF-40FE-A95D-2811C2AD85A0}" presName="node" presStyleLbl="node1" presStyleIdx="1" presStyleCnt="6">
        <dgm:presLayoutVars>
          <dgm:bulletEnabled val="1"/>
        </dgm:presLayoutVars>
      </dgm:prSet>
      <dgm:spPr/>
    </dgm:pt>
    <dgm:pt modelId="{E2A2680B-9B95-41EB-A278-800D5FC896F2}" type="pres">
      <dgm:prSet presAssocID="{3D19B2B3-FA3B-41B0-894F-568D54B90C7A}" presName="sibTrans" presStyleCnt="0"/>
      <dgm:spPr/>
    </dgm:pt>
    <dgm:pt modelId="{1E620823-07FD-4812-A0E9-36CB3CA0BEBE}" type="pres">
      <dgm:prSet presAssocID="{00A05C29-CDBA-499F-98DD-1C0D872A49B9}" presName="node" presStyleLbl="node1" presStyleIdx="2" presStyleCnt="6">
        <dgm:presLayoutVars>
          <dgm:bulletEnabled val="1"/>
        </dgm:presLayoutVars>
      </dgm:prSet>
      <dgm:spPr/>
    </dgm:pt>
    <dgm:pt modelId="{55B119F6-1FF3-4CB5-84C1-B8157DC732D5}" type="pres">
      <dgm:prSet presAssocID="{6FFA014E-ED32-4230-955B-D1A397803460}" presName="sibTrans" presStyleCnt="0"/>
      <dgm:spPr/>
    </dgm:pt>
    <dgm:pt modelId="{EE2EEE9A-31D5-4947-91AF-CA4AF268265E}" type="pres">
      <dgm:prSet presAssocID="{00E7EABF-2937-4BF3-B52D-BA1052552754}" presName="node" presStyleLbl="node1" presStyleIdx="3" presStyleCnt="6" custLinFactNeighborY="-515">
        <dgm:presLayoutVars>
          <dgm:bulletEnabled val="1"/>
        </dgm:presLayoutVars>
      </dgm:prSet>
      <dgm:spPr/>
    </dgm:pt>
    <dgm:pt modelId="{94A79D84-3A12-4609-9FDF-1161416322DC}" type="pres">
      <dgm:prSet presAssocID="{0569129A-36B6-412B-9C45-3E3ECCCD77D5}" presName="sibTrans" presStyleCnt="0"/>
      <dgm:spPr/>
    </dgm:pt>
    <dgm:pt modelId="{060CBF89-B21C-4704-82BD-978E58F37F60}" type="pres">
      <dgm:prSet presAssocID="{7250EAEB-52AB-4CD1-AE3A-7FA9E97DB5D2}" presName="node" presStyleLbl="node1" presStyleIdx="4" presStyleCnt="6">
        <dgm:presLayoutVars>
          <dgm:bulletEnabled val="1"/>
        </dgm:presLayoutVars>
      </dgm:prSet>
      <dgm:spPr/>
    </dgm:pt>
    <dgm:pt modelId="{3C14ED12-8CB3-457D-8210-FA23C786D259}" type="pres">
      <dgm:prSet presAssocID="{186F6FC6-2533-490E-81F7-A5533CBCA7F0}" presName="sibTrans" presStyleCnt="0"/>
      <dgm:spPr/>
    </dgm:pt>
    <dgm:pt modelId="{C9E609EF-9206-46C4-8D0E-E4BB59B7BEB0}" type="pres">
      <dgm:prSet presAssocID="{50F8BCD2-E4F0-4ED3-86C1-A5BE8FABDEDD}" presName="node" presStyleLbl="node1" presStyleIdx="5" presStyleCnt="6">
        <dgm:presLayoutVars>
          <dgm:bulletEnabled val="1"/>
        </dgm:presLayoutVars>
      </dgm:prSet>
      <dgm:spPr/>
    </dgm:pt>
  </dgm:ptLst>
  <dgm:cxnLst>
    <dgm:cxn modelId="{44E4C720-994A-43DF-A99F-7F237AE5C4AB}" srcId="{E4ED6320-B8B3-471D-8C87-DE943A6D5556}" destId="{00E7EABF-2937-4BF3-B52D-BA1052552754}" srcOrd="3" destOrd="0" parTransId="{79C371E0-EE0C-45BB-A053-DE90FA287B19}" sibTransId="{0569129A-36B6-412B-9C45-3E3ECCCD77D5}"/>
    <dgm:cxn modelId="{21DA0925-05B6-4D84-92CC-91D80123331E}" srcId="{E4ED6320-B8B3-471D-8C87-DE943A6D5556}" destId="{00A05C29-CDBA-499F-98DD-1C0D872A49B9}" srcOrd="2" destOrd="0" parTransId="{E9012F2B-F0A0-489C-B2DE-709C9C917E8C}" sibTransId="{6FFA014E-ED32-4230-955B-D1A397803460}"/>
    <dgm:cxn modelId="{C3ED6E36-9993-482C-8BB4-614B0372E2C5}" type="presOf" srcId="{00A05C29-CDBA-499F-98DD-1C0D872A49B9}" destId="{1E620823-07FD-4812-A0E9-36CB3CA0BEBE}" srcOrd="0" destOrd="0" presId="urn:microsoft.com/office/officeart/2005/8/layout/default"/>
    <dgm:cxn modelId="{B7179443-6AB5-4631-8F9E-EE55436CBF27}" srcId="{E4ED6320-B8B3-471D-8C87-DE943A6D5556}" destId="{50F8BCD2-E4F0-4ED3-86C1-A5BE8FABDEDD}" srcOrd="5" destOrd="0" parTransId="{17277F37-8ECE-434F-AADF-F97B60A7C370}" sibTransId="{CEB7346B-91B8-4CFB-8D61-2880035462EF}"/>
    <dgm:cxn modelId="{1BAE1E50-333D-40D4-BBE5-C545D5D43234}" type="presOf" srcId="{00E7EABF-2937-4BF3-B52D-BA1052552754}" destId="{EE2EEE9A-31D5-4947-91AF-CA4AF268265E}" srcOrd="0" destOrd="0" presId="urn:microsoft.com/office/officeart/2005/8/layout/default"/>
    <dgm:cxn modelId="{24E2D554-ADCB-45FE-B19E-87DA5424E589}" type="presOf" srcId="{E4ED6320-B8B3-471D-8C87-DE943A6D5556}" destId="{1685ADE0-5E58-4F65-B5F8-555A09DF94B2}" srcOrd="0" destOrd="0" presId="urn:microsoft.com/office/officeart/2005/8/layout/default"/>
    <dgm:cxn modelId="{2CF4DF55-B957-4A0F-BF5E-71AE89C88A97}" type="presOf" srcId="{EDE397C9-2DEF-40FE-A95D-2811C2AD85A0}" destId="{0246675A-B118-471C-813C-B893FC298D54}" srcOrd="0" destOrd="0" presId="urn:microsoft.com/office/officeart/2005/8/layout/default"/>
    <dgm:cxn modelId="{80919C8B-C5B4-4A4E-A222-4BAF93648F63}" type="presOf" srcId="{812575AB-A149-40BE-B77B-AFB95D0C101B}" destId="{6EC88B46-3BF0-4DD1-A462-AE2D62EF715E}" srcOrd="0" destOrd="0" presId="urn:microsoft.com/office/officeart/2005/8/layout/default"/>
    <dgm:cxn modelId="{59762BA9-697B-41B0-854D-A2F975E4803E}" srcId="{E4ED6320-B8B3-471D-8C87-DE943A6D5556}" destId="{812575AB-A149-40BE-B77B-AFB95D0C101B}" srcOrd="0" destOrd="0" parTransId="{FF8402AD-DA68-4165-8028-94FB78F0A22F}" sibTransId="{80BF61A7-4FE5-40EF-B1F2-C20A14BD9802}"/>
    <dgm:cxn modelId="{73C425C5-4A7E-49D5-BD80-164FC3478203}" type="presOf" srcId="{50F8BCD2-E4F0-4ED3-86C1-A5BE8FABDEDD}" destId="{C9E609EF-9206-46C4-8D0E-E4BB59B7BEB0}" srcOrd="0" destOrd="0" presId="urn:microsoft.com/office/officeart/2005/8/layout/default"/>
    <dgm:cxn modelId="{7DCEE6D8-C549-4767-92DB-3630AD57C731}" srcId="{E4ED6320-B8B3-471D-8C87-DE943A6D5556}" destId="{7250EAEB-52AB-4CD1-AE3A-7FA9E97DB5D2}" srcOrd="4" destOrd="0" parTransId="{0625840C-4F4A-404A-8455-A47216648E53}" sibTransId="{186F6FC6-2533-490E-81F7-A5533CBCA7F0}"/>
    <dgm:cxn modelId="{C85C13E0-CBF2-4E6B-AAA2-944B47784DC9}" type="presOf" srcId="{7250EAEB-52AB-4CD1-AE3A-7FA9E97DB5D2}" destId="{060CBF89-B21C-4704-82BD-978E58F37F60}" srcOrd="0" destOrd="0" presId="urn:microsoft.com/office/officeart/2005/8/layout/default"/>
    <dgm:cxn modelId="{1719DAE4-3950-48EF-B2F5-C89D5B1E4828}" srcId="{E4ED6320-B8B3-471D-8C87-DE943A6D5556}" destId="{EDE397C9-2DEF-40FE-A95D-2811C2AD85A0}" srcOrd="1" destOrd="0" parTransId="{6C5D30F0-E0EC-43B5-AE0F-751D46158917}" sibTransId="{3D19B2B3-FA3B-41B0-894F-568D54B90C7A}"/>
    <dgm:cxn modelId="{1725743B-8B0A-4CCF-94FD-900B17A409CA}" type="presParOf" srcId="{1685ADE0-5E58-4F65-B5F8-555A09DF94B2}" destId="{6EC88B46-3BF0-4DD1-A462-AE2D62EF715E}" srcOrd="0" destOrd="0" presId="urn:microsoft.com/office/officeart/2005/8/layout/default"/>
    <dgm:cxn modelId="{15B6615E-E172-42A1-B9D4-487C90964C2A}" type="presParOf" srcId="{1685ADE0-5E58-4F65-B5F8-555A09DF94B2}" destId="{B50F105D-AE93-40CE-BF98-8B25E1A325C4}" srcOrd="1" destOrd="0" presId="urn:microsoft.com/office/officeart/2005/8/layout/default"/>
    <dgm:cxn modelId="{B4EDAEC4-9D31-4927-9C25-246F80F6F1DB}" type="presParOf" srcId="{1685ADE0-5E58-4F65-B5F8-555A09DF94B2}" destId="{0246675A-B118-471C-813C-B893FC298D54}" srcOrd="2" destOrd="0" presId="urn:microsoft.com/office/officeart/2005/8/layout/default"/>
    <dgm:cxn modelId="{D7C142B8-54F7-4CBD-AE8E-A3004561CF8C}" type="presParOf" srcId="{1685ADE0-5E58-4F65-B5F8-555A09DF94B2}" destId="{E2A2680B-9B95-41EB-A278-800D5FC896F2}" srcOrd="3" destOrd="0" presId="urn:microsoft.com/office/officeart/2005/8/layout/default"/>
    <dgm:cxn modelId="{73D59ACF-5D37-4DFF-A3E7-89D8E6063A11}" type="presParOf" srcId="{1685ADE0-5E58-4F65-B5F8-555A09DF94B2}" destId="{1E620823-07FD-4812-A0E9-36CB3CA0BEBE}" srcOrd="4" destOrd="0" presId="urn:microsoft.com/office/officeart/2005/8/layout/default"/>
    <dgm:cxn modelId="{379CA49D-6FA3-43CC-A2B7-8810CF74E68F}" type="presParOf" srcId="{1685ADE0-5E58-4F65-B5F8-555A09DF94B2}" destId="{55B119F6-1FF3-4CB5-84C1-B8157DC732D5}" srcOrd="5" destOrd="0" presId="urn:microsoft.com/office/officeart/2005/8/layout/default"/>
    <dgm:cxn modelId="{7455E857-9607-4B19-A335-DC7B33ED313F}" type="presParOf" srcId="{1685ADE0-5E58-4F65-B5F8-555A09DF94B2}" destId="{EE2EEE9A-31D5-4947-91AF-CA4AF268265E}" srcOrd="6" destOrd="0" presId="urn:microsoft.com/office/officeart/2005/8/layout/default"/>
    <dgm:cxn modelId="{06F48A41-4212-4440-A35C-E0F5E3BF37B6}" type="presParOf" srcId="{1685ADE0-5E58-4F65-B5F8-555A09DF94B2}" destId="{94A79D84-3A12-4609-9FDF-1161416322DC}" srcOrd="7" destOrd="0" presId="urn:microsoft.com/office/officeart/2005/8/layout/default"/>
    <dgm:cxn modelId="{E72FA046-9FE1-459D-84D4-5BFBED07E1FA}" type="presParOf" srcId="{1685ADE0-5E58-4F65-B5F8-555A09DF94B2}" destId="{060CBF89-B21C-4704-82BD-978E58F37F60}" srcOrd="8" destOrd="0" presId="urn:microsoft.com/office/officeart/2005/8/layout/default"/>
    <dgm:cxn modelId="{3AB4422D-03C2-4A6C-80B5-F7F6A6FFAEFE}" type="presParOf" srcId="{1685ADE0-5E58-4F65-B5F8-555A09DF94B2}" destId="{3C14ED12-8CB3-457D-8210-FA23C786D259}" srcOrd="9" destOrd="0" presId="urn:microsoft.com/office/officeart/2005/8/layout/default"/>
    <dgm:cxn modelId="{81E6E250-F3B2-44D9-96B2-6AB1388A6DE8}" type="presParOf" srcId="{1685ADE0-5E58-4F65-B5F8-555A09DF94B2}" destId="{C9E609EF-9206-46C4-8D0E-E4BB59B7BEB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88B46-3BF0-4DD1-A462-AE2D62EF715E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rustokalat</a:t>
          </a:r>
          <a:endParaRPr lang="en-US" sz="3200" kern="1200"/>
        </a:p>
      </dsp:txBody>
      <dsp:txXfrm>
        <a:off x="0" y="39687"/>
        <a:ext cx="3286125" cy="1971675"/>
      </dsp:txXfrm>
    </dsp:sp>
    <dsp:sp modelId="{0246675A-B118-471C-813C-B893FC298D5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 dirty="0"/>
            <a:t>luukalat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(alaluokat viuhkaeväiset ja lihaseväiset)</a:t>
          </a:r>
          <a:endParaRPr lang="en-US" sz="2000" kern="1200" dirty="0"/>
        </a:p>
      </dsp:txBody>
      <dsp:txXfrm>
        <a:off x="3614737" y="39687"/>
        <a:ext cx="3286125" cy="1971675"/>
      </dsp:txXfrm>
    </dsp:sp>
    <dsp:sp modelId="{1E620823-07FD-4812-A0E9-36CB3CA0BEBE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sammakkoeläimet</a:t>
          </a:r>
          <a:endParaRPr lang="en-US" sz="3200" kern="1200"/>
        </a:p>
      </dsp:txBody>
      <dsp:txXfrm>
        <a:off x="7229475" y="39687"/>
        <a:ext cx="3286125" cy="1971675"/>
      </dsp:txXfrm>
    </dsp:sp>
    <dsp:sp modelId="{EE2EEE9A-31D5-4947-91AF-CA4AF268265E}">
      <dsp:nvSpPr>
        <dsp:cNvPr id="0" name=""/>
        <dsp:cNvSpPr/>
      </dsp:nvSpPr>
      <dsp:spPr>
        <a:xfrm>
          <a:off x="0" y="2329821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 dirty="0"/>
            <a:t>matelijat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(lahkoja kilpikonnat, liskot, käärmeet ja krokotiilit)</a:t>
          </a:r>
          <a:endParaRPr lang="en-US" sz="2000" kern="1200" dirty="0"/>
        </a:p>
      </dsp:txBody>
      <dsp:txXfrm>
        <a:off x="0" y="2329821"/>
        <a:ext cx="3286125" cy="1971675"/>
      </dsp:txXfrm>
    </dsp:sp>
    <dsp:sp modelId="{060CBF89-B21C-4704-82BD-978E58F37F60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linnut</a:t>
          </a:r>
          <a:endParaRPr lang="en-US" sz="3200" kern="1200"/>
        </a:p>
      </dsp:txBody>
      <dsp:txXfrm>
        <a:off x="3614737" y="2339975"/>
        <a:ext cx="3286125" cy="1971675"/>
      </dsp:txXfrm>
    </dsp:sp>
    <dsp:sp modelId="{C9E609EF-9206-46C4-8D0E-E4BB59B7BEB0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nisäkkäät</a:t>
          </a:r>
          <a:endParaRPr lang="en-US" sz="3200" kern="120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26.1.2023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kissa, oranssi, kesykissa, nisäkäs&#10;&#10;Kuvaus luotu automaattisesti">
            <a:extLst>
              <a:ext uri="{FF2B5EF4-FFF2-40B4-BE49-F238E27FC236}">
                <a16:creationId xmlns:a16="http://schemas.microsoft.com/office/drawing/2014/main" id="{916E8F3B-BAD3-896A-0BF3-BB6DA9F36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3" b="128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i-FI" sz="5400">
                <a:cs typeface="Calibri Light"/>
              </a:rPr>
              <a:t>Eläimet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fi-FI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2DBC3FA-1778-4542-A98E-723060F70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ruoka, suklaa, kasvi, leivottu&#10;&#10;Kuvaus luotu automaattisesti">
            <a:extLst>
              <a:ext uri="{FF2B5EF4-FFF2-40B4-BE49-F238E27FC236}">
                <a16:creationId xmlns:a16="http://schemas.microsoft.com/office/drawing/2014/main" id="{CD62C8D2-6F34-61EF-A204-30664136A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6" r="1182" b="2"/>
          <a:stretch/>
        </p:blipFill>
        <p:spPr>
          <a:xfrm>
            <a:off x="7331108" y="3429000"/>
            <a:ext cx="4860895" cy="3429002"/>
          </a:xfrm>
          <a:prstGeom prst="rect">
            <a:avLst/>
          </a:prstGeom>
        </p:spPr>
      </p:pic>
      <p:pic>
        <p:nvPicPr>
          <p:cNvPr id="5" name="Kuva 5" descr="Kuva, joka sisältää kohteen maa, voileipä, välipala&#10;&#10;Kuvaus luotu automaattisesti">
            <a:extLst>
              <a:ext uri="{FF2B5EF4-FFF2-40B4-BE49-F238E27FC236}">
                <a16:creationId xmlns:a16="http://schemas.microsoft.com/office/drawing/2014/main" id="{DE9D7F61-77CF-DBE0-28CC-8888D558A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478"/>
          <a:stretch/>
        </p:blipFill>
        <p:spPr>
          <a:xfrm>
            <a:off x="7331101" y="-2"/>
            <a:ext cx="4860896" cy="3434400"/>
          </a:xfrm>
          <a:prstGeom prst="rect">
            <a:avLst/>
          </a:prstGeom>
        </p:spPr>
      </p:pic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01BA3DC3-EBA4-4E01-9551-84AF25F5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7584990" cy="6858000"/>
          </a:xfrm>
          <a:custGeom>
            <a:avLst/>
            <a:gdLst>
              <a:gd name="connsiteX0" fmla="*/ 7584990 w 7584990"/>
              <a:gd name="connsiteY0" fmla="*/ 0 h 6858000"/>
              <a:gd name="connsiteX1" fmla="*/ 4838076 w 7584990"/>
              <a:gd name="connsiteY1" fmla="*/ 0 h 6858000"/>
              <a:gd name="connsiteX2" fmla="*/ 4417162 w 7584990"/>
              <a:gd name="connsiteY2" fmla="*/ 0 h 6858000"/>
              <a:gd name="connsiteX3" fmla="*/ 3827999 w 7584990"/>
              <a:gd name="connsiteY3" fmla="*/ 0 h 6858000"/>
              <a:gd name="connsiteX4" fmla="*/ 3459219 w 7584990"/>
              <a:gd name="connsiteY4" fmla="*/ 0 h 6858000"/>
              <a:gd name="connsiteX5" fmla="*/ 334174 w 7584990"/>
              <a:gd name="connsiteY5" fmla="*/ 0 h 6858000"/>
              <a:gd name="connsiteX6" fmla="*/ 334173 w 7584990"/>
              <a:gd name="connsiteY6" fmla="*/ 0 h 6858000"/>
              <a:gd name="connsiteX7" fmla="*/ 189795 w 7584990"/>
              <a:gd name="connsiteY7" fmla="*/ 0 h 6858000"/>
              <a:gd name="connsiteX8" fmla="*/ 184756 w 7584990"/>
              <a:gd name="connsiteY8" fmla="*/ 66675 h 6858000"/>
              <a:gd name="connsiteX9" fmla="*/ 176358 w 7584990"/>
              <a:gd name="connsiteY9" fmla="*/ 122237 h 6858000"/>
              <a:gd name="connsiteX10" fmla="*/ 166281 w 7584990"/>
              <a:gd name="connsiteY10" fmla="*/ 174625 h 6858000"/>
              <a:gd name="connsiteX11" fmla="*/ 149485 w 7584990"/>
              <a:gd name="connsiteY11" fmla="*/ 217487 h 6858000"/>
              <a:gd name="connsiteX12" fmla="*/ 132689 w 7584990"/>
              <a:gd name="connsiteY12" fmla="*/ 260350 h 6858000"/>
              <a:gd name="connsiteX13" fmla="*/ 112534 w 7584990"/>
              <a:gd name="connsiteY13" fmla="*/ 296862 h 6858000"/>
              <a:gd name="connsiteX14" fmla="*/ 92379 w 7584990"/>
              <a:gd name="connsiteY14" fmla="*/ 334962 h 6858000"/>
              <a:gd name="connsiteX15" fmla="*/ 73903 w 7584990"/>
              <a:gd name="connsiteY15" fmla="*/ 369887 h 6858000"/>
              <a:gd name="connsiteX16" fmla="*/ 55427 w 7584990"/>
              <a:gd name="connsiteY16" fmla="*/ 409575 h 6858000"/>
              <a:gd name="connsiteX17" fmla="*/ 38632 w 7584990"/>
              <a:gd name="connsiteY17" fmla="*/ 450850 h 6858000"/>
              <a:gd name="connsiteX18" fmla="*/ 23515 w 7584990"/>
              <a:gd name="connsiteY18" fmla="*/ 496887 h 6858000"/>
              <a:gd name="connsiteX19" fmla="*/ 11758 w 7584990"/>
              <a:gd name="connsiteY19" fmla="*/ 546100 h 6858000"/>
              <a:gd name="connsiteX20" fmla="*/ 3359 w 7584990"/>
              <a:gd name="connsiteY20" fmla="*/ 606425 h 6858000"/>
              <a:gd name="connsiteX21" fmla="*/ 0 w 7584990"/>
              <a:gd name="connsiteY21" fmla="*/ 673100 h 6858000"/>
              <a:gd name="connsiteX22" fmla="*/ 3359 w 7584990"/>
              <a:gd name="connsiteY22" fmla="*/ 744537 h 6858000"/>
              <a:gd name="connsiteX23" fmla="*/ 11758 w 7584990"/>
              <a:gd name="connsiteY23" fmla="*/ 801687 h 6858000"/>
              <a:gd name="connsiteX24" fmla="*/ 23515 w 7584990"/>
              <a:gd name="connsiteY24" fmla="*/ 854075 h 6858000"/>
              <a:gd name="connsiteX25" fmla="*/ 38632 w 7584990"/>
              <a:gd name="connsiteY25" fmla="*/ 901700 h 6858000"/>
              <a:gd name="connsiteX26" fmla="*/ 55427 w 7584990"/>
              <a:gd name="connsiteY26" fmla="*/ 942975 h 6858000"/>
              <a:gd name="connsiteX27" fmla="*/ 75583 w 7584990"/>
              <a:gd name="connsiteY27" fmla="*/ 981075 h 6858000"/>
              <a:gd name="connsiteX28" fmla="*/ 95738 w 7584990"/>
              <a:gd name="connsiteY28" fmla="*/ 1017587 h 6858000"/>
              <a:gd name="connsiteX29" fmla="*/ 115893 w 7584990"/>
              <a:gd name="connsiteY29" fmla="*/ 1055687 h 6858000"/>
              <a:gd name="connsiteX30" fmla="*/ 134368 w 7584990"/>
              <a:gd name="connsiteY30" fmla="*/ 1095375 h 6858000"/>
              <a:gd name="connsiteX31" fmla="*/ 152844 w 7584990"/>
              <a:gd name="connsiteY31" fmla="*/ 1136650 h 6858000"/>
              <a:gd name="connsiteX32" fmla="*/ 167960 w 7584990"/>
              <a:gd name="connsiteY32" fmla="*/ 1182687 h 6858000"/>
              <a:gd name="connsiteX33" fmla="*/ 178038 w 7584990"/>
              <a:gd name="connsiteY33" fmla="*/ 1235075 h 6858000"/>
              <a:gd name="connsiteX34" fmla="*/ 188115 w 7584990"/>
              <a:gd name="connsiteY34" fmla="*/ 1295400 h 6858000"/>
              <a:gd name="connsiteX35" fmla="*/ 189795 w 7584990"/>
              <a:gd name="connsiteY35" fmla="*/ 1363662 h 6858000"/>
              <a:gd name="connsiteX36" fmla="*/ 188115 w 7584990"/>
              <a:gd name="connsiteY36" fmla="*/ 1431925 h 6858000"/>
              <a:gd name="connsiteX37" fmla="*/ 178038 w 7584990"/>
              <a:gd name="connsiteY37" fmla="*/ 1492250 h 6858000"/>
              <a:gd name="connsiteX38" fmla="*/ 167960 w 7584990"/>
              <a:gd name="connsiteY38" fmla="*/ 1544637 h 6858000"/>
              <a:gd name="connsiteX39" fmla="*/ 152844 w 7584990"/>
              <a:gd name="connsiteY39" fmla="*/ 1589087 h 6858000"/>
              <a:gd name="connsiteX40" fmla="*/ 134368 w 7584990"/>
              <a:gd name="connsiteY40" fmla="*/ 1631950 h 6858000"/>
              <a:gd name="connsiteX41" fmla="*/ 115893 w 7584990"/>
              <a:gd name="connsiteY41" fmla="*/ 1671637 h 6858000"/>
              <a:gd name="connsiteX42" fmla="*/ 95738 w 7584990"/>
              <a:gd name="connsiteY42" fmla="*/ 1708150 h 6858000"/>
              <a:gd name="connsiteX43" fmla="*/ 75583 w 7584990"/>
              <a:gd name="connsiteY43" fmla="*/ 1743075 h 6858000"/>
              <a:gd name="connsiteX44" fmla="*/ 55427 w 7584990"/>
              <a:gd name="connsiteY44" fmla="*/ 1782762 h 6858000"/>
              <a:gd name="connsiteX45" fmla="*/ 38632 w 7584990"/>
              <a:gd name="connsiteY45" fmla="*/ 1824037 h 6858000"/>
              <a:gd name="connsiteX46" fmla="*/ 23515 w 7584990"/>
              <a:gd name="connsiteY46" fmla="*/ 1870075 h 6858000"/>
              <a:gd name="connsiteX47" fmla="*/ 11758 w 7584990"/>
              <a:gd name="connsiteY47" fmla="*/ 1922462 h 6858000"/>
              <a:gd name="connsiteX48" fmla="*/ 3359 w 7584990"/>
              <a:gd name="connsiteY48" fmla="*/ 1982787 h 6858000"/>
              <a:gd name="connsiteX49" fmla="*/ 0 w 7584990"/>
              <a:gd name="connsiteY49" fmla="*/ 2051050 h 6858000"/>
              <a:gd name="connsiteX50" fmla="*/ 3359 w 7584990"/>
              <a:gd name="connsiteY50" fmla="*/ 2119312 h 6858000"/>
              <a:gd name="connsiteX51" fmla="*/ 11758 w 7584990"/>
              <a:gd name="connsiteY51" fmla="*/ 2179637 h 6858000"/>
              <a:gd name="connsiteX52" fmla="*/ 23515 w 7584990"/>
              <a:gd name="connsiteY52" fmla="*/ 2232025 h 6858000"/>
              <a:gd name="connsiteX53" fmla="*/ 38632 w 7584990"/>
              <a:gd name="connsiteY53" fmla="*/ 2278062 h 6858000"/>
              <a:gd name="connsiteX54" fmla="*/ 55427 w 7584990"/>
              <a:gd name="connsiteY54" fmla="*/ 2319337 h 6858000"/>
              <a:gd name="connsiteX55" fmla="*/ 75583 w 7584990"/>
              <a:gd name="connsiteY55" fmla="*/ 2359025 h 6858000"/>
              <a:gd name="connsiteX56" fmla="*/ 95738 w 7584990"/>
              <a:gd name="connsiteY56" fmla="*/ 2395537 h 6858000"/>
              <a:gd name="connsiteX57" fmla="*/ 115893 w 7584990"/>
              <a:gd name="connsiteY57" fmla="*/ 2433637 h 6858000"/>
              <a:gd name="connsiteX58" fmla="*/ 134368 w 7584990"/>
              <a:gd name="connsiteY58" fmla="*/ 2471737 h 6858000"/>
              <a:gd name="connsiteX59" fmla="*/ 152844 w 7584990"/>
              <a:gd name="connsiteY59" fmla="*/ 2513012 h 6858000"/>
              <a:gd name="connsiteX60" fmla="*/ 167960 w 7584990"/>
              <a:gd name="connsiteY60" fmla="*/ 2560637 h 6858000"/>
              <a:gd name="connsiteX61" fmla="*/ 178038 w 7584990"/>
              <a:gd name="connsiteY61" fmla="*/ 2613025 h 6858000"/>
              <a:gd name="connsiteX62" fmla="*/ 188115 w 7584990"/>
              <a:gd name="connsiteY62" fmla="*/ 2671762 h 6858000"/>
              <a:gd name="connsiteX63" fmla="*/ 189795 w 7584990"/>
              <a:gd name="connsiteY63" fmla="*/ 2741612 h 6858000"/>
              <a:gd name="connsiteX64" fmla="*/ 188115 w 7584990"/>
              <a:gd name="connsiteY64" fmla="*/ 2809875 h 6858000"/>
              <a:gd name="connsiteX65" fmla="*/ 178038 w 7584990"/>
              <a:gd name="connsiteY65" fmla="*/ 2868612 h 6858000"/>
              <a:gd name="connsiteX66" fmla="*/ 167960 w 7584990"/>
              <a:gd name="connsiteY66" fmla="*/ 2922587 h 6858000"/>
              <a:gd name="connsiteX67" fmla="*/ 152844 w 7584990"/>
              <a:gd name="connsiteY67" fmla="*/ 2967037 h 6858000"/>
              <a:gd name="connsiteX68" fmla="*/ 134368 w 7584990"/>
              <a:gd name="connsiteY68" fmla="*/ 3009900 h 6858000"/>
              <a:gd name="connsiteX69" fmla="*/ 115893 w 7584990"/>
              <a:gd name="connsiteY69" fmla="*/ 3046412 h 6858000"/>
              <a:gd name="connsiteX70" fmla="*/ 95738 w 7584990"/>
              <a:gd name="connsiteY70" fmla="*/ 3084512 h 6858000"/>
              <a:gd name="connsiteX71" fmla="*/ 75583 w 7584990"/>
              <a:gd name="connsiteY71" fmla="*/ 3121025 h 6858000"/>
              <a:gd name="connsiteX72" fmla="*/ 55427 w 7584990"/>
              <a:gd name="connsiteY72" fmla="*/ 3160712 h 6858000"/>
              <a:gd name="connsiteX73" fmla="*/ 38632 w 7584990"/>
              <a:gd name="connsiteY73" fmla="*/ 3201987 h 6858000"/>
              <a:gd name="connsiteX74" fmla="*/ 23515 w 7584990"/>
              <a:gd name="connsiteY74" fmla="*/ 3248025 h 6858000"/>
              <a:gd name="connsiteX75" fmla="*/ 11758 w 7584990"/>
              <a:gd name="connsiteY75" fmla="*/ 3300412 h 6858000"/>
              <a:gd name="connsiteX76" fmla="*/ 3359 w 7584990"/>
              <a:gd name="connsiteY76" fmla="*/ 3360737 h 6858000"/>
              <a:gd name="connsiteX77" fmla="*/ 0 w 7584990"/>
              <a:gd name="connsiteY77" fmla="*/ 3427412 h 6858000"/>
              <a:gd name="connsiteX78" fmla="*/ 3359 w 7584990"/>
              <a:gd name="connsiteY78" fmla="*/ 3497262 h 6858000"/>
              <a:gd name="connsiteX79" fmla="*/ 11758 w 7584990"/>
              <a:gd name="connsiteY79" fmla="*/ 3557587 h 6858000"/>
              <a:gd name="connsiteX80" fmla="*/ 23515 w 7584990"/>
              <a:gd name="connsiteY80" fmla="*/ 3609975 h 6858000"/>
              <a:gd name="connsiteX81" fmla="*/ 38632 w 7584990"/>
              <a:gd name="connsiteY81" fmla="*/ 3656012 h 6858000"/>
              <a:gd name="connsiteX82" fmla="*/ 55427 w 7584990"/>
              <a:gd name="connsiteY82" fmla="*/ 3697287 h 6858000"/>
              <a:gd name="connsiteX83" fmla="*/ 75583 w 7584990"/>
              <a:gd name="connsiteY83" fmla="*/ 3736975 h 6858000"/>
              <a:gd name="connsiteX84" fmla="*/ 115893 w 7584990"/>
              <a:gd name="connsiteY84" fmla="*/ 3811587 h 6858000"/>
              <a:gd name="connsiteX85" fmla="*/ 134368 w 7584990"/>
              <a:gd name="connsiteY85" fmla="*/ 3848100 h 6858000"/>
              <a:gd name="connsiteX86" fmla="*/ 152844 w 7584990"/>
              <a:gd name="connsiteY86" fmla="*/ 3890962 h 6858000"/>
              <a:gd name="connsiteX87" fmla="*/ 167960 w 7584990"/>
              <a:gd name="connsiteY87" fmla="*/ 3935412 h 6858000"/>
              <a:gd name="connsiteX88" fmla="*/ 178038 w 7584990"/>
              <a:gd name="connsiteY88" fmla="*/ 3987800 h 6858000"/>
              <a:gd name="connsiteX89" fmla="*/ 188115 w 7584990"/>
              <a:gd name="connsiteY89" fmla="*/ 4048125 h 6858000"/>
              <a:gd name="connsiteX90" fmla="*/ 189795 w 7584990"/>
              <a:gd name="connsiteY90" fmla="*/ 4116387 h 6858000"/>
              <a:gd name="connsiteX91" fmla="*/ 188115 w 7584990"/>
              <a:gd name="connsiteY91" fmla="*/ 4186237 h 6858000"/>
              <a:gd name="connsiteX92" fmla="*/ 178038 w 7584990"/>
              <a:gd name="connsiteY92" fmla="*/ 4244975 h 6858000"/>
              <a:gd name="connsiteX93" fmla="*/ 167960 w 7584990"/>
              <a:gd name="connsiteY93" fmla="*/ 4297362 h 6858000"/>
              <a:gd name="connsiteX94" fmla="*/ 152844 w 7584990"/>
              <a:gd name="connsiteY94" fmla="*/ 4343400 h 6858000"/>
              <a:gd name="connsiteX95" fmla="*/ 134368 w 7584990"/>
              <a:gd name="connsiteY95" fmla="*/ 4386262 h 6858000"/>
              <a:gd name="connsiteX96" fmla="*/ 115893 w 7584990"/>
              <a:gd name="connsiteY96" fmla="*/ 4424362 h 6858000"/>
              <a:gd name="connsiteX97" fmla="*/ 75583 w 7584990"/>
              <a:gd name="connsiteY97" fmla="*/ 4498975 h 6858000"/>
              <a:gd name="connsiteX98" fmla="*/ 55427 w 7584990"/>
              <a:gd name="connsiteY98" fmla="*/ 4537075 h 6858000"/>
              <a:gd name="connsiteX99" fmla="*/ 38632 w 7584990"/>
              <a:gd name="connsiteY99" fmla="*/ 4579937 h 6858000"/>
              <a:gd name="connsiteX100" fmla="*/ 23515 w 7584990"/>
              <a:gd name="connsiteY100" fmla="*/ 4625975 h 6858000"/>
              <a:gd name="connsiteX101" fmla="*/ 11758 w 7584990"/>
              <a:gd name="connsiteY101" fmla="*/ 4678362 h 6858000"/>
              <a:gd name="connsiteX102" fmla="*/ 3359 w 7584990"/>
              <a:gd name="connsiteY102" fmla="*/ 4738687 h 6858000"/>
              <a:gd name="connsiteX103" fmla="*/ 0 w 7584990"/>
              <a:gd name="connsiteY103" fmla="*/ 4806950 h 6858000"/>
              <a:gd name="connsiteX104" fmla="*/ 3359 w 7584990"/>
              <a:gd name="connsiteY104" fmla="*/ 4875212 h 6858000"/>
              <a:gd name="connsiteX105" fmla="*/ 11758 w 7584990"/>
              <a:gd name="connsiteY105" fmla="*/ 4935537 h 6858000"/>
              <a:gd name="connsiteX106" fmla="*/ 23515 w 7584990"/>
              <a:gd name="connsiteY106" fmla="*/ 4987925 h 6858000"/>
              <a:gd name="connsiteX107" fmla="*/ 38632 w 7584990"/>
              <a:gd name="connsiteY107" fmla="*/ 5033962 h 6858000"/>
              <a:gd name="connsiteX108" fmla="*/ 55427 w 7584990"/>
              <a:gd name="connsiteY108" fmla="*/ 5075237 h 6858000"/>
              <a:gd name="connsiteX109" fmla="*/ 75583 w 7584990"/>
              <a:gd name="connsiteY109" fmla="*/ 5114925 h 6858000"/>
              <a:gd name="connsiteX110" fmla="*/ 95738 w 7584990"/>
              <a:gd name="connsiteY110" fmla="*/ 5149850 h 6858000"/>
              <a:gd name="connsiteX111" fmla="*/ 115893 w 7584990"/>
              <a:gd name="connsiteY111" fmla="*/ 5186362 h 6858000"/>
              <a:gd name="connsiteX112" fmla="*/ 134368 w 7584990"/>
              <a:gd name="connsiteY112" fmla="*/ 5226050 h 6858000"/>
              <a:gd name="connsiteX113" fmla="*/ 152844 w 7584990"/>
              <a:gd name="connsiteY113" fmla="*/ 5268912 h 6858000"/>
              <a:gd name="connsiteX114" fmla="*/ 167960 w 7584990"/>
              <a:gd name="connsiteY114" fmla="*/ 5313362 h 6858000"/>
              <a:gd name="connsiteX115" fmla="*/ 178038 w 7584990"/>
              <a:gd name="connsiteY115" fmla="*/ 5365750 h 6858000"/>
              <a:gd name="connsiteX116" fmla="*/ 188115 w 7584990"/>
              <a:gd name="connsiteY116" fmla="*/ 5426075 h 6858000"/>
              <a:gd name="connsiteX117" fmla="*/ 189795 w 7584990"/>
              <a:gd name="connsiteY117" fmla="*/ 5494337 h 6858000"/>
              <a:gd name="connsiteX118" fmla="*/ 188115 w 7584990"/>
              <a:gd name="connsiteY118" fmla="*/ 5562600 h 6858000"/>
              <a:gd name="connsiteX119" fmla="*/ 178038 w 7584990"/>
              <a:gd name="connsiteY119" fmla="*/ 5622925 h 6858000"/>
              <a:gd name="connsiteX120" fmla="*/ 167960 w 7584990"/>
              <a:gd name="connsiteY120" fmla="*/ 5675312 h 6858000"/>
              <a:gd name="connsiteX121" fmla="*/ 152844 w 7584990"/>
              <a:gd name="connsiteY121" fmla="*/ 5721350 h 6858000"/>
              <a:gd name="connsiteX122" fmla="*/ 134368 w 7584990"/>
              <a:gd name="connsiteY122" fmla="*/ 5762625 h 6858000"/>
              <a:gd name="connsiteX123" fmla="*/ 115893 w 7584990"/>
              <a:gd name="connsiteY123" fmla="*/ 5802312 h 6858000"/>
              <a:gd name="connsiteX124" fmla="*/ 95738 w 7584990"/>
              <a:gd name="connsiteY124" fmla="*/ 5840412 h 6858000"/>
              <a:gd name="connsiteX125" fmla="*/ 75583 w 7584990"/>
              <a:gd name="connsiteY125" fmla="*/ 5876925 h 6858000"/>
              <a:gd name="connsiteX126" fmla="*/ 55427 w 7584990"/>
              <a:gd name="connsiteY126" fmla="*/ 5915025 h 6858000"/>
              <a:gd name="connsiteX127" fmla="*/ 38632 w 7584990"/>
              <a:gd name="connsiteY127" fmla="*/ 5956300 h 6858000"/>
              <a:gd name="connsiteX128" fmla="*/ 23515 w 7584990"/>
              <a:gd name="connsiteY128" fmla="*/ 6003925 h 6858000"/>
              <a:gd name="connsiteX129" fmla="*/ 11758 w 7584990"/>
              <a:gd name="connsiteY129" fmla="*/ 6056312 h 6858000"/>
              <a:gd name="connsiteX130" fmla="*/ 3359 w 7584990"/>
              <a:gd name="connsiteY130" fmla="*/ 6113462 h 6858000"/>
              <a:gd name="connsiteX131" fmla="*/ 0 w 7584990"/>
              <a:gd name="connsiteY131" fmla="*/ 6183312 h 6858000"/>
              <a:gd name="connsiteX132" fmla="*/ 3359 w 7584990"/>
              <a:gd name="connsiteY132" fmla="*/ 6251575 h 6858000"/>
              <a:gd name="connsiteX133" fmla="*/ 11758 w 7584990"/>
              <a:gd name="connsiteY133" fmla="*/ 6311900 h 6858000"/>
              <a:gd name="connsiteX134" fmla="*/ 23515 w 7584990"/>
              <a:gd name="connsiteY134" fmla="*/ 6361112 h 6858000"/>
              <a:gd name="connsiteX135" fmla="*/ 38632 w 7584990"/>
              <a:gd name="connsiteY135" fmla="*/ 6407150 h 6858000"/>
              <a:gd name="connsiteX136" fmla="*/ 55427 w 7584990"/>
              <a:gd name="connsiteY136" fmla="*/ 6448425 h 6858000"/>
              <a:gd name="connsiteX137" fmla="*/ 73903 w 7584990"/>
              <a:gd name="connsiteY137" fmla="*/ 6488112 h 6858000"/>
              <a:gd name="connsiteX138" fmla="*/ 92379 w 7584990"/>
              <a:gd name="connsiteY138" fmla="*/ 6523037 h 6858000"/>
              <a:gd name="connsiteX139" fmla="*/ 112534 w 7584990"/>
              <a:gd name="connsiteY139" fmla="*/ 6561137 h 6858000"/>
              <a:gd name="connsiteX140" fmla="*/ 132689 w 7584990"/>
              <a:gd name="connsiteY140" fmla="*/ 6597650 h 6858000"/>
              <a:gd name="connsiteX141" fmla="*/ 149485 w 7584990"/>
              <a:gd name="connsiteY141" fmla="*/ 6640512 h 6858000"/>
              <a:gd name="connsiteX142" fmla="*/ 166281 w 7584990"/>
              <a:gd name="connsiteY142" fmla="*/ 6683375 h 6858000"/>
              <a:gd name="connsiteX143" fmla="*/ 176358 w 7584990"/>
              <a:gd name="connsiteY143" fmla="*/ 6735762 h 6858000"/>
              <a:gd name="connsiteX144" fmla="*/ 184756 w 7584990"/>
              <a:gd name="connsiteY144" fmla="*/ 6791325 h 6858000"/>
              <a:gd name="connsiteX145" fmla="*/ 189795 w 7584990"/>
              <a:gd name="connsiteY145" fmla="*/ 6858000 h 6858000"/>
              <a:gd name="connsiteX146" fmla="*/ 334173 w 7584990"/>
              <a:gd name="connsiteY146" fmla="*/ 6858000 h 6858000"/>
              <a:gd name="connsiteX147" fmla="*/ 334174 w 7584990"/>
              <a:gd name="connsiteY147" fmla="*/ 6858000 h 6858000"/>
              <a:gd name="connsiteX148" fmla="*/ 3459219 w 7584990"/>
              <a:gd name="connsiteY148" fmla="*/ 6858000 h 6858000"/>
              <a:gd name="connsiteX149" fmla="*/ 3827999 w 7584990"/>
              <a:gd name="connsiteY149" fmla="*/ 6858000 h 6858000"/>
              <a:gd name="connsiteX150" fmla="*/ 4417162 w 7584990"/>
              <a:gd name="connsiteY150" fmla="*/ 6858000 h 6858000"/>
              <a:gd name="connsiteX151" fmla="*/ 4838076 w 7584990"/>
              <a:gd name="connsiteY151" fmla="*/ 6858000 h 6858000"/>
              <a:gd name="connsiteX152" fmla="*/ 7584990 w 7584990"/>
              <a:gd name="connsiteY1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584990" h="6858000">
                <a:moveTo>
                  <a:pt x="7584990" y="0"/>
                </a:moveTo>
                <a:lnTo>
                  <a:pt x="4838076" y="0"/>
                </a:lnTo>
                <a:lnTo>
                  <a:pt x="4417162" y="0"/>
                </a:lnTo>
                <a:lnTo>
                  <a:pt x="3827999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3827999" y="6858000"/>
                </a:lnTo>
                <a:lnTo>
                  <a:pt x="4417162" y="6858000"/>
                </a:lnTo>
                <a:lnTo>
                  <a:pt x="4838076" y="6858000"/>
                </a:lnTo>
                <a:lnTo>
                  <a:pt x="758499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761316-68B7-45DD-AC47-605C127B8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440612" cy="6858000"/>
          </a:xfrm>
          <a:custGeom>
            <a:avLst/>
            <a:gdLst>
              <a:gd name="connsiteX0" fmla="*/ 0 w 7440612"/>
              <a:gd name="connsiteY0" fmla="*/ 0 h 6858000"/>
              <a:gd name="connsiteX1" fmla="*/ 2746914 w 7440612"/>
              <a:gd name="connsiteY1" fmla="*/ 0 h 6858000"/>
              <a:gd name="connsiteX2" fmla="*/ 3167828 w 7440612"/>
              <a:gd name="connsiteY2" fmla="*/ 0 h 6858000"/>
              <a:gd name="connsiteX3" fmla="*/ 3756991 w 7440612"/>
              <a:gd name="connsiteY3" fmla="*/ 0 h 6858000"/>
              <a:gd name="connsiteX4" fmla="*/ 4328971 w 7440612"/>
              <a:gd name="connsiteY4" fmla="*/ 0 h 6858000"/>
              <a:gd name="connsiteX5" fmla="*/ 7250817 w 7440612"/>
              <a:gd name="connsiteY5" fmla="*/ 0 h 6858000"/>
              <a:gd name="connsiteX6" fmla="*/ 7255857 w 7440612"/>
              <a:gd name="connsiteY6" fmla="*/ 66675 h 6858000"/>
              <a:gd name="connsiteX7" fmla="*/ 7264254 w 7440612"/>
              <a:gd name="connsiteY7" fmla="*/ 122237 h 6858000"/>
              <a:gd name="connsiteX8" fmla="*/ 7274332 w 7440612"/>
              <a:gd name="connsiteY8" fmla="*/ 174625 h 6858000"/>
              <a:gd name="connsiteX9" fmla="*/ 7291128 w 7440612"/>
              <a:gd name="connsiteY9" fmla="*/ 217487 h 6858000"/>
              <a:gd name="connsiteX10" fmla="*/ 7307924 w 7440612"/>
              <a:gd name="connsiteY10" fmla="*/ 260350 h 6858000"/>
              <a:gd name="connsiteX11" fmla="*/ 7328079 w 7440612"/>
              <a:gd name="connsiteY11" fmla="*/ 296862 h 6858000"/>
              <a:gd name="connsiteX12" fmla="*/ 7348234 w 7440612"/>
              <a:gd name="connsiteY12" fmla="*/ 334962 h 6858000"/>
              <a:gd name="connsiteX13" fmla="*/ 7366710 w 7440612"/>
              <a:gd name="connsiteY13" fmla="*/ 369887 h 6858000"/>
              <a:gd name="connsiteX14" fmla="*/ 7385185 w 7440612"/>
              <a:gd name="connsiteY14" fmla="*/ 409575 h 6858000"/>
              <a:gd name="connsiteX15" fmla="*/ 7401981 w 7440612"/>
              <a:gd name="connsiteY15" fmla="*/ 450850 h 6858000"/>
              <a:gd name="connsiteX16" fmla="*/ 7417098 w 7440612"/>
              <a:gd name="connsiteY16" fmla="*/ 496887 h 6858000"/>
              <a:gd name="connsiteX17" fmla="*/ 7428855 w 7440612"/>
              <a:gd name="connsiteY17" fmla="*/ 546100 h 6858000"/>
              <a:gd name="connsiteX18" fmla="*/ 7437253 w 7440612"/>
              <a:gd name="connsiteY18" fmla="*/ 606425 h 6858000"/>
              <a:gd name="connsiteX19" fmla="*/ 7440612 w 7440612"/>
              <a:gd name="connsiteY19" fmla="*/ 673100 h 6858000"/>
              <a:gd name="connsiteX20" fmla="*/ 7437253 w 7440612"/>
              <a:gd name="connsiteY20" fmla="*/ 744537 h 6858000"/>
              <a:gd name="connsiteX21" fmla="*/ 7428855 w 7440612"/>
              <a:gd name="connsiteY21" fmla="*/ 801687 h 6858000"/>
              <a:gd name="connsiteX22" fmla="*/ 7417098 w 7440612"/>
              <a:gd name="connsiteY22" fmla="*/ 854075 h 6858000"/>
              <a:gd name="connsiteX23" fmla="*/ 7401981 w 7440612"/>
              <a:gd name="connsiteY23" fmla="*/ 901700 h 6858000"/>
              <a:gd name="connsiteX24" fmla="*/ 7385185 w 7440612"/>
              <a:gd name="connsiteY24" fmla="*/ 942975 h 6858000"/>
              <a:gd name="connsiteX25" fmla="*/ 7365030 w 7440612"/>
              <a:gd name="connsiteY25" fmla="*/ 981075 h 6858000"/>
              <a:gd name="connsiteX26" fmla="*/ 7344875 w 7440612"/>
              <a:gd name="connsiteY26" fmla="*/ 1017587 h 6858000"/>
              <a:gd name="connsiteX27" fmla="*/ 7324720 w 7440612"/>
              <a:gd name="connsiteY27" fmla="*/ 1055687 h 6858000"/>
              <a:gd name="connsiteX28" fmla="*/ 7306244 w 7440612"/>
              <a:gd name="connsiteY28" fmla="*/ 1095375 h 6858000"/>
              <a:gd name="connsiteX29" fmla="*/ 7287768 w 7440612"/>
              <a:gd name="connsiteY29" fmla="*/ 1136650 h 6858000"/>
              <a:gd name="connsiteX30" fmla="*/ 7272653 w 7440612"/>
              <a:gd name="connsiteY30" fmla="*/ 1182687 h 6858000"/>
              <a:gd name="connsiteX31" fmla="*/ 7262575 w 7440612"/>
              <a:gd name="connsiteY31" fmla="*/ 1235075 h 6858000"/>
              <a:gd name="connsiteX32" fmla="*/ 7252497 w 7440612"/>
              <a:gd name="connsiteY32" fmla="*/ 1295400 h 6858000"/>
              <a:gd name="connsiteX33" fmla="*/ 7250817 w 7440612"/>
              <a:gd name="connsiteY33" fmla="*/ 1363662 h 6858000"/>
              <a:gd name="connsiteX34" fmla="*/ 7252497 w 7440612"/>
              <a:gd name="connsiteY34" fmla="*/ 1431925 h 6858000"/>
              <a:gd name="connsiteX35" fmla="*/ 7262575 w 7440612"/>
              <a:gd name="connsiteY35" fmla="*/ 1492250 h 6858000"/>
              <a:gd name="connsiteX36" fmla="*/ 7272653 w 7440612"/>
              <a:gd name="connsiteY36" fmla="*/ 1544637 h 6858000"/>
              <a:gd name="connsiteX37" fmla="*/ 7287768 w 7440612"/>
              <a:gd name="connsiteY37" fmla="*/ 1589087 h 6858000"/>
              <a:gd name="connsiteX38" fmla="*/ 7306244 w 7440612"/>
              <a:gd name="connsiteY38" fmla="*/ 1631950 h 6858000"/>
              <a:gd name="connsiteX39" fmla="*/ 7324720 w 7440612"/>
              <a:gd name="connsiteY39" fmla="*/ 1671637 h 6858000"/>
              <a:gd name="connsiteX40" fmla="*/ 7344875 w 7440612"/>
              <a:gd name="connsiteY40" fmla="*/ 1708150 h 6858000"/>
              <a:gd name="connsiteX41" fmla="*/ 7365030 w 7440612"/>
              <a:gd name="connsiteY41" fmla="*/ 1743075 h 6858000"/>
              <a:gd name="connsiteX42" fmla="*/ 7385185 w 7440612"/>
              <a:gd name="connsiteY42" fmla="*/ 1782762 h 6858000"/>
              <a:gd name="connsiteX43" fmla="*/ 7401981 w 7440612"/>
              <a:gd name="connsiteY43" fmla="*/ 1824037 h 6858000"/>
              <a:gd name="connsiteX44" fmla="*/ 7417098 w 7440612"/>
              <a:gd name="connsiteY44" fmla="*/ 1870075 h 6858000"/>
              <a:gd name="connsiteX45" fmla="*/ 7428855 w 7440612"/>
              <a:gd name="connsiteY45" fmla="*/ 1922462 h 6858000"/>
              <a:gd name="connsiteX46" fmla="*/ 7437253 w 7440612"/>
              <a:gd name="connsiteY46" fmla="*/ 1982787 h 6858000"/>
              <a:gd name="connsiteX47" fmla="*/ 7440612 w 7440612"/>
              <a:gd name="connsiteY47" fmla="*/ 2051050 h 6858000"/>
              <a:gd name="connsiteX48" fmla="*/ 7437253 w 7440612"/>
              <a:gd name="connsiteY48" fmla="*/ 2119312 h 6858000"/>
              <a:gd name="connsiteX49" fmla="*/ 7428855 w 7440612"/>
              <a:gd name="connsiteY49" fmla="*/ 2179637 h 6858000"/>
              <a:gd name="connsiteX50" fmla="*/ 7417098 w 7440612"/>
              <a:gd name="connsiteY50" fmla="*/ 2232025 h 6858000"/>
              <a:gd name="connsiteX51" fmla="*/ 7401981 w 7440612"/>
              <a:gd name="connsiteY51" fmla="*/ 2278062 h 6858000"/>
              <a:gd name="connsiteX52" fmla="*/ 7385185 w 7440612"/>
              <a:gd name="connsiteY52" fmla="*/ 2319337 h 6858000"/>
              <a:gd name="connsiteX53" fmla="*/ 7365030 w 7440612"/>
              <a:gd name="connsiteY53" fmla="*/ 2359025 h 6858000"/>
              <a:gd name="connsiteX54" fmla="*/ 7344875 w 7440612"/>
              <a:gd name="connsiteY54" fmla="*/ 2395537 h 6858000"/>
              <a:gd name="connsiteX55" fmla="*/ 7324720 w 7440612"/>
              <a:gd name="connsiteY55" fmla="*/ 2433637 h 6858000"/>
              <a:gd name="connsiteX56" fmla="*/ 7306244 w 7440612"/>
              <a:gd name="connsiteY56" fmla="*/ 2471737 h 6858000"/>
              <a:gd name="connsiteX57" fmla="*/ 7287768 w 7440612"/>
              <a:gd name="connsiteY57" fmla="*/ 2513012 h 6858000"/>
              <a:gd name="connsiteX58" fmla="*/ 7272653 w 7440612"/>
              <a:gd name="connsiteY58" fmla="*/ 2560637 h 6858000"/>
              <a:gd name="connsiteX59" fmla="*/ 7262575 w 7440612"/>
              <a:gd name="connsiteY59" fmla="*/ 2613025 h 6858000"/>
              <a:gd name="connsiteX60" fmla="*/ 7252497 w 7440612"/>
              <a:gd name="connsiteY60" fmla="*/ 2671762 h 6858000"/>
              <a:gd name="connsiteX61" fmla="*/ 7250817 w 7440612"/>
              <a:gd name="connsiteY61" fmla="*/ 2741612 h 6858000"/>
              <a:gd name="connsiteX62" fmla="*/ 7252497 w 7440612"/>
              <a:gd name="connsiteY62" fmla="*/ 2809875 h 6858000"/>
              <a:gd name="connsiteX63" fmla="*/ 7262575 w 7440612"/>
              <a:gd name="connsiteY63" fmla="*/ 2868612 h 6858000"/>
              <a:gd name="connsiteX64" fmla="*/ 7272653 w 7440612"/>
              <a:gd name="connsiteY64" fmla="*/ 2922587 h 6858000"/>
              <a:gd name="connsiteX65" fmla="*/ 7287768 w 7440612"/>
              <a:gd name="connsiteY65" fmla="*/ 2967037 h 6858000"/>
              <a:gd name="connsiteX66" fmla="*/ 7306244 w 7440612"/>
              <a:gd name="connsiteY66" fmla="*/ 3009900 h 6858000"/>
              <a:gd name="connsiteX67" fmla="*/ 7324720 w 7440612"/>
              <a:gd name="connsiteY67" fmla="*/ 3046412 h 6858000"/>
              <a:gd name="connsiteX68" fmla="*/ 7344875 w 7440612"/>
              <a:gd name="connsiteY68" fmla="*/ 3084512 h 6858000"/>
              <a:gd name="connsiteX69" fmla="*/ 7365030 w 7440612"/>
              <a:gd name="connsiteY69" fmla="*/ 3121025 h 6858000"/>
              <a:gd name="connsiteX70" fmla="*/ 7385185 w 7440612"/>
              <a:gd name="connsiteY70" fmla="*/ 3160712 h 6858000"/>
              <a:gd name="connsiteX71" fmla="*/ 7401981 w 7440612"/>
              <a:gd name="connsiteY71" fmla="*/ 3201987 h 6858000"/>
              <a:gd name="connsiteX72" fmla="*/ 7417098 w 7440612"/>
              <a:gd name="connsiteY72" fmla="*/ 3248025 h 6858000"/>
              <a:gd name="connsiteX73" fmla="*/ 7428855 w 7440612"/>
              <a:gd name="connsiteY73" fmla="*/ 3300412 h 6858000"/>
              <a:gd name="connsiteX74" fmla="*/ 7437253 w 7440612"/>
              <a:gd name="connsiteY74" fmla="*/ 3360737 h 6858000"/>
              <a:gd name="connsiteX75" fmla="*/ 7440612 w 7440612"/>
              <a:gd name="connsiteY75" fmla="*/ 3427412 h 6858000"/>
              <a:gd name="connsiteX76" fmla="*/ 7437253 w 7440612"/>
              <a:gd name="connsiteY76" fmla="*/ 3497262 h 6858000"/>
              <a:gd name="connsiteX77" fmla="*/ 7428855 w 7440612"/>
              <a:gd name="connsiteY77" fmla="*/ 3557587 h 6858000"/>
              <a:gd name="connsiteX78" fmla="*/ 7417098 w 7440612"/>
              <a:gd name="connsiteY78" fmla="*/ 3609975 h 6858000"/>
              <a:gd name="connsiteX79" fmla="*/ 7401981 w 7440612"/>
              <a:gd name="connsiteY79" fmla="*/ 3656012 h 6858000"/>
              <a:gd name="connsiteX80" fmla="*/ 7385185 w 7440612"/>
              <a:gd name="connsiteY80" fmla="*/ 3697287 h 6858000"/>
              <a:gd name="connsiteX81" fmla="*/ 7365030 w 7440612"/>
              <a:gd name="connsiteY81" fmla="*/ 3736975 h 6858000"/>
              <a:gd name="connsiteX82" fmla="*/ 7324720 w 7440612"/>
              <a:gd name="connsiteY82" fmla="*/ 3811587 h 6858000"/>
              <a:gd name="connsiteX83" fmla="*/ 7306244 w 7440612"/>
              <a:gd name="connsiteY83" fmla="*/ 3848100 h 6858000"/>
              <a:gd name="connsiteX84" fmla="*/ 7287768 w 7440612"/>
              <a:gd name="connsiteY84" fmla="*/ 3890962 h 6858000"/>
              <a:gd name="connsiteX85" fmla="*/ 7272653 w 7440612"/>
              <a:gd name="connsiteY85" fmla="*/ 3935412 h 6858000"/>
              <a:gd name="connsiteX86" fmla="*/ 7262575 w 7440612"/>
              <a:gd name="connsiteY86" fmla="*/ 3987800 h 6858000"/>
              <a:gd name="connsiteX87" fmla="*/ 7252497 w 7440612"/>
              <a:gd name="connsiteY87" fmla="*/ 4048125 h 6858000"/>
              <a:gd name="connsiteX88" fmla="*/ 7250817 w 7440612"/>
              <a:gd name="connsiteY88" fmla="*/ 4116387 h 6858000"/>
              <a:gd name="connsiteX89" fmla="*/ 7252497 w 7440612"/>
              <a:gd name="connsiteY89" fmla="*/ 4186237 h 6858000"/>
              <a:gd name="connsiteX90" fmla="*/ 7262575 w 7440612"/>
              <a:gd name="connsiteY90" fmla="*/ 4244975 h 6858000"/>
              <a:gd name="connsiteX91" fmla="*/ 7272653 w 7440612"/>
              <a:gd name="connsiteY91" fmla="*/ 4297362 h 6858000"/>
              <a:gd name="connsiteX92" fmla="*/ 7287768 w 7440612"/>
              <a:gd name="connsiteY92" fmla="*/ 4343400 h 6858000"/>
              <a:gd name="connsiteX93" fmla="*/ 7306244 w 7440612"/>
              <a:gd name="connsiteY93" fmla="*/ 4386262 h 6858000"/>
              <a:gd name="connsiteX94" fmla="*/ 7324720 w 7440612"/>
              <a:gd name="connsiteY94" fmla="*/ 4424362 h 6858000"/>
              <a:gd name="connsiteX95" fmla="*/ 7365030 w 7440612"/>
              <a:gd name="connsiteY95" fmla="*/ 4498975 h 6858000"/>
              <a:gd name="connsiteX96" fmla="*/ 7385185 w 7440612"/>
              <a:gd name="connsiteY96" fmla="*/ 4537075 h 6858000"/>
              <a:gd name="connsiteX97" fmla="*/ 7401981 w 7440612"/>
              <a:gd name="connsiteY97" fmla="*/ 4579937 h 6858000"/>
              <a:gd name="connsiteX98" fmla="*/ 7417098 w 7440612"/>
              <a:gd name="connsiteY98" fmla="*/ 4625975 h 6858000"/>
              <a:gd name="connsiteX99" fmla="*/ 7428855 w 7440612"/>
              <a:gd name="connsiteY99" fmla="*/ 4678362 h 6858000"/>
              <a:gd name="connsiteX100" fmla="*/ 7437253 w 7440612"/>
              <a:gd name="connsiteY100" fmla="*/ 4738687 h 6858000"/>
              <a:gd name="connsiteX101" fmla="*/ 7440612 w 7440612"/>
              <a:gd name="connsiteY101" fmla="*/ 4806950 h 6858000"/>
              <a:gd name="connsiteX102" fmla="*/ 7437253 w 7440612"/>
              <a:gd name="connsiteY102" fmla="*/ 4875212 h 6858000"/>
              <a:gd name="connsiteX103" fmla="*/ 7428855 w 7440612"/>
              <a:gd name="connsiteY103" fmla="*/ 4935537 h 6858000"/>
              <a:gd name="connsiteX104" fmla="*/ 7417098 w 7440612"/>
              <a:gd name="connsiteY104" fmla="*/ 4987925 h 6858000"/>
              <a:gd name="connsiteX105" fmla="*/ 7401981 w 7440612"/>
              <a:gd name="connsiteY105" fmla="*/ 5033962 h 6858000"/>
              <a:gd name="connsiteX106" fmla="*/ 7385185 w 7440612"/>
              <a:gd name="connsiteY106" fmla="*/ 5075237 h 6858000"/>
              <a:gd name="connsiteX107" fmla="*/ 7365030 w 7440612"/>
              <a:gd name="connsiteY107" fmla="*/ 5114925 h 6858000"/>
              <a:gd name="connsiteX108" fmla="*/ 7344875 w 7440612"/>
              <a:gd name="connsiteY108" fmla="*/ 5149850 h 6858000"/>
              <a:gd name="connsiteX109" fmla="*/ 7324720 w 7440612"/>
              <a:gd name="connsiteY109" fmla="*/ 5186362 h 6858000"/>
              <a:gd name="connsiteX110" fmla="*/ 7306244 w 7440612"/>
              <a:gd name="connsiteY110" fmla="*/ 5226050 h 6858000"/>
              <a:gd name="connsiteX111" fmla="*/ 7287768 w 7440612"/>
              <a:gd name="connsiteY111" fmla="*/ 5268912 h 6858000"/>
              <a:gd name="connsiteX112" fmla="*/ 7272653 w 7440612"/>
              <a:gd name="connsiteY112" fmla="*/ 5313362 h 6858000"/>
              <a:gd name="connsiteX113" fmla="*/ 7262575 w 7440612"/>
              <a:gd name="connsiteY113" fmla="*/ 5365750 h 6858000"/>
              <a:gd name="connsiteX114" fmla="*/ 7252497 w 7440612"/>
              <a:gd name="connsiteY114" fmla="*/ 5426075 h 6858000"/>
              <a:gd name="connsiteX115" fmla="*/ 7250817 w 7440612"/>
              <a:gd name="connsiteY115" fmla="*/ 5494337 h 6858000"/>
              <a:gd name="connsiteX116" fmla="*/ 7252497 w 7440612"/>
              <a:gd name="connsiteY116" fmla="*/ 5562600 h 6858000"/>
              <a:gd name="connsiteX117" fmla="*/ 7262575 w 7440612"/>
              <a:gd name="connsiteY117" fmla="*/ 5622925 h 6858000"/>
              <a:gd name="connsiteX118" fmla="*/ 7272653 w 7440612"/>
              <a:gd name="connsiteY118" fmla="*/ 5675312 h 6858000"/>
              <a:gd name="connsiteX119" fmla="*/ 7287768 w 7440612"/>
              <a:gd name="connsiteY119" fmla="*/ 5721350 h 6858000"/>
              <a:gd name="connsiteX120" fmla="*/ 7306244 w 7440612"/>
              <a:gd name="connsiteY120" fmla="*/ 5762625 h 6858000"/>
              <a:gd name="connsiteX121" fmla="*/ 7324720 w 7440612"/>
              <a:gd name="connsiteY121" fmla="*/ 5802312 h 6858000"/>
              <a:gd name="connsiteX122" fmla="*/ 7344875 w 7440612"/>
              <a:gd name="connsiteY122" fmla="*/ 5840412 h 6858000"/>
              <a:gd name="connsiteX123" fmla="*/ 7365030 w 7440612"/>
              <a:gd name="connsiteY123" fmla="*/ 5876925 h 6858000"/>
              <a:gd name="connsiteX124" fmla="*/ 7385185 w 7440612"/>
              <a:gd name="connsiteY124" fmla="*/ 5915025 h 6858000"/>
              <a:gd name="connsiteX125" fmla="*/ 7401981 w 7440612"/>
              <a:gd name="connsiteY125" fmla="*/ 5956300 h 6858000"/>
              <a:gd name="connsiteX126" fmla="*/ 7417098 w 7440612"/>
              <a:gd name="connsiteY126" fmla="*/ 6003925 h 6858000"/>
              <a:gd name="connsiteX127" fmla="*/ 7428855 w 7440612"/>
              <a:gd name="connsiteY127" fmla="*/ 6056312 h 6858000"/>
              <a:gd name="connsiteX128" fmla="*/ 7437253 w 7440612"/>
              <a:gd name="connsiteY128" fmla="*/ 6113462 h 6858000"/>
              <a:gd name="connsiteX129" fmla="*/ 7440612 w 7440612"/>
              <a:gd name="connsiteY129" fmla="*/ 6183312 h 6858000"/>
              <a:gd name="connsiteX130" fmla="*/ 7437253 w 7440612"/>
              <a:gd name="connsiteY130" fmla="*/ 6251575 h 6858000"/>
              <a:gd name="connsiteX131" fmla="*/ 7428855 w 7440612"/>
              <a:gd name="connsiteY131" fmla="*/ 6311900 h 6858000"/>
              <a:gd name="connsiteX132" fmla="*/ 7417098 w 7440612"/>
              <a:gd name="connsiteY132" fmla="*/ 6361112 h 6858000"/>
              <a:gd name="connsiteX133" fmla="*/ 7401981 w 7440612"/>
              <a:gd name="connsiteY133" fmla="*/ 6407150 h 6858000"/>
              <a:gd name="connsiteX134" fmla="*/ 7385185 w 7440612"/>
              <a:gd name="connsiteY134" fmla="*/ 6448425 h 6858000"/>
              <a:gd name="connsiteX135" fmla="*/ 7366710 w 7440612"/>
              <a:gd name="connsiteY135" fmla="*/ 6488112 h 6858000"/>
              <a:gd name="connsiteX136" fmla="*/ 7348234 w 7440612"/>
              <a:gd name="connsiteY136" fmla="*/ 6523037 h 6858000"/>
              <a:gd name="connsiteX137" fmla="*/ 7328079 w 7440612"/>
              <a:gd name="connsiteY137" fmla="*/ 6561137 h 6858000"/>
              <a:gd name="connsiteX138" fmla="*/ 7307924 w 7440612"/>
              <a:gd name="connsiteY138" fmla="*/ 6597650 h 6858000"/>
              <a:gd name="connsiteX139" fmla="*/ 7291128 w 7440612"/>
              <a:gd name="connsiteY139" fmla="*/ 6640512 h 6858000"/>
              <a:gd name="connsiteX140" fmla="*/ 7274332 w 7440612"/>
              <a:gd name="connsiteY140" fmla="*/ 6683375 h 6858000"/>
              <a:gd name="connsiteX141" fmla="*/ 7264254 w 7440612"/>
              <a:gd name="connsiteY141" fmla="*/ 6735762 h 6858000"/>
              <a:gd name="connsiteX142" fmla="*/ 7255857 w 7440612"/>
              <a:gd name="connsiteY142" fmla="*/ 6791325 h 6858000"/>
              <a:gd name="connsiteX143" fmla="*/ 7250817 w 7440612"/>
              <a:gd name="connsiteY143" fmla="*/ 6858000 h 6858000"/>
              <a:gd name="connsiteX144" fmla="*/ 4328971 w 7440612"/>
              <a:gd name="connsiteY144" fmla="*/ 6858000 h 6858000"/>
              <a:gd name="connsiteX145" fmla="*/ 3756991 w 7440612"/>
              <a:gd name="connsiteY145" fmla="*/ 6858000 h 6858000"/>
              <a:gd name="connsiteX146" fmla="*/ 3167828 w 7440612"/>
              <a:gd name="connsiteY146" fmla="*/ 6858000 h 6858000"/>
              <a:gd name="connsiteX147" fmla="*/ 2746914 w 7440612"/>
              <a:gd name="connsiteY147" fmla="*/ 6858000 h 6858000"/>
              <a:gd name="connsiteX148" fmla="*/ 0 w 7440612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440612" h="6858000">
                <a:moveTo>
                  <a:pt x="0" y="0"/>
                </a:moveTo>
                <a:lnTo>
                  <a:pt x="2746914" y="0"/>
                </a:lnTo>
                <a:lnTo>
                  <a:pt x="3167828" y="0"/>
                </a:lnTo>
                <a:lnTo>
                  <a:pt x="3756991" y="0"/>
                </a:lnTo>
                <a:lnTo>
                  <a:pt x="4328971" y="0"/>
                </a:lnTo>
                <a:lnTo>
                  <a:pt x="7250817" y="0"/>
                </a:lnTo>
                <a:lnTo>
                  <a:pt x="7255857" y="66675"/>
                </a:lnTo>
                <a:lnTo>
                  <a:pt x="7264254" y="122237"/>
                </a:lnTo>
                <a:lnTo>
                  <a:pt x="7274332" y="174625"/>
                </a:lnTo>
                <a:lnTo>
                  <a:pt x="7291128" y="217487"/>
                </a:lnTo>
                <a:lnTo>
                  <a:pt x="7307924" y="260350"/>
                </a:lnTo>
                <a:lnTo>
                  <a:pt x="7328079" y="296862"/>
                </a:lnTo>
                <a:lnTo>
                  <a:pt x="7348234" y="334962"/>
                </a:lnTo>
                <a:lnTo>
                  <a:pt x="7366710" y="369887"/>
                </a:lnTo>
                <a:lnTo>
                  <a:pt x="7385185" y="409575"/>
                </a:lnTo>
                <a:lnTo>
                  <a:pt x="7401981" y="450850"/>
                </a:lnTo>
                <a:lnTo>
                  <a:pt x="7417098" y="496887"/>
                </a:lnTo>
                <a:lnTo>
                  <a:pt x="7428855" y="546100"/>
                </a:lnTo>
                <a:lnTo>
                  <a:pt x="7437253" y="606425"/>
                </a:lnTo>
                <a:lnTo>
                  <a:pt x="7440612" y="673100"/>
                </a:lnTo>
                <a:lnTo>
                  <a:pt x="7437253" y="744537"/>
                </a:lnTo>
                <a:lnTo>
                  <a:pt x="7428855" y="801687"/>
                </a:lnTo>
                <a:lnTo>
                  <a:pt x="7417098" y="854075"/>
                </a:lnTo>
                <a:lnTo>
                  <a:pt x="7401981" y="901700"/>
                </a:lnTo>
                <a:lnTo>
                  <a:pt x="7385185" y="942975"/>
                </a:lnTo>
                <a:lnTo>
                  <a:pt x="7365030" y="981075"/>
                </a:lnTo>
                <a:lnTo>
                  <a:pt x="7344875" y="1017587"/>
                </a:lnTo>
                <a:lnTo>
                  <a:pt x="7324720" y="1055687"/>
                </a:lnTo>
                <a:lnTo>
                  <a:pt x="7306244" y="1095375"/>
                </a:lnTo>
                <a:lnTo>
                  <a:pt x="7287768" y="1136650"/>
                </a:lnTo>
                <a:lnTo>
                  <a:pt x="7272653" y="1182687"/>
                </a:lnTo>
                <a:lnTo>
                  <a:pt x="7262575" y="1235075"/>
                </a:lnTo>
                <a:lnTo>
                  <a:pt x="7252497" y="1295400"/>
                </a:lnTo>
                <a:lnTo>
                  <a:pt x="7250817" y="1363662"/>
                </a:lnTo>
                <a:lnTo>
                  <a:pt x="7252497" y="1431925"/>
                </a:lnTo>
                <a:lnTo>
                  <a:pt x="7262575" y="1492250"/>
                </a:lnTo>
                <a:lnTo>
                  <a:pt x="7272653" y="1544637"/>
                </a:lnTo>
                <a:lnTo>
                  <a:pt x="7287768" y="1589087"/>
                </a:lnTo>
                <a:lnTo>
                  <a:pt x="7306244" y="1631950"/>
                </a:lnTo>
                <a:lnTo>
                  <a:pt x="7324720" y="1671637"/>
                </a:lnTo>
                <a:lnTo>
                  <a:pt x="7344875" y="1708150"/>
                </a:lnTo>
                <a:lnTo>
                  <a:pt x="7365030" y="1743075"/>
                </a:lnTo>
                <a:lnTo>
                  <a:pt x="7385185" y="1782762"/>
                </a:lnTo>
                <a:lnTo>
                  <a:pt x="7401981" y="1824037"/>
                </a:lnTo>
                <a:lnTo>
                  <a:pt x="7417098" y="1870075"/>
                </a:lnTo>
                <a:lnTo>
                  <a:pt x="7428855" y="1922462"/>
                </a:lnTo>
                <a:lnTo>
                  <a:pt x="7437253" y="1982787"/>
                </a:lnTo>
                <a:lnTo>
                  <a:pt x="7440612" y="2051050"/>
                </a:lnTo>
                <a:lnTo>
                  <a:pt x="7437253" y="2119312"/>
                </a:lnTo>
                <a:lnTo>
                  <a:pt x="7428855" y="2179637"/>
                </a:lnTo>
                <a:lnTo>
                  <a:pt x="7417098" y="2232025"/>
                </a:lnTo>
                <a:lnTo>
                  <a:pt x="7401981" y="2278062"/>
                </a:lnTo>
                <a:lnTo>
                  <a:pt x="7385185" y="2319337"/>
                </a:lnTo>
                <a:lnTo>
                  <a:pt x="7365030" y="2359025"/>
                </a:lnTo>
                <a:lnTo>
                  <a:pt x="7344875" y="2395537"/>
                </a:lnTo>
                <a:lnTo>
                  <a:pt x="7324720" y="2433637"/>
                </a:lnTo>
                <a:lnTo>
                  <a:pt x="7306244" y="2471737"/>
                </a:lnTo>
                <a:lnTo>
                  <a:pt x="7287768" y="2513012"/>
                </a:lnTo>
                <a:lnTo>
                  <a:pt x="7272653" y="2560637"/>
                </a:lnTo>
                <a:lnTo>
                  <a:pt x="7262575" y="2613025"/>
                </a:lnTo>
                <a:lnTo>
                  <a:pt x="7252497" y="2671762"/>
                </a:lnTo>
                <a:lnTo>
                  <a:pt x="7250817" y="2741612"/>
                </a:lnTo>
                <a:lnTo>
                  <a:pt x="7252497" y="2809875"/>
                </a:lnTo>
                <a:lnTo>
                  <a:pt x="7262575" y="2868612"/>
                </a:lnTo>
                <a:lnTo>
                  <a:pt x="7272653" y="2922587"/>
                </a:lnTo>
                <a:lnTo>
                  <a:pt x="7287768" y="2967037"/>
                </a:lnTo>
                <a:lnTo>
                  <a:pt x="7306244" y="3009900"/>
                </a:lnTo>
                <a:lnTo>
                  <a:pt x="7324720" y="3046412"/>
                </a:lnTo>
                <a:lnTo>
                  <a:pt x="7344875" y="3084512"/>
                </a:lnTo>
                <a:lnTo>
                  <a:pt x="7365030" y="3121025"/>
                </a:lnTo>
                <a:lnTo>
                  <a:pt x="7385185" y="3160712"/>
                </a:lnTo>
                <a:lnTo>
                  <a:pt x="7401981" y="3201987"/>
                </a:lnTo>
                <a:lnTo>
                  <a:pt x="7417098" y="3248025"/>
                </a:lnTo>
                <a:lnTo>
                  <a:pt x="7428855" y="3300412"/>
                </a:lnTo>
                <a:lnTo>
                  <a:pt x="7437253" y="3360737"/>
                </a:lnTo>
                <a:lnTo>
                  <a:pt x="7440612" y="3427412"/>
                </a:lnTo>
                <a:lnTo>
                  <a:pt x="7437253" y="3497262"/>
                </a:lnTo>
                <a:lnTo>
                  <a:pt x="7428855" y="3557587"/>
                </a:lnTo>
                <a:lnTo>
                  <a:pt x="7417098" y="3609975"/>
                </a:lnTo>
                <a:lnTo>
                  <a:pt x="7401981" y="3656012"/>
                </a:lnTo>
                <a:lnTo>
                  <a:pt x="7385185" y="3697287"/>
                </a:lnTo>
                <a:lnTo>
                  <a:pt x="7365030" y="3736975"/>
                </a:lnTo>
                <a:lnTo>
                  <a:pt x="7324720" y="3811587"/>
                </a:lnTo>
                <a:lnTo>
                  <a:pt x="7306244" y="3848100"/>
                </a:lnTo>
                <a:lnTo>
                  <a:pt x="7287768" y="3890962"/>
                </a:lnTo>
                <a:lnTo>
                  <a:pt x="7272653" y="3935412"/>
                </a:lnTo>
                <a:lnTo>
                  <a:pt x="7262575" y="3987800"/>
                </a:lnTo>
                <a:lnTo>
                  <a:pt x="7252497" y="4048125"/>
                </a:lnTo>
                <a:lnTo>
                  <a:pt x="7250817" y="4116387"/>
                </a:lnTo>
                <a:lnTo>
                  <a:pt x="7252497" y="4186237"/>
                </a:lnTo>
                <a:lnTo>
                  <a:pt x="7262575" y="4244975"/>
                </a:lnTo>
                <a:lnTo>
                  <a:pt x="7272653" y="4297362"/>
                </a:lnTo>
                <a:lnTo>
                  <a:pt x="7287768" y="4343400"/>
                </a:lnTo>
                <a:lnTo>
                  <a:pt x="7306244" y="4386262"/>
                </a:lnTo>
                <a:lnTo>
                  <a:pt x="7324720" y="4424362"/>
                </a:lnTo>
                <a:lnTo>
                  <a:pt x="7365030" y="4498975"/>
                </a:lnTo>
                <a:lnTo>
                  <a:pt x="7385185" y="4537075"/>
                </a:lnTo>
                <a:lnTo>
                  <a:pt x="7401981" y="4579937"/>
                </a:lnTo>
                <a:lnTo>
                  <a:pt x="7417098" y="4625975"/>
                </a:lnTo>
                <a:lnTo>
                  <a:pt x="7428855" y="4678362"/>
                </a:lnTo>
                <a:lnTo>
                  <a:pt x="7437253" y="4738687"/>
                </a:lnTo>
                <a:lnTo>
                  <a:pt x="7440612" y="4806950"/>
                </a:lnTo>
                <a:lnTo>
                  <a:pt x="7437253" y="4875212"/>
                </a:lnTo>
                <a:lnTo>
                  <a:pt x="7428855" y="4935537"/>
                </a:lnTo>
                <a:lnTo>
                  <a:pt x="7417098" y="4987925"/>
                </a:lnTo>
                <a:lnTo>
                  <a:pt x="7401981" y="5033962"/>
                </a:lnTo>
                <a:lnTo>
                  <a:pt x="7385185" y="5075237"/>
                </a:lnTo>
                <a:lnTo>
                  <a:pt x="7365030" y="5114925"/>
                </a:lnTo>
                <a:lnTo>
                  <a:pt x="7344875" y="5149850"/>
                </a:lnTo>
                <a:lnTo>
                  <a:pt x="7324720" y="5186362"/>
                </a:lnTo>
                <a:lnTo>
                  <a:pt x="7306244" y="5226050"/>
                </a:lnTo>
                <a:lnTo>
                  <a:pt x="7287768" y="5268912"/>
                </a:lnTo>
                <a:lnTo>
                  <a:pt x="7272653" y="5313362"/>
                </a:lnTo>
                <a:lnTo>
                  <a:pt x="7262575" y="5365750"/>
                </a:lnTo>
                <a:lnTo>
                  <a:pt x="7252497" y="5426075"/>
                </a:lnTo>
                <a:lnTo>
                  <a:pt x="7250817" y="5494337"/>
                </a:lnTo>
                <a:lnTo>
                  <a:pt x="7252497" y="5562600"/>
                </a:lnTo>
                <a:lnTo>
                  <a:pt x="7262575" y="5622925"/>
                </a:lnTo>
                <a:lnTo>
                  <a:pt x="7272653" y="5675312"/>
                </a:lnTo>
                <a:lnTo>
                  <a:pt x="7287768" y="5721350"/>
                </a:lnTo>
                <a:lnTo>
                  <a:pt x="7306244" y="5762625"/>
                </a:lnTo>
                <a:lnTo>
                  <a:pt x="7324720" y="5802312"/>
                </a:lnTo>
                <a:lnTo>
                  <a:pt x="7344875" y="5840412"/>
                </a:lnTo>
                <a:lnTo>
                  <a:pt x="7365030" y="5876925"/>
                </a:lnTo>
                <a:lnTo>
                  <a:pt x="7385185" y="5915025"/>
                </a:lnTo>
                <a:lnTo>
                  <a:pt x="7401981" y="5956300"/>
                </a:lnTo>
                <a:lnTo>
                  <a:pt x="7417098" y="6003925"/>
                </a:lnTo>
                <a:lnTo>
                  <a:pt x="7428855" y="6056312"/>
                </a:lnTo>
                <a:lnTo>
                  <a:pt x="7437253" y="6113462"/>
                </a:lnTo>
                <a:lnTo>
                  <a:pt x="7440612" y="6183312"/>
                </a:lnTo>
                <a:lnTo>
                  <a:pt x="7437253" y="6251575"/>
                </a:lnTo>
                <a:lnTo>
                  <a:pt x="7428855" y="6311900"/>
                </a:lnTo>
                <a:lnTo>
                  <a:pt x="7417098" y="6361112"/>
                </a:lnTo>
                <a:lnTo>
                  <a:pt x="7401981" y="6407150"/>
                </a:lnTo>
                <a:lnTo>
                  <a:pt x="7385185" y="6448425"/>
                </a:lnTo>
                <a:lnTo>
                  <a:pt x="7366710" y="6488112"/>
                </a:lnTo>
                <a:lnTo>
                  <a:pt x="7348234" y="6523037"/>
                </a:lnTo>
                <a:lnTo>
                  <a:pt x="7328079" y="6561137"/>
                </a:lnTo>
                <a:lnTo>
                  <a:pt x="7307924" y="6597650"/>
                </a:lnTo>
                <a:lnTo>
                  <a:pt x="7291128" y="6640512"/>
                </a:lnTo>
                <a:lnTo>
                  <a:pt x="7274332" y="6683375"/>
                </a:lnTo>
                <a:lnTo>
                  <a:pt x="7264254" y="6735762"/>
                </a:lnTo>
                <a:lnTo>
                  <a:pt x="7255857" y="6791325"/>
                </a:lnTo>
                <a:lnTo>
                  <a:pt x="7250817" y="6858000"/>
                </a:lnTo>
                <a:lnTo>
                  <a:pt x="4328971" y="6858000"/>
                </a:lnTo>
                <a:lnTo>
                  <a:pt x="3756991" y="6858000"/>
                </a:lnTo>
                <a:lnTo>
                  <a:pt x="3167828" y="6858000"/>
                </a:lnTo>
                <a:lnTo>
                  <a:pt x="2746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C43EDC0-DA66-3EAF-3557-2A485556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6015897" cy="1492132"/>
          </a:xfrm>
        </p:spPr>
        <p:txBody>
          <a:bodyPr anchor="t">
            <a:normAutofit/>
          </a:bodyPr>
          <a:lstStyle/>
          <a:p>
            <a:r>
              <a:rPr lang="fi-FI">
                <a:cs typeface="Calibri Light"/>
              </a:rPr>
              <a:t>Sienieläimet (</a:t>
            </a:r>
            <a:r>
              <a:rPr lang="fi-FI" i="1" err="1">
                <a:cs typeface="Calibri Light"/>
              </a:rPr>
              <a:t>Porifera</a:t>
            </a:r>
            <a:r>
              <a:rPr lang="fi-FI">
                <a:cs typeface="Calibri Light"/>
              </a:rPr>
              <a:t>)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CF8583-AE07-1146-7336-AA7B8E8C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42" y="1811547"/>
            <a:ext cx="6303444" cy="3844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>
                <a:cs typeface="Calibri"/>
              </a:rPr>
              <a:t>säkkimäinen, </a:t>
            </a:r>
            <a:r>
              <a:rPr lang="fi-FI">
                <a:ea typeface="+mn-lt"/>
                <a:cs typeface="+mn-lt"/>
              </a:rPr>
              <a:t>tynnyrimäinen tai putkimainen</a:t>
            </a:r>
            <a:r>
              <a:rPr lang="fi-FI">
                <a:cs typeface="Calibri"/>
              </a:rPr>
              <a:t> rakenne</a:t>
            </a:r>
          </a:p>
          <a:p>
            <a:r>
              <a:rPr lang="fi-FI">
                <a:ea typeface="+mn-lt"/>
                <a:cs typeface="+mn-lt"/>
              </a:rPr>
              <a:t>ei hermostoa, verenkiertoelimistöä eikä kehittyneitä aisteja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suurin osa merissä, mutta myös järvissä</a:t>
            </a:r>
          </a:p>
          <a:p>
            <a:r>
              <a:rPr lang="fi-FI">
                <a:cs typeface="Calibri"/>
              </a:rPr>
              <a:t>elävät pohjaan kiinnittyneinä</a:t>
            </a:r>
          </a:p>
          <a:p>
            <a:r>
              <a:rPr lang="fi-FI">
                <a:ea typeface="+mn-lt"/>
                <a:cs typeface="+mn-lt"/>
              </a:rPr>
              <a:t>muodostavat runkokuntia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suvullinen ja suvuton lisääntyminen</a:t>
            </a:r>
          </a:p>
          <a:p>
            <a:r>
              <a:rPr lang="fi-FI">
                <a:cs typeface="Calibri"/>
              </a:rPr>
              <a:t>maapallon vanhimpia eläimiä</a:t>
            </a:r>
          </a:p>
        </p:txBody>
      </p:sp>
      <p:sp>
        <p:nvSpPr>
          <p:cNvPr id="9" name="Tekstiruutu 1">
            <a:extLst>
              <a:ext uri="{FF2B5EF4-FFF2-40B4-BE49-F238E27FC236}">
                <a16:creationId xmlns:a16="http://schemas.microsoft.com/office/drawing/2014/main" id="{F55B7670-8577-D400-42AD-E196800830C5}"/>
              </a:ext>
            </a:extLst>
          </p:cNvPr>
          <p:cNvSpPr txBox="1"/>
          <p:nvPr/>
        </p:nvSpPr>
        <p:spPr>
          <a:xfrm>
            <a:off x="10779578" y="2721"/>
            <a:ext cx="140970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järvisieni</a:t>
            </a:r>
          </a:p>
        </p:txBody>
      </p:sp>
      <p:sp>
        <p:nvSpPr>
          <p:cNvPr id="10" name="Tekstiruutu 1">
            <a:extLst>
              <a:ext uri="{FF2B5EF4-FFF2-40B4-BE49-F238E27FC236}">
                <a16:creationId xmlns:a16="http://schemas.microsoft.com/office/drawing/2014/main" id="{F55B7670-8577-D400-42AD-E196800830C5}"/>
              </a:ext>
            </a:extLst>
          </p:cNvPr>
          <p:cNvSpPr txBox="1"/>
          <p:nvPr/>
        </p:nvSpPr>
        <p:spPr>
          <a:xfrm>
            <a:off x="10786381" y="3424918"/>
            <a:ext cx="140970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pesusieni</a:t>
            </a:r>
          </a:p>
        </p:txBody>
      </p:sp>
    </p:spTree>
    <p:extLst>
      <p:ext uri="{BB962C8B-B14F-4D97-AF65-F5344CB8AC3E}">
        <p14:creationId xmlns:p14="http://schemas.microsoft.com/office/powerpoint/2010/main" val="292198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DBC3FA-1778-4542-A98E-723060F70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puu, ulko, onteloeläin, kasvi&#10;&#10;Kuvaus luotu automaattisesti">
            <a:extLst>
              <a:ext uri="{FF2B5EF4-FFF2-40B4-BE49-F238E27FC236}">
                <a16:creationId xmlns:a16="http://schemas.microsoft.com/office/drawing/2014/main" id="{58449D50-D744-704C-77BD-E3011BA69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" r="2564" b="-4"/>
          <a:stretch/>
        </p:blipFill>
        <p:spPr>
          <a:xfrm>
            <a:off x="7331108" y="3429000"/>
            <a:ext cx="4860895" cy="3429002"/>
          </a:xfrm>
          <a:prstGeom prst="rect">
            <a:avLst/>
          </a:prstGeom>
        </p:spPr>
      </p:pic>
      <p:pic>
        <p:nvPicPr>
          <p:cNvPr id="5" name="Kuva 5" descr="Kuva, joka sisältää kohteen vihreä, merenpohja&#10;&#10;Kuvaus luotu automaattisesti">
            <a:extLst>
              <a:ext uri="{FF2B5EF4-FFF2-40B4-BE49-F238E27FC236}">
                <a16:creationId xmlns:a16="http://schemas.microsoft.com/office/drawing/2014/main" id="{2540374B-6EF4-9E7D-2456-DE93F3A69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"/>
          <a:stretch/>
        </p:blipFill>
        <p:spPr>
          <a:xfrm>
            <a:off x="7331101" y="-2"/>
            <a:ext cx="4860896" cy="34344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BA3DC3-EBA4-4E01-9551-84AF25F5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7584990" cy="6858000"/>
          </a:xfrm>
          <a:custGeom>
            <a:avLst/>
            <a:gdLst>
              <a:gd name="connsiteX0" fmla="*/ 7584990 w 7584990"/>
              <a:gd name="connsiteY0" fmla="*/ 0 h 6858000"/>
              <a:gd name="connsiteX1" fmla="*/ 4838076 w 7584990"/>
              <a:gd name="connsiteY1" fmla="*/ 0 h 6858000"/>
              <a:gd name="connsiteX2" fmla="*/ 4417162 w 7584990"/>
              <a:gd name="connsiteY2" fmla="*/ 0 h 6858000"/>
              <a:gd name="connsiteX3" fmla="*/ 3827999 w 7584990"/>
              <a:gd name="connsiteY3" fmla="*/ 0 h 6858000"/>
              <a:gd name="connsiteX4" fmla="*/ 3459219 w 7584990"/>
              <a:gd name="connsiteY4" fmla="*/ 0 h 6858000"/>
              <a:gd name="connsiteX5" fmla="*/ 334174 w 7584990"/>
              <a:gd name="connsiteY5" fmla="*/ 0 h 6858000"/>
              <a:gd name="connsiteX6" fmla="*/ 334173 w 7584990"/>
              <a:gd name="connsiteY6" fmla="*/ 0 h 6858000"/>
              <a:gd name="connsiteX7" fmla="*/ 189795 w 7584990"/>
              <a:gd name="connsiteY7" fmla="*/ 0 h 6858000"/>
              <a:gd name="connsiteX8" fmla="*/ 184756 w 7584990"/>
              <a:gd name="connsiteY8" fmla="*/ 66675 h 6858000"/>
              <a:gd name="connsiteX9" fmla="*/ 176358 w 7584990"/>
              <a:gd name="connsiteY9" fmla="*/ 122237 h 6858000"/>
              <a:gd name="connsiteX10" fmla="*/ 166281 w 7584990"/>
              <a:gd name="connsiteY10" fmla="*/ 174625 h 6858000"/>
              <a:gd name="connsiteX11" fmla="*/ 149485 w 7584990"/>
              <a:gd name="connsiteY11" fmla="*/ 217487 h 6858000"/>
              <a:gd name="connsiteX12" fmla="*/ 132689 w 7584990"/>
              <a:gd name="connsiteY12" fmla="*/ 260350 h 6858000"/>
              <a:gd name="connsiteX13" fmla="*/ 112534 w 7584990"/>
              <a:gd name="connsiteY13" fmla="*/ 296862 h 6858000"/>
              <a:gd name="connsiteX14" fmla="*/ 92379 w 7584990"/>
              <a:gd name="connsiteY14" fmla="*/ 334962 h 6858000"/>
              <a:gd name="connsiteX15" fmla="*/ 73903 w 7584990"/>
              <a:gd name="connsiteY15" fmla="*/ 369887 h 6858000"/>
              <a:gd name="connsiteX16" fmla="*/ 55427 w 7584990"/>
              <a:gd name="connsiteY16" fmla="*/ 409575 h 6858000"/>
              <a:gd name="connsiteX17" fmla="*/ 38632 w 7584990"/>
              <a:gd name="connsiteY17" fmla="*/ 450850 h 6858000"/>
              <a:gd name="connsiteX18" fmla="*/ 23515 w 7584990"/>
              <a:gd name="connsiteY18" fmla="*/ 496887 h 6858000"/>
              <a:gd name="connsiteX19" fmla="*/ 11758 w 7584990"/>
              <a:gd name="connsiteY19" fmla="*/ 546100 h 6858000"/>
              <a:gd name="connsiteX20" fmla="*/ 3359 w 7584990"/>
              <a:gd name="connsiteY20" fmla="*/ 606425 h 6858000"/>
              <a:gd name="connsiteX21" fmla="*/ 0 w 7584990"/>
              <a:gd name="connsiteY21" fmla="*/ 673100 h 6858000"/>
              <a:gd name="connsiteX22" fmla="*/ 3359 w 7584990"/>
              <a:gd name="connsiteY22" fmla="*/ 744537 h 6858000"/>
              <a:gd name="connsiteX23" fmla="*/ 11758 w 7584990"/>
              <a:gd name="connsiteY23" fmla="*/ 801687 h 6858000"/>
              <a:gd name="connsiteX24" fmla="*/ 23515 w 7584990"/>
              <a:gd name="connsiteY24" fmla="*/ 854075 h 6858000"/>
              <a:gd name="connsiteX25" fmla="*/ 38632 w 7584990"/>
              <a:gd name="connsiteY25" fmla="*/ 901700 h 6858000"/>
              <a:gd name="connsiteX26" fmla="*/ 55427 w 7584990"/>
              <a:gd name="connsiteY26" fmla="*/ 942975 h 6858000"/>
              <a:gd name="connsiteX27" fmla="*/ 75583 w 7584990"/>
              <a:gd name="connsiteY27" fmla="*/ 981075 h 6858000"/>
              <a:gd name="connsiteX28" fmla="*/ 95738 w 7584990"/>
              <a:gd name="connsiteY28" fmla="*/ 1017587 h 6858000"/>
              <a:gd name="connsiteX29" fmla="*/ 115893 w 7584990"/>
              <a:gd name="connsiteY29" fmla="*/ 1055687 h 6858000"/>
              <a:gd name="connsiteX30" fmla="*/ 134368 w 7584990"/>
              <a:gd name="connsiteY30" fmla="*/ 1095375 h 6858000"/>
              <a:gd name="connsiteX31" fmla="*/ 152844 w 7584990"/>
              <a:gd name="connsiteY31" fmla="*/ 1136650 h 6858000"/>
              <a:gd name="connsiteX32" fmla="*/ 167960 w 7584990"/>
              <a:gd name="connsiteY32" fmla="*/ 1182687 h 6858000"/>
              <a:gd name="connsiteX33" fmla="*/ 178038 w 7584990"/>
              <a:gd name="connsiteY33" fmla="*/ 1235075 h 6858000"/>
              <a:gd name="connsiteX34" fmla="*/ 188115 w 7584990"/>
              <a:gd name="connsiteY34" fmla="*/ 1295400 h 6858000"/>
              <a:gd name="connsiteX35" fmla="*/ 189795 w 7584990"/>
              <a:gd name="connsiteY35" fmla="*/ 1363662 h 6858000"/>
              <a:gd name="connsiteX36" fmla="*/ 188115 w 7584990"/>
              <a:gd name="connsiteY36" fmla="*/ 1431925 h 6858000"/>
              <a:gd name="connsiteX37" fmla="*/ 178038 w 7584990"/>
              <a:gd name="connsiteY37" fmla="*/ 1492250 h 6858000"/>
              <a:gd name="connsiteX38" fmla="*/ 167960 w 7584990"/>
              <a:gd name="connsiteY38" fmla="*/ 1544637 h 6858000"/>
              <a:gd name="connsiteX39" fmla="*/ 152844 w 7584990"/>
              <a:gd name="connsiteY39" fmla="*/ 1589087 h 6858000"/>
              <a:gd name="connsiteX40" fmla="*/ 134368 w 7584990"/>
              <a:gd name="connsiteY40" fmla="*/ 1631950 h 6858000"/>
              <a:gd name="connsiteX41" fmla="*/ 115893 w 7584990"/>
              <a:gd name="connsiteY41" fmla="*/ 1671637 h 6858000"/>
              <a:gd name="connsiteX42" fmla="*/ 95738 w 7584990"/>
              <a:gd name="connsiteY42" fmla="*/ 1708150 h 6858000"/>
              <a:gd name="connsiteX43" fmla="*/ 75583 w 7584990"/>
              <a:gd name="connsiteY43" fmla="*/ 1743075 h 6858000"/>
              <a:gd name="connsiteX44" fmla="*/ 55427 w 7584990"/>
              <a:gd name="connsiteY44" fmla="*/ 1782762 h 6858000"/>
              <a:gd name="connsiteX45" fmla="*/ 38632 w 7584990"/>
              <a:gd name="connsiteY45" fmla="*/ 1824037 h 6858000"/>
              <a:gd name="connsiteX46" fmla="*/ 23515 w 7584990"/>
              <a:gd name="connsiteY46" fmla="*/ 1870075 h 6858000"/>
              <a:gd name="connsiteX47" fmla="*/ 11758 w 7584990"/>
              <a:gd name="connsiteY47" fmla="*/ 1922462 h 6858000"/>
              <a:gd name="connsiteX48" fmla="*/ 3359 w 7584990"/>
              <a:gd name="connsiteY48" fmla="*/ 1982787 h 6858000"/>
              <a:gd name="connsiteX49" fmla="*/ 0 w 7584990"/>
              <a:gd name="connsiteY49" fmla="*/ 2051050 h 6858000"/>
              <a:gd name="connsiteX50" fmla="*/ 3359 w 7584990"/>
              <a:gd name="connsiteY50" fmla="*/ 2119312 h 6858000"/>
              <a:gd name="connsiteX51" fmla="*/ 11758 w 7584990"/>
              <a:gd name="connsiteY51" fmla="*/ 2179637 h 6858000"/>
              <a:gd name="connsiteX52" fmla="*/ 23515 w 7584990"/>
              <a:gd name="connsiteY52" fmla="*/ 2232025 h 6858000"/>
              <a:gd name="connsiteX53" fmla="*/ 38632 w 7584990"/>
              <a:gd name="connsiteY53" fmla="*/ 2278062 h 6858000"/>
              <a:gd name="connsiteX54" fmla="*/ 55427 w 7584990"/>
              <a:gd name="connsiteY54" fmla="*/ 2319337 h 6858000"/>
              <a:gd name="connsiteX55" fmla="*/ 75583 w 7584990"/>
              <a:gd name="connsiteY55" fmla="*/ 2359025 h 6858000"/>
              <a:gd name="connsiteX56" fmla="*/ 95738 w 7584990"/>
              <a:gd name="connsiteY56" fmla="*/ 2395537 h 6858000"/>
              <a:gd name="connsiteX57" fmla="*/ 115893 w 7584990"/>
              <a:gd name="connsiteY57" fmla="*/ 2433637 h 6858000"/>
              <a:gd name="connsiteX58" fmla="*/ 134368 w 7584990"/>
              <a:gd name="connsiteY58" fmla="*/ 2471737 h 6858000"/>
              <a:gd name="connsiteX59" fmla="*/ 152844 w 7584990"/>
              <a:gd name="connsiteY59" fmla="*/ 2513012 h 6858000"/>
              <a:gd name="connsiteX60" fmla="*/ 167960 w 7584990"/>
              <a:gd name="connsiteY60" fmla="*/ 2560637 h 6858000"/>
              <a:gd name="connsiteX61" fmla="*/ 178038 w 7584990"/>
              <a:gd name="connsiteY61" fmla="*/ 2613025 h 6858000"/>
              <a:gd name="connsiteX62" fmla="*/ 188115 w 7584990"/>
              <a:gd name="connsiteY62" fmla="*/ 2671762 h 6858000"/>
              <a:gd name="connsiteX63" fmla="*/ 189795 w 7584990"/>
              <a:gd name="connsiteY63" fmla="*/ 2741612 h 6858000"/>
              <a:gd name="connsiteX64" fmla="*/ 188115 w 7584990"/>
              <a:gd name="connsiteY64" fmla="*/ 2809875 h 6858000"/>
              <a:gd name="connsiteX65" fmla="*/ 178038 w 7584990"/>
              <a:gd name="connsiteY65" fmla="*/ 2868612 h 6858000"/>
              <a:gd name="connsiteX66" fmla="*/ 167960 w 7584990"/>
              <a:gd name="connsiteY66" fmla="*/ 2922587 h 6858000"/>
              <a:gd name="connsiteX67" fmla="*/ 152844 w 7584990"/>
              <a:gd name="connsiteY67" fmla="*/ 2967037 h 6858000"/>
              <a:gd name="connsiteX68" fmla="*/ 134368 w 7584990"/>
              <a:gd name="connsiteY68" fmla="*/ 3009900 h 6858000"/>
              <a:gd name="connsiteX69" fmla="*/ 115893 w 7584990"/>
              <a:gd name="connsiteY69" fmla="*/ 3046412 h 6858000"/>
              <a:gd name="connsiteX70" fmla="*/ 95738 w 7584990"/>
              <a:gd name="connsiteY70" fmla="*/ 3084512 h 6858000"/>
              <a:gd name="connsiteX71" fmla="*/ 75583 w 7584990"/>
              <a:gd name="connsiteY71" fmla="*/ 3121025 h 6858000"/>
              <a:gd name="connsiteX72" fmla="*/ 55427 w 7584990"/>
              <a:gd name="connsiteY72" fmla="*/ 3160712 h 6858000"/>
              <a:gd name="connsiteX73" fmla="*/ 38632 w 7584990"/>
              <a:gd name="connsiteY73" fmla="*/ 3201987 h 6858000"/>
              <a:gd name="connsiteX74" fmla="*/ 23515 w 7584990"/>
              <a:gd name="connsiteY74" fmla="*/ 3248025 h 6858000"/>
              <a:gd name="connsiteX75" fmla="*/ 11758 w 7584990"/>
              <a:gd name="connsiteY75" fmla="*/ 3300412 h 6858000"/>
              <a:gd name="connsiteX76" fmla="*/ 3359 w 7584990"/>
              <a:gd name="connsiteY76" fmla="*/ 3360737 h 6858000"/>
              <a:gd name="connsiteX77" fmla="*/ 0 w 7584990"/>
              <a:gd name="connsiteY77" fmla="*/ 3427412 h 6858000"/>
              <a:gd name="connsiteX78" fmla="*/ 3359 w 7584990"/>
              <a:gd name="connsiteY78" fmla="*/ 3497262 h 6858000"/>
              <a:gd name="connsiteX79" fmla="*/ 11758 w 7584990"/>
              <a:gd name="connsiteY79" fmla="*/ 3557587 h 6858000"/>
              <a:gd name="connsiteX80" fmla="*/ 23515 w 7584990"/>
              <a:gd name="connsiteY80" fmla="*/ 3609975 h 6858000"/>
              <a:gd name="connsiteX81" fmla="*/ 38632 w 7584990"/>
              <a:gd name="connsiteY81" fmla="*/ 3656012 h 6858000"/>
              <a:gd name="connsiteX82" fmla="*/ 55427 w 7584990"/>
              <a:gd name="connsiteY82" fmla="*/ 3697287 h 6858000"/>
              <a:gd name="connsiteX83" fmla="*/ 75583 w 7584990"/>
              <a:gd name="connsiteY83" fmla="*/ 3736975 h 6858000"/>
              <a:gd name="connsiteX84" fmla="*/ 115893 w 7584990"/>
              <a:gd name="connsiteY84" fmla="*/ 3811587 h 6858000"/>
              <a:gd name="connsiteX85" fmla="*/ 134368 w 7584990"/>
              <a:gd name="connsiteY85" fmla="*/ 3848100 h 6858000"/>
              <a:gd name="connsiteX86" fmla="*/ 152844 w 7584990"/>
              <a:gd name="connsiteY86" fmla="*/ 3890962 h 6858000"/>
              <a:gd name="connsiteX87" fmla="*/ 167960 w 7584990"/>
              <a:gd name="connsiteY87" fmla="*/ 3935412 h 6858000"/>
              <a:gd name="connsiteX88" fmla="*/ 178038 w 7584990"/>
              <a:gd name="connsiteY88" fmla="*/ 3987800 h 6858000"/>
              <a:gd name="connsiteX89" fmla="*/ 188115 w 7584990"/>
              <a:gd name="connsiteY89" fmla="*/ 4048125 h 6858000"/>
              <a:gd name="connsiteX90" fmla="*/ 189795 w 7584990"/>
              <a:gd name="connsiteY90" fmla="*/ 4116387 h 6858000"/>
              <a:gd name="connsiteX91" fmla="*/ 188115 w 7584990"/>
              <a:gd name="connsiteY91" fmla="*/ 4186237 h 6858000"/>
              <a:gd name="connsiteX92" fmla="*/ 178038 w 7584990"/>
              <a:gd name="connsiteY92" fmla="*/ 4244975 h 6858000"/>
              <a:gd name="connsiteX93" fmla="*/ 167960 w 7584990"/>
              <a:gd name="connsiteY93" fmla="*/ 4297362 h 6858000"/>
              <a:gd name="connsiteX94" fmla="*/ 152844 w 7584990"/>
              <a:gd name="connsiteY94" fmla="*/ 4343400 h 6858000"/>
              <a:gd name="connsiteX95" fmla="*/ 134368 w 7584990"/>
              <a:gd name="connsiteY95" fmla="*/ 4386262 h 6858000"/>
              <a:gd name="connsiteX96" fmla="*/ 115893 w 7584990"/>
              <a:gd name="connsiteY96" fmla="*/ 4424362 h 6858000"/>
              <a:gd name="connsiteX97" fmla="*/ 75583 w 7584990"/>
              <a:gd name="connsiteY97" fmla="*/ 4498975 h 6858000"/>
              <a:gd name="connsiteX98" fmla="*/ 55427 w 7584990"/>
              <a:gd name="connsiteY98" fmla="*/ 4537075 h 6858000"/>
              <a:gd name="connsiteX99" fmla="*/ 38632 w 7584990"/>
              <a:gd name="connsiteY99" fmla="*/ 4579937 h 6858000"/>
              <a:gd name="connsiteX100" fmla="*/ 23515 w 7584990"/>
              <a:gd name="connsiteY100" fmla="*/ 4625975 h 6858000"/>
              <a:gd name="connsiteX101" fmla="*/ 11758 w 7584990"/>
              <a:gd name="connsiteY101" fmla="*/ 4678362 h 6858000"/>
              <a:gd name="connsiteX102" fmla="*/ 3359 w 7584990"/>
              <a:gd name="connsiteY102" fmla="*/ 4738687 h 6858000"/>
              <a:gd name="connsiteX103" fmla="*/ 0 w 7584990"/>
              <a:gd name="connsiteY103" fmla="*/ 4806950 h 6858000"/>
              <a:gd name="connsiteX104" fmla="*/ 3359 w 7584990"/>
              <a:gd name="connsiteY104" fmla="*/ 4875212 h 6858000"/>
              <a:gd name="connsiteX105" fmla="*/ 11758 w 7584990"/>
              <a:gd name="connsiteY105" fmla="*/ 4935537 h 6858000"/>
              <a:gd name="connsiteX106" fmla="*/ 23515 w 7584990"/>
              <a:gd name="connsiteY106" fmla="*/ 4987925 h 6858000"/>
              <a:gd name="connsiteX107" fmla="*/ 38632 w 7584990"/>
              <a:gd name="connsiteY107" fmla="*/ 5033962 h 6858000"/>
              <a:gd name="connsiteX108" fmla="*/ 55427 w 7584990"/>
              <a:gd name="connsiteY108" fmla="*/ 5075237 h 6858000"/>
              <a:gd name="connsiteX109" fmla="*/ 75583 w 7584990"/>
              <a:gd name="connsiteY109" fmla="*/ 5114925 h 6858000"/>
              <a:gd name="connsiteX110" fmla="*/ 95738 w 7584990"/>
              <a:gd name="connsiteY110" fmla="*/ 5149850 h 6858000"/>
              <a:gd name="connsiteX111" fmla="*/ 115893 w 7584990"/>
              <a:gd name="connsiteY111" fmla="*/ 5186362 h 6858000"/>
              <a:gd name="connsiteX112" fmla="*/ 134368 w 7584990"/>
              <a:gd name="connsiteY112" fmla="*/ 5226050 h 6858000"/>
              <a:gd name="connsiteX113" fmla="*/ 152844 w 7584990"/>
              <a:gd name="connsiteY113" fmla="*/ 5268912 h 6858000"/>
              <a:gd name="connsiteX114" fmla="*/ 167960 w 7584990"/>
              <a:gd name="connsiteY114" fmla="*/ 5313362 h 6858000"/>
              <a:gd name="connsiteX115" fmla="*/ 178038 w 7584990"/>
              <a:gd name="connsiteY115" fmla="*/ 5365750 h 6858000"/>
              <a:gd name="connsiteX116" fmla="*/ 188115 w 7584990"/>
              <a:gd name="connsiteY116" fmla="*/ 5426075 h 6858000"/>
              <a:gd name="connsiteX117" fmla="*/ 189795 w 7584990"/>
              <a:gd name="connsiteY117" fmla="*/ 5494337 h 6858000"/>
              <a:gd name="connsiteX118" fmla="*/ 188115 w 7584990"/>
              <a:gd name="connsiteY118" fmla="*/ 5562600 h 6858000"/>
              <a:gd name="connsiteX119" fmla="*/ 178038 w 7584990"/>
              <a:gd name="connsiteY119" fmla="*/ 5622925 h 6858000"/>
              <a:gd name="connsiteX120" fmla="*/ 167960 w 7584990"/>
              <a:gd name="connsiteY120" fmla="*/ 5675312 h 6858000"/>
              <a:gd name="connsiteX121" fmla="*/ 152844 w 7584990"/>
              <a:gd name="connsiteY121" fmla="*/ 5721350 h 6858000"/>
              <a:gd name="connsiteX122" fmla="*/ 134368 w 7584990"/>
              <a:gd name="connsiteY122" fmla="*/ 5762625 h 6858000"/>
              <a:gd name="connsiteX123" fmla="*/ 115893 w 7584990"/>
              <a:gd name="connsiteY123" fmla="*/ 5802312 h 6858000"/>
              <a:gd name="connsiteX124" fmla="*/ 95738 w 7584990"/>
              <a:gd name="connsiteY124" fmla="*/ 5840412 h 6858000"/>
              <a:gd name="connsiteX125" fmla="*/ 75583 w 7584990"/>
              <a:gd name="connsiteY125" fmla="*/ 5876925 h 6858000"/>
              <a:gd name="connsiteX126" fmla="*/ 55427 w 7584990"/>
              <a:gd name="connsiteY126" fmla="*/ 5915025 h 6858000"/>
              <a:gd name="connsiteX127" fmla="*/ 38632 w 7584990"/>
              <a:gd name="connsiteY127" fmla="*/ 5956300 h 6858000"/>
              <a:gd name="connsiteX128" fmla="*/ 23515 w 7584990"/>
              <a:gd name="connsiteY128" fmla="*/ 6003925 h 6858000"/>
              <a:gd name="connsiteX129" fmla="*/ 11758 w 7584990"/>
              <a:gd name="connsiteY129" fmla="*/ 6056312 h 6858000"/>
              <a:gd name="connsiteX130" fmla="*/ 3359 w 7584990"/>
              <a:gd name="connsiteY130" fmla="*/ 6113462 h 6858000"/>
              <a:gd name="connsiteX131" fmla="*/ 0 w 7584990"/>
              <a:gd name="connsiteY131" fmla="*/ 6183312 h 6858000"/>
              <a:gd name="connsiteX132" fmla="*/ 3359 w 7584990"/>
              <a:gd name="connsiteY132" fmla="*/ 6251575 h 6858000"/>
              <a:gd name="connsiteX133" fmla="*/ 11758 w 7584990"/>
              <a:gd name="connsiteY133" fmla="*/ 6311900 h 6858000"/>
              <a:gd name="connsiteX134" fmla="*/ 23515 w 7584990"/>
              <a:gd name="connsiteY134" fmla="*/ 6361112 h 6858000"/>
              <a:gd name="connsiteX135" fmla="*/ 38632 w 7584990"/>
              <a:gd name="connsiteY135" fmla="*/ 6407150 h 6858000"/>
              <a:gd name="connsiteX136" fmla="*/ 55427 w 7584990"/>
              <a:gd name="connsiteY136" fmla="*/ 6448425 h 6858000"/>
              <a:gd name="connsiteX137" fmla="*/ 73903 w 7584990"/>
              <a:gd name="connsiteY137" fmla="*/ 6488112 h 6858000"/>
              <a:gd name="connsiteX138" fmla="*/ 92379 w 7584990"/>
              <a:gd name="connsiteY138" fmla="*/ 6523037 h 6858000"/>
              <a:gd name="connsiteX139" fmla="*/ 112534 w 7584990"/>
              <a:gd name="connsiteY139" fmla="*/ 6561137 h 6858000"/>
              <a:gd name="connsiteX140" fmla="*/ 132689 w 7584990"/>
              <a:gd name="connsiteY140" fmla="*/ 6597650 h 6858000"/>
              <a:gd name="connsiteX141" fmla="*/ 149485 w 7584990"/>
              <a:gd name="connsiteY141" fmla="*/ 6640512 h 6858000"/>
              <a:gd name="connsiteX142" fmla="*/ 166281 w 7584990"/>
              <a:gd name="connsiteY142" fmla="*/ 6683375 h 6858000"/>
              <a:gd name="connsiteX143" fmla="*/ 176358 w 7584990"/>
              <a:gd name="connsiteY143" fmla="*/ 6735762 h 6858000"/>
              <a:gd name="connsiteX144" fmla="*/ 184756 w 7584990"/>
              <a:gd name="connsiteY144" fmla="*/ 6791325 h 6858000"/>
              <a:gd name="connsiteX145" fmla="*/ 189795 w 7584990"/>
              <a:gd name="connsiteY145" fmla="*/ 6858000 h 6858000"/>
              <a:gd name="connsiteX146" fmla="*/ 334173 w 7584990"/>
              <a:gd name="connsiteY146" fmla="*/ 6858000 h 6858000"/>
              <a:gd name="connsiteX147" fmla="*/ 334174 w 7584990"/>
              <a:gd name="connsiteY147" fmla="*/ 6858000 h 6858000"/>
              <a:gd name="connsiteX148" fmla="*/ 3459219 w 7584990"/>
              <a:gd name="connsiteY148" fmla="*/ 6858000 h 6858000"/>
              <a:gd name="connsiteX149" fmla="*/ 3827999 w 7584990"/>
              <a:gd name="connsiteY149" fmla="*/ 6858000 h 6858000"/>
              <a:gd name="connsiteX150" fmla="*/ 4417162 w 7584990"/>
              <a:gd name="connsiteY150" fmla="*/ 6858000 h 6858000"/>
              <a:gd name="connsiteX151" fmla="*/ 4838076 w 7584990"/>
              <a:gd name="connsiteY151" fmla="*/ 6858000 h 6858000"/>
              <a:gd name="connsiteX152" fmla="*/ 7584990 w 7584990"/>
              <a:gd name="connsiteY1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584990" h="6858000">
                <a:moveTo>
                  <a:pt x="7584990" y="0"/>
                </a:moveTo>
                <a:lnTo>
                  <a:pt x="4838076" y="0"/>
                </a:lnTo>
                <a:lnTo>
                  <a:pt x="4417162" y="0"/>
                </a:lnTo>
                <a:lnTo>
                  <a:pt x="3827999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3827999" y="6858000"/>
                </a:lnTo>
                <a:lnTo>
                  <a:pt x="4417162" y="6858000"/>
                </a:lnTo>
                <a:lnTo>
                  <a:pt x="4838076" y="6858000"/>
                </a:lnTo>
                <a:lnTo>
                  <a:pt x="758499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761316-68B7-45DD-AC47-605C127B8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440612" cy="6858000"/>
          </a:xfrm>
          <a:custGeom>
            <a:avLst/>
            <a:gdLst>
              <a:gd name="connsiteX0" fmla="*/ 0 w 7440612"/>
              <a:gd name="connsiteY0" fmla="*/ 0 h 6858000"/>
              <a:gd name="connsiteX1" fmla="*/ 2746914 w 7440612"/>
              <a:gd name="connsiteY1" fmla="*/ 0 h 6858000"/>
              <a:gd name="connsiteX2" fmla="*/ 3167828 w 7440612"/>
              <a:gd name="connsiteY2" fmla="*/ 0 h 6858000"/>
              <a:gd name="connsiteX3" fmla="*/ 3756991 w 7440612"/>
              <a:gd name="connsiteY3" fmla="*/ 0 h 6858000"/>
              <a:gd name="connsiteX4" fmla="*/ 4328971 w 7440612"/>
              <a:gd name="connsiteY4" fmla="*/ 0 h 6858000"/>
              <a:gd name="connsiteX5" fmla="*/ 7250817 w 7440612"/>
              <a:gd name="connsiteY5" fmla="*/ 0 h 6858000"/>
              <a:gd name="connsiteX6" fmla="*/ 7255857 w 7440612"/>
              <a:gd name="connsiteY6" fmla="*/ 66675 h 6858000"/>
              <a:gd name="connsiteX7" fmla="*/ 7264254 w 7440612"/>
              <a:gd name="connsiteY7" fmla="*/ 122237 h 6858000"/>
              <a:gd name="connsiteX8" fmla="*/ 7274332 w 7440612"/>
              <a:gd name="connsiteY8" fmla="*/ 174625 h 6858000"/>
              <a:gd name="connsiteX9" fmla="*/ 7291128 w 7440612"/>
              <a:gd name="connsiteY9" fmla="*/ 217487 h 6858000"/>
              <a:gd name="connsiteX10" fmla="*/ 7307924 w 7440612"/>
              <a:gd name="connsiteY10" fmla="*/ 260350 h 6858000"/>
              <a:gd name="connsiteX11" fmla="*/ 7328079 w 7440612"/>
              <a:gd name="connsiteY11" fmla="*/ 296862 h 6858000"/>
              <a:gd name="connsiteX12" fmla="*/ 7348234 w 7440612"/>
              <a:gd name="connsiteY12" fmla="*/ 334962 h 6858000"/>
              <a:gd name="connsiteX13" fmla="*/ 7366710 w 7440612"/>
              <a:gd name="connsiteY13" fmla="*/ 369887 h 6858000"/>
              <a:gd name="connsiteX14" fmla="*/ 7385185 w 7440612"/>
              <a:gd name="connsiteY14" fmla="*/ 409575 h 6858000"/>
              <a:gd name="connsiteX15" fmla="*/ 7401981 w 7440612"/>
              <a:gd name="connsiteY15" fmla="*/ 450850 h 6858000"/>
              <a:gd name="connsiteX16" fmla="*/ 7417098 w 7440612"/>
              <a:gd name="connsiteY16" fmla="*/ 496887 h 6858000"/>
              <a:gd name="connsiteX17" fmla="*/ 7428855 w 7440612"/>
              <a:gd name="connsiteY17" fmla="*/ 546100 h 6858000"/>
              <a:gd name="connsiteX18" fmla="*/ 7437253 w 7440612"/>
              <a:gd name="connsiteY18" fmla="*/ 606425 h 6858000"/>
              <a:gd name="connsiteX19" fmla="*/ 7440612 w 7440612"/>
              <a:gd name="connsiteY19" fmla="*/ 673100 h 6858000"/>
              <a:gd name="connsiteX20" fmla="*/ 7437253 w 7440612"/>
              <a:gd name="connsiteY20" fmla="*/ 744537 h 6858000"/>
              <a:gd name="connsiteX21" fmla="*/ 7428855 w 7440612"/>
              <a:gd name="connsiteY21" fmla="*/ 801687 h 6858000"/>
              <a:gd name="connsiteX22" fmla="*/ 7417098 w 7440612"/>
              <a:gd name="connsiteY22" fmla="*/ 854075 h 6858000"/>
              <a:gd name="connsiteX23" fmla="*/ 7401981 w 7440612"/>
              <a:gd name="connsiteY23" fmla="*/ 901700 h 6858000"/>
              <a:gd name="connsiteX24" fmla="*/ 7385185 w 7440612"/>
              <a:gd name="connsiteY24" fmla="*/ 942975 h 6858000"/>
              <a:gd name="connsiteX25" fmla="*/ 7365030 w 7440612"/>
              <a:gd name="connsiteY25" fmla="*/ 981075 h 6858000"/>
              <a:gd name="connsiteX26" fmla="*/ 7344875 w 7440612"/>
              <a:gd name="connsiteY26" fmla="*/ 1017587 h 6858000"/>
              <a:gd name="connsiteX27" fmla="*/ 7324720 w 7440612"/>
              <a:gd name="connsiteY27" fmla="*/ 1055687 h 6858000"/>
              <a:gd name="connsiteX28" fmla="*/ 7306244 w 7440612"/>
              <a:gd name="connsiteY28" fmla="*/ 1095375 h 6858000"/>
              <a:gd name="connsiteX29" fmla="*/ 7287768 w 7440612"/>
              <a:gd name="connsiteY29" fmla="*/ 1136650 h 6858000"/>
              <a:gd name="connsiteX30" fmla="*/ 7272653 w 7440612"/>
              <a:gd name="connsiteY30" fmla="*/ 1182687 h 6858000"/>
              <a:gd name="connsiteX31" fmla="*/ 7262575 w 7440612"/>
              <a:gd name="connsiteY31" fmla="*/ 1235075 h 6858000"/>
              <a:gd name="connsiteX32" fmla="*/ 7252497 w 7440612"/>
              <a:gd name="connsiteY32" fmla="*/ 1295400 h 6858000"/>
              <a:gd name="connsiteX33" fmla="*/ 7250817 w 7440612"/>
              <a:gd name="connsiteY33" fmla="*/ 1363662 h 6858000"/>
              <a:gd name="connsiteX34" fmla="*/ 7252497 w 7440612"/>
              <a:gd name="connsiteY34" fmla="*/ 1431925 h 6858000"/>
              <a:gd name="connsiteX35" fmla="*/ 7262575 w 7440612"/>
              <a:gd name="connsiteY35" fmla="*/ 1492250 h 6858000"/>
              <a:gd name="connsiteX36" fmla="*/ 7272653 w 7440612"/>
              <a:gd name="connsiteY36" fmla="*/ 1544637 h 6858000"/>
              <a:gd name="connsiteX37" fmla="*/ 7287768 w 7440612"/>
              <a:gd name="connsiteY37" fmla="*/ 1589087 h 6858000"/>
              <a:gd name="connsiteX38" fmla="*/ 7306244 w 7440612"/>
              <a:gd name="connsiteY38" fmla="*/ 1631950 h 6858000"/>
              <a:gd name="connsiteX39" fmla="*/ 7324720 w 7440612"/>
              <a:gd name="connsiteY39" fmla="*/ 1671637 h 6858000"/>
              <a:gd name="connsiteX40" fmla="*/ 7344875 w 7440612"/>
              <a:gd name="connsiteY40" fmla="*/ 1708150 h 6858000"/>
              <a:gd name="connsiteX41" fmla="*/ 7365030 w 7440612"/>
              <a:gd name="connsiteY41" fmla="*/ 1743075 h 6858000"/>
              <a:gd name="connsiteX42" fmla="*/ 7385185 w 7440612"/>
              <a:gd name="connsiteY42" fmla="*/ 1782762 h 6858000"/>
              <a:gd name="connsiteX43" fmla="*/ 7401981 w 7440612"/>
              <a:gd name="connsiteY43" fmla="*/ 1824037 h 6858000"/>
              <a:gd name="connsiteX44" fmla="*/ 7417098 w 7440612"/>
              <a:gd name="connsiteY44" fmla="*/ 1870075 h 6858000"/>
              <a:gd name="connsiteX45" fmla="*/ 7428855 w 7440612"/>
              <a:gd name="connsiteY45" fmla="*/ 1922462 h 6858000"/>
              <a:gd name="connsiteX46" fmla="*/ 7437253 w 7440612"/>
              <a:gd name="connsiteY46" fmla="*/ 1982787 h 6858000"/>
              <a:gd name="connsiteX47" fmla="*/ 7440612 w 7440612"/>
              <a:gd name="connsiteY47" fmla="*/ 2051050 h 6858000"/>
              <a:gd name="connsiteX48" fmla="*/ 7437253 w 7440612"/>
              <a:gd name="connsiteY48" fmla="*/ 2119312 h 6858000"/>
              <a:gd name="connsiteX49" fmla="*/ 7428855 w 7440612"/>
              <a:gd name="connsiteY49" fmla="*/ 2179637 h 6858000"/>
              <a:gd name="connsiteX50" fmla="*/ 7417098 w 7440612"/>
              <a:gd name="connsiteY50" fmla="*/ 2232025 h 6858000"/>
              <a:gd name="connsiteX51" fmla="*/ 7401981 w 7440612"/>
              <a:gd name="connsiteY51" fmla="*/ 2278062 h 6858000"/>
              <a:gd name="connsiteX52" fmla="*/ 7385185 w 7440612"/>
              <a:gd name="connsiteY52" fmla="*/ 2319337 h 6858000"/>
              <a:gd name="connsiteX53" fmla="*/ 7365030 w 7440612"/>
              <a:gd name="connsiteY53" fmla="*/ 2359025 h 6858000"/>
              <a:gd name="connsiteX54" fmla="*/ 7344875 w 7440612"/>
              <a:gd name="connsiteY54" fmla="*/ 2395537 h 6858000"/>
              <a:gd name="connsiteX55" fmla="*/ 7324720 w 7440612"/>
              <a:gd name="connsiteY55" fmla="*/ 2433637 h 6858000"/>
              <a:gd name="connsiteX56" fmla="*/ 7306244 w 7440612"/>
              <a:gd name="connsiteY56" fmla="*/ 2471737 h 6858000"/>
              <a:gd name="connsiteX57" fmla="*/ 7287768 w 7440612"/>
              <a:gd name="connsiteY57" fmla="*/ 2513012 h 6858000"/>
              <a:gd name="connsiteX58" fmla="*/ 7272653 w 7440612"/>
              <a:gd name="connsiteY58" fmla="*/ 2560637 h 6858000"/>
              <a:gd name="connsiteX59" fmla="*/ 7262575 w 7440612"/>
              <a:gd name="connsiteY59" fmla="*/ 2613025 h 6858000"/>
              <a:gd name="connsiteX60" fmla="*/ 7252497 w 7440612"/>
              <a:gd name="connsiteY60" fmla="*/ 2671762 h 6858000"/>
              <a:gd name="connsiteX61" fmla="*/ 7250817 w 7440612"/>
              <a:gd name="connsiteY61" fmla="*/ 2741612 h 6858000"/>
              <a:gd name="connsiteX62" fmla="*/ 7252497 w 7440612"/>
              <a:gd name="connsiteY62" fmla="*/ 2809875 h 6858000"/>
              <a:gd name="connsiteX63" fmla="*/ 7262575 w 7440612"/>
              <a:gd name="connsiteY63" fmla="*/ 2868612 h 6858000"/>
              <a:gd name="connsiteX64" fmla="*/ 7272653 w 7440612"/>
              <a:gd name="connsiteY64" fmla="*/ 2922587 h 6858000"/>
              <a:gd name="connsiteX65" fmla="*/ 7287768 w 7440612"/>
              <a:gd name="connsiteY65" fmla="*/ 2967037 h 6858000"/>
              <a:gd name="connsiteX66" fmla="*/ 7306244 w 7440612"/>
              <a:gd name="connsiteY66" fmla="*/ 3009900 h 6858000"/>
              <a:gd name="connsiteX67" fmla="*/ 7324720 w 7440612"/>
              <a:gd name="connsiteY67" fmla="*/ 3046412 h 6858000"/>
              <a:gd name="connsiteX68" fmla="*/ 7344875 w 7440612"/>
              <a:gd name="connsiteY68" fmla="*/ 3084512 h 6858000"/>
              <a:gd name="connsiteX69" fmla="*/ 7365030 w 7440612"/>
              <a:gd name="connsiteY69" fmla="*/ 3121025 h 6858000"/>
              <a:gd name="connsiteX70" fmla="*/ 7385185 w 7440612"/>
              <a:gd name="connsiteY70" fmla="*/ 3160712 h 6858000"/>
              <a:gd name="connsiteX71" fmla="*/ 7401981 w 7440612"/>
              <a:gd name="connsiteY71" fmla="*/ 3201987 h 6858000"/>
              <a:gd name="connsiteX72" fmla="*/ 7417098 w 7440612"/>
              <a:gd name="connsiteY72" fmla="*/ 3248025 h 6858000"/>
              <a:gd name="connsiteX73" fmla="*/ 7428855 w 7440612"/>
              <a:gd name="connsiteY73" fmla="*/ 3300412 h 6858000"/>
              <a:gd name="connsiteX74" fmla="*/ 7437253 w 7440612"/>
              <a:gd name="connsiteY74" fmla="*/ 3360737 h 6858000"/>
              <a:gd name="connsiteX75" fmla="*/ 7440612 w 7440612"/>
              <a:gd name="connsiteY75" fmla="*/ 3427412 h 6858000"/>
              <a:gd name="connsiteX76" fmla="*/ 7437253 w 7440612"/>
              <a:gd name="connsiteY76" fmla="*/ 3497262 h 6858000"/>
              <a:gd name="connsiteX77" fmla="*/ 7428855 w 7440612"/>
              <a:gd name="connsiteY77" fmla="*/ 3557587 h 6858000"/>
              <a:gd name="connsiteX78" fmla="*/ 7417098 w 7440612"/>
              <a:gd name="connsiteY78" fmla="*/ 3609975 h 6858000"/>
              <a:gd name="connsiteX79" fmla="*/ 7401981 w 7440612"/>
              <a:gd name="connsiteY79" fmla="*/ 3656012 h 6858000"/>
              <a:gd name="connsiteX80" fmla="*/ 7385185 w 7440612"/>
              <a:gd name="connsiteY80" fmla="*/ 3697287 h 6858000"/>
              <a:gd name="connsiteX81" fmla="*/ 7365030 w 7440612"/>
              <a:gd name="connsiteY81" fmla="*/ 3736975 h 6858000"/>
              <a:gd name="connsiteX82" fmla="*/ 7324720 w 7440612"/>
              <a:gd name="connsiteY82" fmla="*/ 3811587 h 6858000"/>
              <a:gd name="connsiteX83" fmla="*/ 7306244 w 7440612"/>
              <a:gd name="connsiteY83" fmla="*/ 3848100 h 6858000"/>
              <a:gd name="connsiteX84" fmla="*/ 7287768 w 7440612"/>
              <a:gd name="connsiteY84" fmla="*/ 3890962 h 6858000"/>
              <a:gd name="connsiteX85" fmla="*/ 7272653 w 7440612"/>
              <a:gd name="connsiteY85" fmla="*/ 3935412 h 6858000"/>
              <a:gd name="connsiteX86" fmla="*/ 7262575 w 7440612"/>
              <a:gd name="connsiteY86" fmla="*/ 3987800 h 6858000"/>
              <a:gd name="connsiteX87" fmla="*/ 7252497 w 7440612"/>
              <a:gd name="connsiteY87" fmla="*/ 4048125 h 6858000"/>
              <a:gd name="connsiteX88" fmla="*/ 7250817 w 7440612"/>
              <a:gd name="connsiteY88" fmla="*/ 4116387 h 6858000"/>
              <a:gd name="connsiteX89" fmla="*/ 7252497 w 7440612"/>
              <a:gd name="connsiteY89" fmla="*/ 4186237 h 6858000"/>
              <a:gd name="connsiteX90" fmla="*/ 7262575 w 7440612"/>
              <a:gd name="connsiteY90" fmla="*/ 4244975 h 6858000"/>
              <a:gd name="connsiteX91" fmla="*/ 7272653 w 7440612"/>
              <a:gd name="connsiteY91" fmla="*/ 4297362 h 6858000"/>
              <a:gd name="connsiteX92" fmla="*/ 7287768 w 7440612"/>
              <a:gd name="connsiteY92" fmla="*/ 4343400 h 6858000"/>
              <a:gd name="connsiteX93" fmla="*/ 7306244 w 7440612"/>
              <a:gd name="connsiteY93" fmla="*/ 4386262 h 6858000"/>
              <a:gd name="connsiteX94" fmla="*/ 7324720 w 7440612"/>
              <a:gd name="connsiteY94" fmla="*/ 4424362 h 6858000"/>
              <a:gd name="connsiteX95" fmla="*/ 7365030 w 7440612"/>
              <a:gd name="connsiteY95" fmla="*/ 4498975 h 6858000"/>
              <a:gd name="connsiteX96" fmla="*/ 7385185 w 7440612"/>
              <a:gd name="connsiteY96" fmla="*/ 4537075 h 6858000"/>
              <a:gd name="connsiteX97" fmla="*/ 7401981 w 7440612"/>
              <a:gd name="connsiteY97" fmla="*/ 4579937 h 6858000"/>
              <a:gd name="connsiteX98" fmla="*/ 7417098 w 7440612"/>
              <a:gd name="connsiteY98" fmla="*/ 4625975 h 6858000"/>
              <a:gd name="connsiteX99" fmla="*/ 7428855 w 7440612"/>
              <a:gd name="connsiteY99" fmla="*/ 4678362 h 6858000"/>
              <a:gd name="connsiteX100" fmla="*/ 7437253 w 7440612"/>
              <a:gd name="connsiteY100" fmla="*/ 4738687 h 6858000"/>
              <a:gd name="connsiteX101" fmla="*/ 7440612 w 7440612"/>
              <a:gd name="connsiteY101" fmla="*/ 4806950 h 6858000"/>
              <a:gd name="connsiteX102" fmla="*/ 7437253 w 7440612"/>
              <a:gd name="connsiteY102" fmla="*/ 4875212 h 6858000"/>
              <a:gd name="connsiteX103" fmla="*/ 7428855 w 7440612"/>
              <a:gd name="connsiteY103" fmla="*/ 4935537 h 6858000"/>
              <a:gd name="connsiteX104" fmla="*/ 7417098 w 7440612"/>
              <a:gd name="connsiteY104" fmla="*/ 4987925 h 6858000"/>
              <a:gd name="connsiteX105" fmla="*/ 7401981 w 7440612"/>
              <a:gd name="connsiteY105" fmla="*/ 5033962 h 6858000"/>
              <a:gd name="connsiteX106" fmla="*/ 7385185 w 7440612"/>
              <a:gd name="connsiteY106" fmla="*/ 5075237 h 6858000"/>
              <a:gd name="connsiteX107" fmla="*/ 7365030 w 7440612"/>
              <a:gd name="connsiteY107" fmla="*/ 5114925 h 6858000"/>
              <a:gd name="connsiteX108" fmla="*/ 7344875 w 7440612"/>
              <a:gd name="connsiteY108" fmla="*/ 5149850 h 6858000"/>
              <a:gd name="connsiteX109" fmla="*/ 7324720 w 7440612"/>
              <a:gd name="connsiteY109" fmla="*/ 5186362 h 6858000"/>
              <a:gd name="connsiteX110" fmla="*/ 7306244 w 7440612"/>
              <a:gd name="connsiteY110" fmla="*/ 5226050 h 6858000"/>
              <a:gd name="connsiteX111" fmla="*/ 7287768 w 7440612"/>
              <a:gd name="connsiteY111" fmla="*/ 5268912 h 6858000"/>
              <a:gd name="connsiteX112" fmla="*/ 7272653 w 7440612"/>
              <a:gd name="connsiteY112" fmla="*/ 5313362 h 6858000"/>
              <a:gd name="connsiteX113" fmla="*/ 7262575 w 7440612"/>
              <a:gd name="connsiteY113" fmla="*/ 5365750 h 6858000"/>
              <a:gd name="connsiteX114" fmla="*/ 7252497 w 7440612"/>
              <a:gd name="connsiteY114" fmla="*/ 5426075 h 6858000"/>
              <a:gd name="connsiteX115" fmla="*/ 7250817 w 7440612"/>
              <a:gd name="connsiteY115" fmla="*/ 5494337 h 6858000"/>
              <a:gd name="connsiteX116" fmla="*/ 7252497 w 7440612"/>
              <a:gd name="connsiteY116" fmla="*/ 5562600 h 6858000"/>
              <a:gd name="connsiteX117" fmla="*/ 7262575 w 7440612"/>
              <a:gd name="connsiteY117" fmla="*/ 5622925 h 6858000"/>
              <a:gd name="connsiteX118" fmla="*/ 7272653 w 7440612"/>
              <a:gd name="connsiteY118" fmla="*/ 5675312 h 6858000"/>
              <a:gd name="connsiteX119" fmla="*/ 7287768 w 7440612"/>
              <a:gd name="connsiteY119" fmla="*/ 5721350 h 6858000"/>
              <a:gd name="connsiteX120" fmla="*/ 7306244 w 7440612"/>
              <a:gd name="connsiteY120" fmla="*/ 5762625 h 6858000"/>
              <a:gd name="connsiteX121" fmla="*/ 7324720 w 7440612"/>
              <a:gd name="connsiteY121" fmla="*/ 5802312 h 6858000"/>
              <a:gd name="connsiteX122" fmla="*/ 7344875 w 7440612"/>
              <a:gd name="connsiteY122" fmla="*/ 5840412 h 6858000"/>
              <a:gd name="connsiteX123" fmla="*/ 7365030 w 7440612"/>
              <a:gd name="connsiteY123" fmla="*/ 5876925 h 6858000"/>
              <a:gd name="connsiteX124" fmla="*/ 7385185 w 7440612"/>
              <a:gd name="connsiteY124" fmla="*/ 5915025 h 6858000"/>
              <a:gd name="connsiteX125" fmla="*/ 7401981 w 7440612"/>
              <a:gd name="connsiteY125" fmla="*/ 5956300 h 6858000"/>
              <a:gd name="connsiteX126" fmla="*/ 7417098 w 7440612"/>
              <a:gd name="connsiteY126" fmla="*/ 6003925 h 6858000"/>
              <a:gd name="connsiteX127" fmla="*/ 7428855 w 7440612"/>
              <a:gd name="connsiteY127" fmla="*/ 6056312 h 6858000"/>
              <a:gd name="connsiteX128" fmla="*/ 7437253 w 7440612"/>
              <a:gd name="connsiteY128" fmla="*/ 6113462 h 6858000"/>
              <a:gd name="connsiteX129" fmla="*/ 7440612 w 7440612"/>
              <a:gd name="connsiteY129" fmla="*/ 6183312 h 6858000"/>
              <a:gd name="connsiteX130" fmla="*/ 7437253 w 7440612"/>
              <a:gd name="connsiteY130" fmla="*/ 6251575 h 6858000"/>
              <a:gd name="connsiteX131" fmla="*/ 7428855 w 7440612"/>
              <a:gd name="connsiteY131" fmla="*/ 6311900 h 6858000"/>
              <a:gd name="connsiteX132" fmla="*/ 7417098 w 7440612"/>
              <a:gd name="connsiteY132" fmla="*/ 6361112 h 6858000"/>
              <a:gd name="connsiteX133" fmla="*/ 7401981 w 7440612"/>
              <a:gd name="connsiteY133" fmla="*/ 6407150 h 6858000"/>
              <a:gd name="connsiteX134" fmla="*/ 7385185 w 7440612"/>
              <a:gd name="connsiteY134" fmla="*/ 6448425 h 6858000"/>
              <a:gd name="connsiteX135" fmla="*/ 7366710 w 7440612"/>
              <a:gd name="connsiteY135" fmla="*/ 6488112 h 6858000"/>
              <a:gd name="connsiteX136" fmla="*/ 7348234 w 7440612"/>
              <a:gd name="connsiteY136" fmla="*/ 6523037 h 6858000"/>
              <a:gd name="connsiteX137" fmla="*/ 7328079 w 7440612"/>
              <a:gd name="connsiteY137" fmla="*/ 6561137 h 6858000"/>
              <a:gd name="connsiteX138" fmla="*/ 7307924 w 7440612"/>
              <a:gd name="connsiteY138" fmla="*/ 6597650 h 6858000"/>
              <a:gd name="connsiteX139" fmla="*/ 7291128 w 7440612"/>
              <a:gd name="connsiteY139" fmla="*/ 6640512 h 6858000"/>
              <a:gd name="connsiteX140" fmla="*/ 7274332 w 7440612"/>
              <a:gd name="connsiteY140" fmla="*/ 6683375 h 6858000"/>
              <a:gd name="connsiteX141" fmla="*/ 7264254 w 7440612"/>
              <a:gd name="connsiteY141" fmla="*/ 6735762 h 6858000"/>
              <a:gd name="connsiteX142" fmla="*/ 7255857 w 7440612"/>
              <a:gd name="connsiteY142" fmla="*/ 6791325 h 6858000"/>
              <a:gd name="connsiteX143" fmla="*/ 7250817 w 7440612"/>
              <a:gd name="connsiteY143" fmla="*/ 6858000 h 6858000"/>
              <a:gd name="connsiteX144" fmla="*/ 4328971 w 7440612"/>
              <a:gd name="connsiteY144" fmla="*/ 6858000 h 6858000"/>
              <a:gd name="connsiteX145" fmla="*/ 3756991 w 7440612"/>
              <a:gd name="connsiteY145" fmla="*/ 6858000 h 6858000"/>
              <a:gd name="connsiteX146" fmla="*/ 3167828 w 7440612"/>
              <a:gd name="connsiteY146" fmla="*/ 6858000 h 6858000"/>
              <a:gd name="connsiteX147" fmla="*/ 2746914 w 7440612"/>
              <a:gd name="connsiteY147" fmla="*/ 6858000 h 6858000"/>
              <a:gd name="connsiteX148" fmla="*/ 0 w 7440612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440612" h="6858000">
                <a:moveTo>
                  <a:pt x="0" y="0"/>
                </a:moveTo>
                <a:lnTo>
                  <a:pt x="2746914" y="0"/>
                </a:lnTo>
                <a:lnTo>
                  <a:pt x="3167828" y="0"/>
                </a:lnTo>
                <a:lnTo>
                  <a:pt x="3756991" y="0"/>
                </a:lnTo>
                <a:lnTo>
                  <a:pt x="4328971" y="0"/>
                </a:lnTo>
                <a:lnTo>
                  <a:pt x="7250817" y="0"/>
                </a:lnTo>
                <a:lnTo>
                  <a:pt x="7255857" y="66675"/>
                </a:lnTo>
                <a:lnTo>
                  <a:pt x="7264254" y="122237"/>
                </a:lnTo>
                <a:lnTo>
                  <a:pt x="7274332" y="174625"/>
                </a:lnTo>
                <a:lnTo>
                  <a:pt x="7291128" y="217487"/>
                </a:lnTo>
                <a:lnTo>
                  <a:pt x="7307924" y="260350"/>
                </a:lnTo>
                <a:lnTo>
                  <a:pt x="7328079" y="296862"/>
                </a:lnTo>
                <a:lnTo>
                  <a:pt x="7348234" y="334962"/>
                </a:lnTo>
                <a:lnTo>
                  <a:pt x="7366710" y="369887"/>
                </a:lnTo>
                <a:lnTo>
                  <a:pt x="7385185" y="409575"/>
                </a:lnTo>
                <a:lnTo>
                  <a:pt x="7401981" y="450850"/>
                </a:lnTo>
                <a:lnTo>
                  <a:pt x="7417098" y="496887"/>
                </a:lnTo>
                <a:lnTo>
                  <a:pt x="7428855" y="546100"/>
                </a:lnTo>
                <a:lnTo>
                  <a:pt x="7437253" y="606425"/>
                </a:lnTo>
                <a:lnTo>
                  <a:pt x="7440612" y="673100"/>
                </a:lnTo>
                <a:lnTo>
                  <a:pt x="7437253" y="744537"/>
                </a:lnTo>
                <a:lnTo>
                  <a:pt x="7428855" y="801687"/>
                </a:lnTo>
                <a:lnTo>
                  <a:pt x="7417098" y="854075"/>
                </a:lnTo>
                <a:lnTo>
                  <a:pt x="7401981" y="901700"/>
                </a:lnTo>
                <a:lnTo>
                  <a:pt x="7385185" y="942975"/>
                </a:lnTo>
                <a:lnTo>
                  <a:pt x="7365030" y="981075"/>
                </a:lnTo>
                <a:lnTo>
                  <a:pt x="7344875" y="1017587"/>
                </a:lnTo>
                <a:lnTo>
                  <a:pt x="7324720" y="1055687"/>
                </a:lnTo>
                <a:lnTo>
                  <a:pt x="7306244" y="1095375"/>
                </a:lnTo>
                <a:lnTo>
                  <a:pt x="7287768" y="1136650"/>
                </a:lnTo>
                <a:lnTo>
                  <a:pt x="7272653" y="1182687"/>
                </a:lnTo>
                <a:lnTo>
                  <a:pt x="7262575" y="1235075"/>
                </a:lnTo>
                <a:lnTo>
                  <a:pt x="7252497" y="1295400"/>
                </a:lnTo>
                <a:lnTo>
                  <a:pt x="7250817" y="1363662"/>
                </a:lnTo>
                <a:lnTo>
                  <a:pt x="7252497" y="1431925"/>
                </a:lnTo>
                <a:lnTo>
                  <a:pt x="7262575" y="1492250"/>
                </a:lnTo>
                <a:lnTo>
                  <a:pt x="7272653" y="1544637"/>
                </a:lnTo>
                <a:lnTo>
                  <a:pt x="7287768" y="1589087"/>
                </a:lnTo>
                <a:lnTo>
                  <a:pt x="7306244" y="1631950"/>
                </a:lnTo>
                <a:lnTo>
                  <a:pt x="7324720" y="1671637"/>
                </a:lnTo>
                <a:lnTo>
                  <a:pt x="7344875" y="1708150"/>
                </a:lnTo>
                <a:lnTo>
                  <a:pt x="7365030" y="1743075"/>
                </a:lnTo>
                <a:lnTo>
                  <a:pt x="7385185" y="1782762"/>
                </a:lnTo>
                <a:lnTo>
                  <a:pt x="7401981" y="1824037"/>
                </a:lnTo>
                <a:lnTo>
                  <a:pt x="7417098" y="1870075"/>
                </a:lnTo>
                <a:lnTo>
                  <a:pt x="7428855" y="1922462"/>
                </a:lnTo>
                <a:lnTo>
                  <a:pt x="7437253" y="1982787"/>
                </a:lnTo>
                <a:lnTo>
                  <a:pt x="7440612" y="2051050"/>
                </a:lnTo>
                <a:lnTo>
                  <a:pt x="7437253" y="2119312"/>
                </a:lnTo>
                <a:lnTo>
                  <a:pt x="7428855" y="2179637"/>
                </a:lnTo>
                <a:lnTo>
                  <a:pt x="7417098" y="2232025"/>
                </a:lnTo>
                <a:lnTo>
                  <a:pt x="7401981" y="2278062"/>
                </a:lnTo>
                <a:lnTo>
                  <a:pt x="7385185" y="2319337"/>
                </a:lnTo>
                <a:lnTo>
                  <a:pt x="7365030" y="2359025"/>
                </a:lnTo>
                <a:lnTo>
                  <a:pt x="7344875" y="2395537"/>
                </a:lnTo>
                <a:lnTo>
                  <a:pt x="7324720" y="2433637"/>
                </a:lnTo>
                <a:lnTo>
                  <a:pt x="7306244" y="2471737"/>
                </a:lnTo>
                <a:lnTo>
                  <a:pt x="7287768" y="2513012"/>
                </a:lnTo>
                <a:lnTo>
                  <a:pt x="7272653" y="2560637"/>
                </a:lnTo>
                <a:lnTo>
                  <a:pt x="7262575" y="2613025"/>
                </a:lnTo>
                <a:lnTo>
                  <a:pt x="7252497" y="2671762"/>
                </a:lnTo>
                <a:lnTo>
                  <a:pt x="7250817" y="2741612"/>
                </a:lnTo>
                <a:lnTo>
                  <a:pt x="7252497" y="2809875"/>
                </a:lnTo>
                <a:lnTo>
                  <a:pt x="7262575" y="2868612"/>
                </a:lnTo>
                <a:lnTo>
                  <a:pt x="7272653" y="2922587"/>
                </a:lnTo>
                <a:lnTo>
                  <a:pt x="7287768" y="2967037"/>
                </a:lnTo>
                <a:lnTo>
                  <a:pt x="7306244" y="3009900"/>
                </a:lnTo>
                <a:lnTo>
                  <a:pt x="7324720" y="3046412"/>
                </a:lnTo>
                <a:lnTo>
                  <a:pt x="7344875" y="3084512"/>
                </a:lnTo>
                <a:lnTo>
                  <a:pt x="7365030" y="3121025"/>
                </a:lnTo>
                <a:lnTo>
                  <a:pt x="7385185" y="3160712"/>
                </a:lnTo>
                <a:lnTo>
                  <a:pt x="7401981" y="3201987"/>
                </a:lnTo>
                <a:lnTo>
                  <a:pt x="7417098" y="3248025"/>
                </a:lnTo>
                <a:lnTo>
                  <a:pt x="7428855" y="3300412"/>
                </a:lnTo>
                <a:lnTo>
                  <a:pt x="7437253" y="3360737"/>
                </a:lnTo>
                <a:lnTo>
                  <a:pt x="7440612" y="3427412"/>
                </a:lnTo>
                <a:lnTo>
                  <a:pt x="7437253" y="3497262"/>
                </a:lnTo>
                <a:lnTo>
                  <a:pt x="7428855" y="3557587"/>
                </a:lnTo>
                <a:lnTo>
                  <a:pt x="7417098" y="3609975"/>
                </a:lnTo>
                <a:lnTo>
                  <a:pt x="7401981" y="3656012"/>
                </a:lnTo>
                <a:lnTo>
                  <a:pt x="7385185" y="3697287"/>
                </a:lnTo>
                <a:lnTo>
                  <a:pt x="7365030" y="3736975"/>
                </a:lnTo>
                <a:lnTo>
                  <a:pt x="7324720" y="3811587"/>
                </a:lnTo>
                <a:lnTo>
                  <a:pt x="7306244" y="3848100"/>
                </a:lnTo>
                <a:lnTo>
                  <a:pt x="7287768" y="3890962"/>
                </a:lnTo>
                <a:lnTo>
                  <a:pt x="7272653" y="3935412"/>
                </a:lnTo>
                <a:lnTo>
                  <a:pt x="7262575" y="3987800"/>
                </a:lnTo>
                <a:lnTo>
                  <a:pt x="7252497" y="4048125"/>
                </a:lnTo>
                <a:lnTo>
                  <a:pt x="7250817" y="4116387"/>
                </a:lnTo>
                <a:lnTo>
                  <a:pt x="7252497" y="4186237"/>
                </a:lnTo>
                <a:lnTo>
                  <a:pt x="7262575" y="4244975"/>
                </a:lnTo>
                <a:lnTo>
                  <a:pt x="7272653" y="4297362"/>
                </a:lnTo>
                <a:lnTo>
                  <a:pt x="7287768" y="4343400"/>
                </a:lnTo>
                <a:lnTo>
                  <a:pt x="7306244" y="4386262"/>
                </a:lnTo>
                <a:lnTo>
                  <a:pt x="7324720" y="4424362"/>
                </a:lnTo>
                <a:lnTo>
                  <a:pt x="7365030" y="4498975"/>
                </a:lnTo>
                <a:lnTo>
                  <a:pt x="7385185" y="4537075"/>
                </a:lnTo>
                <a:lnTo>
                  <a:pt x="7401981" y="4579937"/>
                </a:lnTo>
                <a:lnTo>
                  <a:pt x="7417098" y="4625975"/>
                </a:lnTo>
                <a:lnTo>
                  <a:pt x="7428855" y="4678362"/>
                </a:lnTo>
                <a:lnTo>
                  <a:pt x="7437253" y="4738687"/>
                </a:lnTo>
                <a:lnTo>
                  <a:pt x="7440612" y="4806950"/>
                </a:lnTo>
                <a:lnTo>
                  <a:pt x="7437253" y="4875212"/>
                </a:lnTo>
                <a:lnTo>
                  <a:pt x="7428855" y="4935537"/>
                </a:lnTo>
                <a:lnTo>
                  <a:pt x="7417098" y="4987925"/>
                </a:lnTo>
                <a:lnTo>
                  <a:pt x="7401981" y="5033962"/>
                </a:lnTo>
                <a:lnTo>
                  <a:pt x="7385185" y="5075237"/>
                </a:lnTo>
                <a:lnTo>
                  <a:pt x="7365030" y="5114925"/>
                </a:lnTo>
                <a:lnTo>
                  <a:pt x="7344875" y="5149850"/>
                </a:lnTo>
                <a:lnTo>
                  <a:pt x="7324720" y="5186362"/>
                </a:lnTo>
                <a:lnTo>
                  <a:pt x="7306244" y="5226050"/>
                </a:lnTo>
                <a:lnTo>
                  <a:pt x="7287768" y="5268912"/>
                </a:lnTo>
                <a:lnTo>
                  <a:pt x="7272653" y="5313362"/>
                </a:lnTo>
                <a:lnTo>
                  <a:pt x="7262575" y="5365750"/>
                </a:lnTo>
                <a:lnTo>
                  <a:pt x="7252497" y="5426075"/>
                </a:lnTo>
                <a:lnTo>
                  <a:pt x="7250817" y="5494337"/>
                </a:lnTo>
                <a:lnTo>
                  <a:pt x="7252497" y="5562600"/>
                </a:lnTo>
                <a:lnTo>
                  <a:pt x="7262575" y="5622925"/>
                </a:lnTo>
                <a:lnTo>
                  <a:pt x="7272653" y="5675312"/>
                </a:lnTo>
                <a:lnTo>
                  <a:pt x="7287768" y="5721350"/>
                </a:lnTo>
                <a:lnTo>
                  <a:pt x="7306244" y="5762625"/>
                </a:lnTo>
                <a:lnTo>
                  <a:pt x="7324720" y="5802312"/>
                </a:lnTo>
                <a:lnTo>
                  <a:pt x="7344875" y="5840412"/>
                </a:lnTo>
                <a:lnTo>
                  <a:pt x="7365030" y="5876925"/>
                </a:lnTo>
                <a:lnTo>
                  <a:pt x="7385185" y="5915025"/>
                </a:lnTo>
                <a:lnTo>
                  <a:pt x="7401981" y="5956300"/>
                </a:lnTo>
                <a:lnTo>
                  <a:pt x="7417098" y="6003925"/>
                </a:lnTo>
                <a:lnTo>
                  <a:pt x="7428855" y="6056312"/>
                </a:lnTo>
                <a:lnTo>
                  <a:pt x="7437253" y="6113462"/>
                </a:lnTo>
                <a:lnTo>
                  <a:pt x="7440612" y="6183312"/>
                </a:lnTo>
                <a:lnTo>
                  <a:pt x="7437253" y="6251575"/>
                </a:lnTo>
                <a:lnTo>
                  <a:pt x="7428855" y="6311900"/>
                </a:lnTo>
                <a:lnTo>
                  <a:pt x="7417098" y="6361112"/>
                </a:lnTo>
                <a:lnTo>
                  <a:pt x="7401981" y="6407150"/>
                </a:lnTo>
                <a:lnTo>
                  <a:pt x="7385185" y="6448425"/>
                </a:lnTo>
                <a:lnTo>
                  <a:pt x="7366710" y="6488112"/>
                </a:lnTo>
                <a:lnTo>
                  <a:pt x="7348234" y="6523037"/>
                </a:lnTo>
                <a:lnTo>
                  <a:pt x="7328079" y="6561137"/>
                </a:lnTo>
                <a:lnTo>
                  <a:pt x="7307924" y="6597650"/>
                </a:lnTo>
                <a:lnTo>
                  <a:pt x="7291128" y="6640512"/>
                </a:lnTo>
                <a:lnTo>
                  <a:pt x="7274332" y="6683375"/>
                </a:lnTo>
                <a:lnTo>
                  <a:pt x="7264254" y="6735762"/>
                </a:lnTo>
                <a:lnTo>
                  <a:pt x="7255857" y="6791325"/>
                </a:lnTo>
                <a:lnTo>
                  <a:pt x="7250817" y="6858000"/>
                </a:lnTo>
                <a:lnTo>
                  <a:pt x="4328971" y="6858000"/>
                </a:lnTo>
                <a:lnTo>
                  <a:pt x="3756991" y="6858000"/>
                </a:lnTo>
                <a:lnTo>
                  <a:pt x="3167828" y="6858000"/>
                </a:lnTo>
                <a:lnTo>
                  <a:pt x="2746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0FDA04-CB20-BD9C-1DE4-F12CCAEA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6015897" cy="1492132"/>
          </a:xfrm>
        </p:spPr>
        <p:txBody>
          <a:bodyPr anchor="t">
            <a:normAutofit/>
          </a:bodyPr>
          <a:lstStyle/>
          <a:p>
            <a:r>
              <a:rPr lang="fi-FI">
                <a:cs typeface="Calibri Light"/>
              </a:rPr>
              <a:t>Polttiaiseläimet (</a:t>
            </a:r>
            <a:r>
              <a:rPr lang="fi-FI" i="1" err="1">
                <a:cs typeface="Calibri Light"/>
              </a:rPr>
              <a:t>Cnidaria</a:t>
            </a:r>
            <a:r>
              <a:rPr lang="fi-FI" i="1">
                <a:cs typeface="Calibri Light"/>
              </a:rPr>
              <a:t>)</a:t>
            </a:r>
            <a:endParaRPr lang="fi-FI" i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C3968E-F45B-63C2-41C0-632FE2A1B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955321"/>
            <a:ext cx="6015897" cy="4321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meduusat, korallit ja polyypit</a:t>
            </a:r>
          </a:p>
          <a:p>
            <a:r>
              <a:rPr lang="fi-FI">
                <a:cs typeface="Calibri"/>
              </a:rPr>
              <a:t>säteittäissymmetrisiä</a:t>
            </a:r>
          </a:p>
          <a:p>
            <a:r>
              <a:rPr lang="fi-FI">
                <a:cs typeface="Calibri"/>
              </a:rPr>
              <a:t>vedessä</a:t>
            </a:r>
          </a:p>
          <a:p>
            <a:r>
              <a:rPr lang="fi-FI">
                <a:ea typeface="+mn-lt"/>
                <a:cs typeface="+mn-lt"/>
              </a:rPr>
              <a:t>alkeellinen hermosto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ei ruoansulatus- tai verenkiertoelimistöä</a:t>
            </a:r>
          </a:p>
          <a:p>
            <a:r>
              <a:rPr lang="fi-FI">
                <a:ea typeface="+mn-lt"/>
                <a:cs typeface="+mn-lt"/>
              </a:rPr>
              <a:t>yksiaukkoinen ruoansulatuskanava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erikoistuneita soluja</a:t>
            </a:r>
          </a:p>
          <a:p>
            <a:pPr lvl="1"/>
            <a:r>
              <a:rPr lang="fi-FI">
                <a:cs typeface="Calibri"/>
              </a:rPr>
              <a:t>esim. aistin- ja poltinsoluja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F7C3135-2F7A-6D0A-8AFB-27E88CB057D0}"/>
              </a:ext>
            </a:extLst>
          </p:cNvPr>
          <p:cNvSpPr txBox="1"/>
          <p:nvPr/>
        </p:nvSpPr>
        <p:spPr>
          <a:xfrm>
            <a:off x="10126436" y="2721"/>
            <a:ext cx="206284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lampipolyyppi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501DAE5-EBEC-DC9F-7FBE-3595DBE81CDE}"/>
              </a:ext>
            </a:extLst>
          </p:cNvPr>
          <p:cNvSpPr txBox="1"/>
          <p:nvPr/>
        </p:nvSpPr>
        <p:spPr>
          <a:xfrm>
            <a:off x="10453007" y="3431721"/>
            <a:ext cx="180430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merivuokko</a:t>
            </a:r>
          </a:p>
        </p:txBody>
      </p:sp>
    </p:spTree>
    <p:extLst>
      <p:ext uri="{BB962C8B-B14F-4D97-AF65-F5344CB8AC3E}">
        <p14:creationId xmlns:p14="http://schemas.microsoft.com/office/powerpoint/2010/main" val="4017295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C7FD7A8-3BEB-44A9-CF0B-83E44FEC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4" y="534087"/>
            <a:ext cx="3807187" cy="2228074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Kampamaneetit (</a:t>
            </a:r>
            <a:r>
              <a:rPr lang="fi-FI" i="1" err="1">
                <a:cs typeface="Calibri Light"/>
              </a:rPr>
              <a:t>Ctenophora</a:t>
            </a:r>
            <a:r>
              <a:rPr lang="fi-FI" i="1">
                <a:cs typeface="Calibri Light"/>
              </a:rPr>
              <a:t>)</a:t>
            </a:r>
            <a:endParaRPr lang="fi-FI" i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379EE0-CEB6-DB28-BBBB-13E28773A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86" y="2947902"/>
            <a:ext cx="3799425" cy="3143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+mn-lt"/>
                <a:cs typeface="+mn-lt"/>
              </a:rPr>
              <a:t>hyytelömäisiä, hauraita, läpikuultavia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vedessä </a:t>
            </a:r>
          </a:p>
          <a:p>
            <a:r>
              <a:rPr lang="fi-FI">
                <a:ea typeface="+mn-lt"/>
                <a:cs typeface="+mn-lt"/>
              </a:rPr>
              <a:t> osa tuottaa valoa (bioluminesenssi)</a:t>
            </a:r>
          </a:p>
        </p:txBody>
      </p:sp>
      <p:pic>
        <p:nvPicPr>
          <p:cNvPr id="4" name="Kuva 4" descr="Kuva, joka sisältää kohteen selkärangaton, kampamaneetti&#10;&#10;Kuvaus luotu automaattisesti">
            <a:extLst>
              <a:ext uri="{FF2B5EF4-FFF2-40B4-BE49-F238E27FC236}">
                <a16:creationId xmlns:a16="http://schemas.microsoft.com/office/drawing/2014/main" id="{879D7289-5B3D-23AD-DACE-518BBD755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" r="3134" b="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758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F8A58B-01B3-03AC-A4EB-F52C50EE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365125"/>
            <a:ext cx="4419600" cy="1350963"/>
          </a:xfrm>
        </p:spPr>
        <p:txBody>
          <a:bodyPr/>
          <a:lstStyle/>
          <a:p>
            <a:r>
              <a:rPr lang="fi-FI">
                <a:cs typeface="Calibri Light"/>
              </a:rPr>
              <a:t>Laakamadot </a:t>
            </a:r>
            <a:br>
              <a:rPr lang="fi-FI">
                <a:cs typeface="Calibri Light"/>
              </a:rPr>
            </a:br>
            <a:r>
              <a:rPr lang="fi-FI">
                <a:cs typeface="Calibri Light"/>
              </a:rPr>
              <a:t>(</a:t>
            </a:r>
            <a:r>
              <a:rPr lang="fi-FI" i="1">
                <a:cs typeface="Calibri Light"/>
              </a:rPr>
              <a:t>Platyhelminthes</a:t>
            </a:r>
            <a:r>
              <a:rPr lang="fi-FI">
                <a:cs typeface="Calibri Light"/>
              </a:rPr>
              <a:t>)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A90174-CFAE-0167-90F0-063C7A8A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2168525"/>
            <a:ext cx="61214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ea typeface="+mn-lt"/>
                <a:cs typeface="+mn-lt"/>
              </a:rPr>
              <a:t>kaksikylkisiä, jaokkeettomia</a:t>
            </a:r>
            <a:endParaRPr lang="fi-FI">
              <a:cs typeface="Calibri"/>
            </a:endParaRPr>
          </a:p>
          <a:p>
            <a:r>
              <a:rPr lang="fi-FI">
                <a:ea typeface="+mn-lt"/>
                <a:cs typeface="+mn-lt"/>
              </a:rPr>
              <a:t>alkeellinen hermosto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ei erilaistunutta </a:t>
            </a:r>
            <a:r>
              <a:rPr lang="fi-FI">
                <a:ea typeface="+mn-lt"/>
                <a:cs typeface="+mn-lt"/>
              </a:rPr>
              <a:t>hengitys- tai verenkiertoelimistöä</a:t>
            </a:r>
            <a:endParaRPr lang="fi-FI">
              <a:cs typeface="Calibri"/>
            </a:endParaRPr>
          </a:p>
          <a:p>
            <a:pPr lvl="1"/>
            <a:r>
              <a:rPr lang="fi-FI">
                <a:ea typeface="+mn-lt"/>
                <a:cs typeface="+mn-lt"/>
              </a:rPr>
              <a:t>hengityskaasujen vaihto suoraan eläimen ulkopinnan kautta</a:t>
            </a:r>
            <a:endParaRPr lang="fi-FI">
              <a:cs typeface="Calibri" panose="020F0502020204030204"/>
            </a:endParaRPr>
          </a:p>
          <a:p>
            <a:r>
              <a:rPr lang="fi-FI">
                <a:cs typeface="Calibri" panose="020F0502020204030204"/>
              </a:rPr>
              <a:t>loisia tai vapaana eläviä</a:t>
            </a:r>
          </a:p>
          <a:p>
            <a:r>
              <a:rPr lang="fi-FI">
                <a:cs typeface="Calibri" panose="020F0502020204030204"/>
              </a:rPr>
              <a:t>suvullinen ja suvuton lisääntyminen</a:t>
            </a:r>
          </a:p>
          <a:p>
            <a:endParaRPr lang="fi-FI">
              <a:ea typeface="+mn-lt"/>
              <a:cs typeface="+mn-lt"/>
            </a:endParaRPr>
          </a:p>
        </p:txBody>
      </p:sp>
      <p:pic>
        <p:nvPicPr>
          <p:cNvPr id="4" name="Kuva 4" descr="Kuva, joka sisältää kohteen mato&#10;&#10;Kuvaus luotu automaattisesti">
            <a:extLst>
              <a:ext uri="{FF2B5EF4-FFF2-40B4-BE49-F238E27FC236}">
                <a16:creationId xmlns:a16="http://schemas.microsoft.com/office/drawing/2014/main" id="{915640C0-3D6A-2263-D535-DAA3BF02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6539512" y="1174241"/>
            <a:ext cx="6823075" cy="453707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AB9F3A3-3356-337E-3553-BB4CA9222C50}"/>
              </a:ext>
            </a:extLst>
          </p:cNvPr>
          <p:cNvSpPr txBox="1"/>
          <p:nvPr/>
        </p:nvSpPr>
        <p:spPr>
          <a:xfrm>
            <a:off x="10466614" y="29935"/>
            <a:ext cx="173627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purolattana</a:t>
            </a:r>
          </a:p>
        </p:txBody>
      </p:sp>
    </p:spTree>
    <p:extLst>
      <p:ext uri="{BB962C8B-B14F-4D97-AF65-F5344CB8AC3E}">
        <p14:creationId xmlns:p14="http://schemas.microsoft.com/office/powerpoint/2010/main" val="3677859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99FE87-FD43-17A4-AAB3-CC81E9C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72100" cy="1350963"/>
          </a:xfrm>
        </p:spPr>
        <p:txBody>
          <a:bodyPr/>
          <a:lstStyle/>
          <a:p>
            <a:r>
              <a:rPr lang="fi-FI">
                <a:ea typeface="+mj-lt"/>
                <a:cs typeface="+mj-lt"/>
              </a:rPr>
              <a:t>Nivelmadot (</a:t>
            </a:r>
            <a:r>
              <a:rPr lang="fi-FI" i="1" err="1">
                <a:ea typeface="+mj-lt"/>
                <a:cs typeface="+mj-lt"/>
              </a:rPr>
              <a:t>Annelida</a:t>
            </a:r>
            <a:r>
              <a:rPr lang="fi-FI">
                <a:ea typeface="+mj-lt"/>
                <a:cs typeface="+mj-lt"/>
              </a:rPr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72A768-7657-84CF-17D7-433F10459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798"/>
            <a:ext cx="5511800" cy="46861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>
                <a:ea typeface="+mn-lt"/>
                <a:cs typeface="+mn-lt"/>
              </a:rPr>
              <a:t>jaokkeinen ruumis</a:t>
            </a:r>
          </a:p>
          <a:p>
            <a:r>
              <a:rPr lang="fi-FI">
                <a:ea typeface="+mn-lt"/>
                <a:cs typeface="+mn-lt"/>
              </a:rPr>
              <a:t>kosteassa maassa tai vedessä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kaksiaukkoinen ruuansulatuskanava, suljettu verenkiertojärjestelmä ja tikapuumainen hermosto</a:t>
            </a:r>
          </a:p>
          <a:p>
            <a:r>
              <a:rPr lang="fi-FI">
                <a:ea typeface="+mn-lt"/>
                <a:cs typeface="+mn-lt"/>
              </a:rPr>
              <a:t>osa kaksineuvoisia (samalla yksilöllä sekä koiraan että naaraan sukuelimet sukusoluineen) ja osa lisääntyy suvuttomasti</a:t>
            </a:r>
          </a:p>
          <a:p>
            <a:r>
              <a:rPr lang="fi-FI">
                <a:ea typeface="+mn-lt"/>
                <a:cs typeface="+mn-lt"/>
              </a:rPr>
              <a:t>hajottajia ja loisia</a:t>
            </a:r>
          </a:p>
        </p:txBody>
      </p:sp>
      <p:pic>
        <p:nvPicPr>
          <p:cNvPr id="4" name="Kuva 4" descr="Kuva, joka sisältää kohteen selkärangaton, mato, asettaminen&#10;&#10;Kuvaus luotu automaattisesti">
            <a:extLst>
              <a:ext uri="{FF2B5EF4-FFF2-40B4-BE49-F238E27FC236}">
                <a16:creationId xmlns:a16="http://schemas.microsoft.com/office/drawing/2014/main" id="{D99F0D38-EACA-FEE9-B6E4-2E3D35F7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59500" y="876587"/>
            <a:ext cx="6883400" cy="513022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B02ED67-CA45-1200-A807-70F2751C2B76}"/>
              </a:ext>
            </a:extLst>
          </p:cNvPr>
          <p:cNvSpPr txBox="1"/>
          <p:nvPr/>
        </p:nvSpPr>
        <p:spPr>
          <a:xfrm>
            <a:off x="10384971" y="2721"/>
            <a:ext cx="176348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verijuotikas</a:t>
            </a:r>
          </a:p>
        </p:txBody>
      </p:sp>
    </p:spTree>
    <p:extLst>
      <p:ext uri="{BB962C8B-B14F-4D97-AF65-F5344CB8AC3E}">
        <p14:creationId xmlns:p14="http://schemas.microsoft.com/office/powerpoint/2010/main" val="33975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B68829-FAC4-8971-470A-6C5E1655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AD8F676B-1CD8-A137-86D2-3CB109C3D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397" y="288018"/>
            <a:ext cx="8911206" cy="6269945"/>
          </a:xfrm>
        </p:spPr>
      </p:pic>
    </p:spTree>
    <p:extLst>
      <p:ext uri="{BB962C8B-B14F-4D97-AF65-F5344CB8AC3E}">
        <p14:creationId xmlns:p14="http://schemas.microsoft.com/office/powerpoint/2010/main" val="10551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2DBC3FA-1778-4542-A98E-723060F70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Kuva 6" descr="Kuva, joka sisältää kohteen ruoho, ulko&#10;&#10;Kuvaus luotu automaattisesti">
            <a:extLst>
              <a:ext uri="{FF2B5EF4-FFF2-40B4-BE49-F238E27FC236}">
                <a16:creationId xmlns:a16="http://schemas.microsoft.com/office/drawing/2014/main" id="{4D23CA08-ACB9-7DBB-0367-62B47489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8" r="-2" b="1734"/>
          <a:stretch/>
        </p:blipFill>
        <p:spPr>
          <a:xfrm>
            <a:off x="7331108" y="3429000"/>
            <a:ext cx="4860895" cy="3429002"/>
          </a:xfrm>
          <a:prstGeom prst="rect">
            <a:avLst/>
          </a:prstGeom>
        </p:spPr>
      </p:pic>
      <p:pic>
        <p:nvPicPr>
          <p:cNvPr id="8" name="Kuva 5" descr="Kuva, joka sisältää kohteen selkärangaton, nilviäinen, maa, sieni&#10;&#10;Kuvaus luotu automaattisesti">
            <a:extLst>
              <a:ext uri="{FF2B5EF4-FFF2-40B4-BE49-F238E27FC236}">
                <a16:creationId xmlns:a16="http://schemas.microsoft.com/office/drawing/2014/main" id="{C9D58041-2F55-5FA4-9919-5102ADB5D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3" b="2553"/>
          <a:stretch/>
        </p:blipFill>
        <p:spPr>
          <a:xfrm>
            <a:off x="7331101" y="-2"/>
            <a:ext cx="4860896" cy="3434400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1BA3DC3-EBA4-4E01-9551-84AF25F5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7584990" cy="6858000"/>
          </a:xfrm>
          <a:custGeom>
            <a:avLst/>
            <a:gdLst>
              <a:gd name="connsiteX0" fmla="*/ 7584990 w 7584990"/>
              <a:gd name="connsiteY0" fmla="*/ 0 h 6858000"/>
              <a:gd name="connsiteX1" fmla="*/ 4838076 w 7584990"/>
              <a:gd name="connsiteY1" fmla="*/ 0 h 6858000"/>
              <a:gd name="connsiteX2" fmla="*/ 4417162 w 7584990"/>
              <a:gd name="connsiteY2" fmla="*/ 0 h 6858000"/>
              <a:gd name="connsiteX3" fmla="*/ 3827999 w 7584990"/>
              <a:gd name="connsiteY3" fmla="*/ 0 h 6858000"/>
              <a:gd name="connsiteX4" fmla="*/ 3459219 w 7584990"/>
              <a:gd name="connsiteY4" fmla="*/ 0 h 6858000"/>
              <a:gd name="connsiteX5" fmla="*/ 334174 w 7584990"/>
              <a:gd name="connsiteY5" fmla="*/ 0 h 6858000"/>
              <a:gd name="connsiteX6" fmla="*/ 334173 w 7584990"/>
              <a:gd name="connsiteY6" fmla="*/ 0 h 6858000"/>
              <a:gd name="connsiteX7" fmla="*/ 189795 w 7584990"/>
              <a:gd name="connsiteY7" fmla="*/ 0 h 6858000"/>
              <a:gd name="connsiteX8" fmla="*/ 184756 w 7584990"/>
              <a:gd name="connsiteY8" fmla="*/ 66675 h 6858000"/>
              <a:gd name="connsiteX9" fmla="*/ 176358 w 7584990"/>
              <a:gd name="connsiteY9" fmla="*/ 122237 h 6858000"/>
              <a:gd name="connsiteX10" fmla="*/ 166281 w 7584990"/>
              <a:gd name="connsiteY10" fmla="*/ 174625 h 6858000"/>
              <a:gd name="connsiteX11" fmla="*/ 149485 w 7584990"/>
              <a:gd name="connsiteY11" fmla="*/ 217487 h 6858000"/>
              <a:gd name="connsiteX12" fmla="*/ 132689 w 7584990"/>
              <a:gd name="connsiteY12" fmla="*/ 260350 h 6858000"/>
              <a:gd name="connsiteX13" fmla="*/ 112534 w 7584990"/>
              <a:gd name="connsiteY13" fmla="*/ 296862 h 6858000"/>
              <a:gd name="connsiteX14" fmla="*/ 92379 w 7584990"/>
              <a:gd name="connsiteY14" fmla="*/ 334962 h 6858000"/>
              <a:gd name="connsiteX15" fmla="*/ 73903 w 7584990"/>
              <a:gd name="connsiteY15" fmla="*/ 369887 h 6858000"/>
              <a:gd name="connsiteX16" fmla="*/ 55427 w 7584990"/>
              <a:gd name="connsiteY16" fmla="*/ 409575 h 6858000"/>
              <a:gd name="connsiteX17" fmla="*/ 38632 w 7584990"/>
              <a:gd name="connsiteY17" fmla="*/ 450850 h 6858000"/>
              <a:gd name="connsiteX18" fmla="*/ 23515 w 7584990"/>
              <a:gd name="connsiteY18" fmla="*/ 496887 h 6858000"/>
              <a:gd name="connsiteX19" fmla="*/ 11758 w 7584990"/>
              <a:gd name="connsiteY19" fmla="*/ 546100 h 6858000"/>
              <a:gd name="connsiteX20" fmla="*/ 3359 w 7584990"/>
              <a:gd name="connsiteY20" fmla="*/ 606425 h 6858000"/>
              <a:gd name="connsiteX21" fmla="*/ 0 w 7584990"/>
              <a:gd name="connsiteY21" fmla="*/ 673100 h 6858000"/>
              <a:gd name="connsiteX22" fmla="*/ 3359 w 7584990"/>
              <a:gd name="connsiteY22" fmla="*/ 744537 h 6858000"/>
              <a:gd name="connsiteX23" fmla="*/ 11758 w 7584990"/>
              <a:gd name="connsiteY23" fmla="*/ 801687 h 6858000"/>
              <a:gd name="connsiteX24" fmla="*/ 23515 w 7584990"/>
              <a:gd name="connsiteY24" fmla="*/ 854075 h 6858000"/>
              <a:gd name="connsiteX25" fmla="*/ 38632 w 7584990"/>
              <a:gd name="connsiteY25" fmla="*/ 901700 h 6858000"/>
              <a:gd name="connsiteX26" fmla="*/ 55427 w 7584990"/>
              <a:gd name="connsiteY26" fmla="*/ 942975 h 6858000"/>
              <a:gd name="connsiteX27" fmla="*/ 75583 w 7584990"/>
              <a:gd name="connsiteY27" fmla="*/ 981075 h 6858000"/>
              <a:gd name="connsiteX28" fmla="*/ 95738 w 7584990"/>
              <a:gd name="connsiteY28" fmla="*/ 1017587 h 6858000"/>
              <a:gd name="connsiteX29" fmla="*/ 115893 w 7584990"/>
              <a:gd name="connsiteY29" fmla="*/ 1055687 h 6858000"/>
              <a:gd name="connsiteX30" fmla="*/ 134368 w 7584990"/>
              <a:gd name="connsiteY30" fmla="*/ 1095375 h 6858000"/>
              <a:gd name="connsiteX31" fmla="*/ 152844 w 7584990"/>
              <a:gd name="connsiteY31" fmla="*/ 1136650 h 6858000"/>
              <a:gd name="connsiteX32" fmla="*/ 167960 w 7584990"/>
              <a:gd name="connsiteY32" fmla="*/ 1182687 h 6858000"/>
              <a:gd name="connsiteX33" fmla="*/ 178038 w 7584990"/>
              <a:gd name="connsiteY33" fmla="*/ 1235075 h 6858000"/>
              <a:gd name="connsiteX34" fmla="*/ 188115 w 7584990"/>
              <a:gd name="connsiteY34" fmla="*/ 1295400 h 6858000"/>
              <a:gd name="connsiteX35" fmla="*/ 189795 w 7584990"/>
              <a:gd name="connsiteY35" fmla="*/ 1363662 h 6858000"/>
              <a:gd name="connsiteX36" fmla="*/ 188115 w 7584990"/>
              <a:gd name="connsiteY36" fmla="*/ 1431925 h 6858000"/>
              <a:gd name="connsiteX37" fmla="*/ 178038 w 7584990"/>
              <a:gd name="connsiteY37" fmla="*/ 1492250 h 6858000"/>
              <a:gd name="connsiteX38" fmla="*/ 167960 w 7584990"/>
              <a:gd name="connsiteY38" fmla="*/ 1544637 h 6858000"/>
              <a:gd name="connsiteX39" fmla="*/ 152844 w 7584990"/>
              <a:gd name="connsiteY39" fmla="*/ 1589087 h 6858000"/>
              <a:gd name="connsiteX40" fmla="*/ 134368 w 7584990"/>
              <a:gd name="connsiteY40" fmla="*/ 1631950 h 6858000"/>
              <a:gd name="connsiteX41" fmla="*/ 115893 w 7584990"/>
              <a:gd name="connsiteY41" fmla="*/ 1671637 h 6858000"/>
              <a:gd name="connsiteX42" fmla="*/ 95738 w 7584990"/>
              <a:gd name="connsiteY42" fmla="*/ 1708150 h 6858000"/>
              <a:gd name="connsiteX43" fmla="*/ 75583 w 7584990"/>
              <a:gd name="connsiteY43" fmla="*/ 1743075 h 6858000"/>
              <a:gd name="connsiteX44" fmla="*/ 55427 w 7584990"/>
              <a:gd name="connsiteY44" fmla="*/ 1782762 h 6858000"/>
              <a:gd name="connsiteX45" fmla="*/ 38632 w 7584990"/>
              <a:gd name="connsiteY45" fmla="*/ 1824037 h 6858000"/>
              <a:gd name="connsiteX46" fmla="*/ 23515 w 7584990"/>
              <a:gd name="connsiteY46" fmla="*/ 1870075 h 6858000"/>
              <a:gd name="connsiteX47" fmla="*/ 11758 w 7584990"/>
              <a:gd name="connsiteY47" fmla="*/ 1922462 h 6858000"/>
              <a:gd name="connsiteX48" fmla="*/ 3359 w 7584990"/>
              <a:gd name="connsiteY48" fmla="*/ 1982787 h 6858000"/>
              <a:gd name="connsiteX49" fmla="*/ 0 w 7584990"/>
              <a:gd name="connsiteY49" fmla="*/ 2051050 h 6858000"/>
              <a:gd name="connsiteX50" fmla="*/ 3359 w 7584990"/>
              <a:gd name="connsiteY50" fmla="*/ 2119312 h 6858000"/>
              <a:gd name="connsiteX51" fmla="*/ 11758 w 7584990"/>
              <a:gd name="connsiteY51" fmla="*/ 2179637 h 6858000"/>
              <a:gd name="connsiteX52" fmla="*/ 23515 w 7584990"/>
              <a:gd name="connsiteY52" fmla="*/ 2232025 h 6858000"/>
              <a:gd name="connsiteX53" fmla="*/ 38632 w 7584990"/>
              <a:gd name="connsiteY53" fmla="*/ 2278062 h 6858000"/>
              <a:gd name="connsiteX54" fmla="*/ 55427 w 7584990"/>
              <a:gd name="connsiteY54" fmla="*/ 2319337 h 6858000"/>
              <a:gd name="connsiteX55" fmla="*/ 75583 w 7584990"/>
              <a:gd name="connsiteY55" fmla="*/ 2359025 h 6858000"/>
              <a:gd name="connsiteX56" fmla="*/ 95738 w 7584990"/>
              <a:gd name="connsiteY56" fmla="*/ 2395537 h 6858000"/>
              <a:gd name="connsiteX57" fmla="*/ 115893 w 7584990"/>
              <a:gd name="connsiteY57" fmla="*/ 2433637 h 6858000"/>
              <a:gd name="connsiteX58" fmla="*/ 134368 w 7584990"/>
              <a:gd name="connsiteY58" fmla="*/ 2471737 h 6858000"/>
              <a:gd name="connsiteX59" fmla="*/ 152844 w 7584990"/>
              <a:gd name="connsiteY59" fmla="*/ 2513012 h 6858000"/>
              <a:gd name="connsiteX60" fmla="*/ 167960 w 7584990"/>
              <a:gd name="connsiteY60" fmla="*/ 2560637 h 6858000"/>
              <a:gd name="connsiteX61" fmla="*/ 178038 w 7584990"/>
              <a:gd name="connsiteY61" fmla="*/ 2613025 h 6858000"/>
              <a:gd name="connsiteX62" fmla="*/ 188115 w 7584990"/>
              <a:gd name="connsiteY62" fmla="*/ 2671762 h 6858000"/>
              <a:gd name="connsiteX63" fmla="*/ 189795 w 7584990"/>
              <a:gd name="connsiteY63" fmla="*/ 2741612 h 6858000"/>
              <a:gd name="connsiteX64" fmla="*/ 188115 w 7584990"/>
              <a:gd name="connsiteY64" fmla="*/ 2809875 h 6858000"/>
              <a:gd name="connsiteX65" fmla="*/ 178038 w 7584990"/>
              <a:gd name="connsiteY65" fmla="*/ 2868612 h 6858000"/>
              <a:gd name="connsiteX66" fmla="*/ 167960 w 7584990"/>
              <a:gd name="connsiteY66" fmla="*/ 2922587 h 6858000"/>
              <a:gd name="connsiteX67" fmla="*/ 152844 w 7584990"/>
              <a:gd name="connsiteY67" fmla="*/ 2967037 h 6858000"/>
              <a:gd name="connsiteX68" fmla="*/ 134368 w 7584990"/>
              <a:gd name="connsiteY68" fmla="*/ 3009900 h 6858000"/>
              <a:gd name="connsiteX69" fmla="*/ 115893 w 7584990"/>
              <a:gd name="connsiteY69" fmla="*/ 3046412 h 6858000"/>
              <a:gd name="connsiteX70" fmla="*/ 95738 w 7584990"/>
              <a:gd name="connsiteY70" fmla="*/ 3084512 h 6858000"/>
              <a:gd name="connsiteX71" fmla="*/ 75583 w 7584990"/>
              <a:gd name="connsiteY71" fmla="*/ 3121025 h 6858000"/>
              <a:gd name="connsiteX72" fmla="*/ 55427 w 7584990"/>
              <a:gd name="connsiteY72" fmla="*/ 3160712 h 6858000"/>
              <a:gd name="connsiteX73" fmla="*/ 38632 w 7584990"/>
              <a:gd name="connsiteY73" fmla="*/ 3201987 h 6858000"/>
              <a:gd name="connsiteX74" fmla="*/ 23515 w 7584990"/>
              <a:gd name="connsiteY74" fmla="*/ 3248025 h 6858000"/>
              <a:gd name="connsiteX75" fmla="*/ 11758 w 7584990"/>
              <a:gd name="connsiteY75" fmla="*/ 3300412 h 6858000"/>
              <a:gd name="connsiteX76" fmla="*/ 3359 w 7584990"/>
              <a:gd name="connsiteY76" fmla="*/ 3360737 h 6858000"/>
              <a:gd name="connsiteX77" fmla="*/ 0 w 7584990"/>
              <a:gd name="connsiteY77" fmla="*/ 3427412 h 6858000"/>
              <a:gd name="connsiteX78" fmla="*/ 3359 w 7584990"/>
              <a:gd name="connsiteY78" fmla="*/ 3497262 h 6858000"/>
              <a:gd name="connsiteX79" fmla="*/ 11758 w 7584990"/>
              <a:gd name="connsiteY79" fmla="*/ 3557587 h 6858000"/>
              <a:gd name="connsiteX80" fmla="*/ 23515 w 7584990"/>
              <a:gd name="connsiteY80" fmla="*/ 3609975 h 6858000"/>
              <a:gd name="connsiteX81" fmla="*/ 38632 w 7584990"/>
              <a:gd name="connsiteY81" fmla="*/ 3656012 h 6858000"/>
              <a:gd name="connsiteX82" fmla="*/ 55427 w 7584990"/>
              <a:gd name="connsiteY82" fmla="*/ 3697287 h 6858000"/>
              <a:gd name="connsiteX83" fmla="*/ 75583 w 7584990"/>
              <a:gd name="connsiteY83" fmla="*/ 3736975 h 6858000"/>
              <a:gd name="connsiteX84" fmla="*/ 115893 w 7584990"/>
              <a:gd name="connsiteY84" fmla="*/ 3811587 h 6858000"/>
              <a:gd name="connsiteX85" fmla="*/ 134368 w 7584990"/>
              <a:gd name="connsiteY85" fmla="*/ 3848100 h 6858000"/>
              <a:gd name="connsiteX86" fmla="*/ 152844 w 7584990"/>
              <a:gd name="connsiteY86" fmla="*/ 3890962 h 6858000"/>
              <a:gd name="connsiteX87" fmla="*/ 167960 w 7584990"/>
              <a:gd name="connsiteY87" fmla="*/ 3935412 h 6858000"/>
              <a:gd name="connsiteX88" fmla="*/ 178038 w 7584990"/>
              <a:gd name="connsiteY88" fmla="*/ 3987800 h 6858000"/>
              <a:gd name="connsiteX89" fmla="*/ 188115 w 7584990"/>
              <a:gd name="connsiteY89" fmla="*/ 4048125 h 6858000"/>
              <a:gd name="connsiteX90" fmla="*/ 189795 w 7584990"/>
              <a:gd name="connsiteY90" fmla="*/ 4116387 h 6858000"/>
              <a:gd name="connsiteX91" fmla="*/ 188115 w 7584990"/>
              <a:gd name="connsiteY91" fmla="*/ 4186237 h 6858000"/>
              <a:gd name="connsiteX92" fmla="*/ 178038 w 7584990"/>
              <a:gd name="connsiteY92" fmla="*/ 4244975 h 6858000"/>
              <a:gd name="connsiteX93" fmla="*/ 167960 w 7584990"/>
              <a:gd name="connsiteY93" fmla="*/ 4297362 h 6858000"/>
              <a:gd name="connsiteX94" fmla="*/ 152844 w 7584990"/>
              <a:gd name="connsiteY94" fmla="*/ 4343400 h 6858000"/>
              <a:gd name="connsiteX95" fmla="*/ 134368 w 7584990"/>
              <a:gd name="connsiteY95" fmla="*/ 4386262 h 6858000"/>
              <a:gd name="connsiteX96" fmla="*/ 115893 w 7584990"/>
              <a:gd name="connsiteY96" fmla="*/ 4424362 h 6858000"/>
              <a:gd name="connsiteX97" fmla="*/ 75583 w 7584990"/>
              <a:gd name="connsiteY97" fmla="*/ 4498975 h 6858000"/>
              <a:gd name="connsiteX98" fmla="*/ 55427 w 7584990"/>
              <a:gd name="connsiteY98" fmla="*/ 4537075 h 6858000"/>
              <a:gd name="connsiteX99" fmla="*/ 38632 w 7584990"/>
              <a:gd name="connsiteY99" fmla="*/ 4579937 h 6858000"/>
              <a:gd name="connsiteX100" fmla="*/ 23515 w 7584990"/>
              <a:gd name="connsiteY100" fmla="*/ 4625975 h 6858000"/>
              <a:gd name="connsiteX101" fmla="*/ 11758 w 7584990"/>
              <a:gd name="connsiteY101" fmla="*/ 4678362 h 6858000"/>
              <a:gd name="connsiteX102" fmla="*/ 3359 w 7584990"/>
              <a:gd name="connsiteY102" fmla="*/ 4738687 h 6858000"/>
              <a:gd name="connsiteX103" fmla="*/ 0 w 7584990"/>
              <a:gd name="connsiteY103" fmla="*/ 4806950 h 6858000"/>
              <a:gd name="connsiteX104" fmla="*/ 3359 w 7584990"/>
              <a:gd name="connsiteY104" fmla="*/ 4875212 h 6858000"/>
              <a:gd name="connsiteX105" fmla="*/ 11758 w 7584990"/>
              <a:gd name="connsiteY105" fmla="*/ 4935537 h 6858000"/>
              <a:gd name="connsiteX106" fmla="*/ 23515 w 7584990"/>
              <a:gd name="connsiteY106" fmla="*/ 4987925 h 6858000"/>
              <a:gd name="connsiteX107" fmla="*/ 38632 w 7584990"/>
              <a:gd name="connsiteY107" fmla="*/ 5033962 h 6858000"/>
              <a:gd name="connsiteX108" fmla="*/ 55427 w 7584990"/>
              <a:gd name="connsiteY108" fmla="*/ 5075237 h 6858000"/>
              <a:gd name="connsiteX109" fmla="*/ 75583 w 7584990"/>
              <a:gd name="connsiteY109" fmla="*/ 5114925 h 6858000"/>
              <a:gd name="connsiteX110" fmla="*/ 95738 w 7584990"/>
              <a:gd name="connsiteY110" fmla="*/ 5149850 h 6858000"/>
              <a:gd name="connsiteX111" fmla="*/ 115893 w 7584990"/>
              <a:gd name="connsiteY111" fmla="*/ 5186362 h 6858000"/>
              <a:gd name="connsiteX112" fmla="*/ 134368 w 7584990"/>
              <a:gd name="connsiteY112" fmla="*/ 5226050 h 6858000"/>
              <a:gd name="connsiteX113" fmla="*/ 152844 w 7584990"/>
              <a:gd name="connsiteY113" fmla="*/ 5268912 h 6858000"/>
              <a:gd name="connsiteX114" fmla="*/ 167960 w 7584990"/>
              <a:gd name="connsiteY114" fmla="*/ 5313362 h 6858000"/>
              <a:gd name="connsiteX115" fmla="*/ 178038 w 7584990"/>
              <a:gd name="connsiteY115" fmla="*/ 5365750 h 6858000"/>
              <a:gd name="connsiteX116" fmla="*/ 188115 w 7584990"/>
              <a:gd name="connsiteY116" fmla="*/ 5426075 h 6858000"/>
              <a:gd name="connsiteX117" fmla="*/ 189795 w 7584990"/>
              <a:gd name="connsiteY117" fmla="*/ 5494337 h 6858000"/>
              <a:gd name="connsiteX118" fmla="*/ 188115 w 7584990"/>
              <a:gd name="connsiteY118" fmla="*/ 5562600 h 6858000"/>
              <a:gd name="connsiteX119" fmla="*/ 178038 w 7584990"/>
              <a:gd name="connsiteY119" fmla="*/ 5622925 h 6858000"/>
              <a:gd name="connsiteX120" fmla="*/ 167960 w 7584990"/>
              <a:gd name="connsiteY120" fmla="*/ 5675312 h 6858000"/>
              <a:gd name="connsiteX121" fmla="*/ 152844 w 7584990"/>
              <a:gd name="connsiteY121" fmla="*/ 5721350 h 6858000"/>
              <a:gd name="connsiteX122" fmla="*/ 134368 w 7584990"/>
              <a:gd name="connsiteY122" fmla="*/ 5762625 h 6858000"/>
              <a:gd name="connsiteX123" fmla="*/ 115893 w 7584990"/>
              <a:gd name="connsiteY123" fmla="*/ 5802312 h 6858000"/>
              <a:gd name="connsiteX124" fmla="*/ 95738 w 7584990"/>
              <a:gd name="connsiteY124" fmla="*/ 5840412 h 6858000"/>
              <a:gd name="connsiteX125" fmla="*/ 75583 w 7584990"/>
              <a:gd name="connsiteY125" fmla="*/ 5876925 h 6858000"/>
              <a:gd name="connsiteX126" fmla="*/ 55427 w 7584990"/>
              <a:gd name="connsiteY126" fmla="*/ 5915025 h 6858000"/>
              <a:gd name="connsiteX127" fmla="*/ 38632 w 7584990"/>
              <a:gd name="connsiteY127" fmla="*/ 5956300 h 6858000"/>
              <a:gd name="connsiteX128" fmla="*/ 23515 w 7584990"/>
              <a:gd name="connsiteY128" fmla="*/ 6003925 h 6858000"/>
              <a:gd name="connsiteX129" fmla="*/ 11758 w 7584990"/>
              <a:gd name="connsiteY129" fmla="*/ 6056312 h 6858000"/>
              <a:gd name="connsiteX130" fmla="*/ 3359 w 7584990"/>
              <a:gd name="connsiteY130" fmla="*/ 6113462 h 6858000"/>
              <a:gd name="connsiteX131" fmla="*/ 0 w 7584990"/>
              <a:gd name="connsiteY131" fmla="*/ 6183312 h 6858000"/>
              <a:gd name="connsiteX132" fmla="*/ 3359 w 7584990"/>
              <a:gd name="connsiteY132" fmla="*/ 6251575 h 6858000"/>
              <a:gd name="connsiteX133" fmla="*/ 11758 w 7584990"/>
              <a:gd name="connsiteY133" fmla="*/ 6311900 h 6858000"/>
              <a:gd name="connsiteX134" fmla="*/ 23515 w 7584990"/>
              <a:gd name="connsiteY134" fmla="*/ 6361112 h 6858000"/>
              <a:gd name="connsiteX135" fmla="*/ 38632 w 7584990"/>
              <a:gd name="connsiteY135" fmla="*/ 6407150 h 6858000"/>
              <a:gd name="connsiteX136" fmla="*/ 55427 w 7584990"/>
              <a:gd name="connsiteY136" fmla="*/ 6448425 h 6858000"/>
              <a:gd name="connsiteX137" fmla="*/ 73903 w 7584990"/>
              <a:gd name="connsiteY137" fmla="*/ 6488112 h 6858000"/>
              <a:gd name="connsiteX138" fmla="*/ 92379 w 7584990"/>
              <a:gd name="connsiteY138" fmla="*/ 6523037 h 6858000"/>
              <a:gd name="connsiteX139" fmla="*/ 112534 w 7584990"/>
              <a:gd name="connsiteY139" fmla="*/ 6561137 h 6858000"/>
              <a:gd name="connsiteX140" fmla="*/ 132689 w 7584990"/>
              <a:gd name="connsiteY140" fmla="*/ 6597650 h 6858000"/>
              <a:gd name="connsiteX141" fmla="*/ 149485 w 7584990"/>
              <a:gd name="connsiteY141" fmla="*/ 6640512 h 6858000"/>
              <a:gd name="connsiteX142" fmla="*/ 166281 w 7584990"/>
              <a:gd name="connsiteY142" fmla="*/ 6683375 h 6858000"/>
              <a:gd name="connsiteX143" fmla="*/ 176358 w 7584990"/>
              <a:gd name="connsiteY143" fmla="*/ 6735762 h 6858000"/>
              <a:gd name="connsiteX144" fmla="*/ 184756 w 7584990"/>
              <a:gd name="connsiteY144" fmla="*/ 6791325 h 6858000"/>
              <a:gd name="connsiteX145" fmla="*/ 189795 w 7584990"/>
              <a:gd name="connsiteY145" fmla="*/ 6858000 h 6858000"/>
              <a:gd name="connsiteX146" fmla="*/ 334173 w 7584990"/>
              <a:gd name="connsiteY146" fmla="*/ 6858000 h 6858000"/>
              <a:gd name="connsiteX147" fmla="*/ 334174 w 7584990"/>
              <a:gd name="connsiteY147" fmla="*/ 6858000 h 6858000"/>
              <a:gd name="connsiteX148" fmla="*/ 3459219 w 7584990"/>
              <a:gd name="connsiteY148" fmla="*/ 6858000 h 6858000"/>
              <a:gd name="connsiteX149" fmla="*/ 3827999 w 7584990"/>
              <a:gd name="connsiteY149" fmla="*/ 6858000 h 6858000"/>
              <a:gd name="connsiteX150" fmla="*/ 4417162 w 7584990"/>
              <a:gd name="connsiteY150" fmla="*/ 6858000 h 6858000"/>
              <a:gd name="connsiteX151" fmla="*/ 4838076 w 7584990"/>
              <a:gd name="connsiteY151" fmla="*/ 6858000 h 6858000"/>
              <a:gd name="connsiteX152" fmla="*/ 7584990 w 7584990"/>
              <a:gd name="connsiteY1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584990" h="6858000">
                <a:moveTo>
                  <a:pt x="7584990" y="0"/>
                </a:moveTo>
                <a:lnTo>
                  <a:pt x="4838076" y="0"/>
                </a:lnTo>
                <a:lnTo>
                  <a:pt x="4417162" y="0"/>
                </a:lnTo>
                <a:lnTo>
                  <a:pt x="3827999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3827999" y="6858000"/>
                </a:lnTo>
                <a:lnTo>
                  <a:pt x="4417162" y="6858000"/>
                </a:lnTo>
                <a:lnTo>
                  <a:pt x="4838076" y="6858000"/>
                </a:lnTo>
                <a:lnTo>
                  <a:pt x="758499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0761316-68B7-45DD-AC47-605C127B8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440612" cy="6858000"/>
          </a:xfrm>
          <a:custGeom>
            <a:avLst/>
            <a:gdLst>
              <a:gd name="connsiteX0" fmla="*/ 0 w 7440612"/>
              <a:gd name="connsiteY0" fmla="*/ 0 h 6858000"/>
              <a:gd name="connsiteX1" fmla="*/ 2746914 w 7440612"/>
              <a:gd name="connsiteY1" fmla="*/ 0 h 6858000"/>
              <a:gd name="connsiteX2" fmla="*/ 3167828 w 7440612"/>
              <a:gd name="connsiteY2" fmla="*/ 0 h 6858000"/>
              <a:gd name="connsiteX3" fmla="*/ 3756991 w 7440612"/>
              <a:gd name="connsiteY3" fmla="*/ 0 h 6858000"/>
              <a:gd name="connsiteX4" fmla="*/ 4328971 w 7440612"/>
              <a:gd name="connsiteY4" fmla="*/ 0 h 6858000"/>
              <a:gd name="connsiteX5" fmla="*/ 7250817 w 7440612"/>
              <a:gd name="connsiteY5" fmla="*/ 0 h 6858000"/>
              <a:gd name="connsiteX6" fmla="*/ 7255857 w 7440612"/>
              <a:gd name="connsiteY6" fmla="*/ 66675 h 6858000"/>
              <a:gd name="connsiteX7" fmla="*/ 7264254 w 7440612"/>
              <a:gd name="connsiteY7" fmla="*/ 122237 h 6858000"/>
              <a:gd name="connsiteX8" fmla="*/ 7274332 w 7440612"/>
              <a:gd name="connsiteY8" fmla="*/ 174625 h 6858000"/>
              <a:gd name="connsiteX9" fmla="*/ 7291128 w 7440612"/>
              <a:gd name="connsiteY9" fmla="*/ 217487 h 6858000"/>
              <a:gd name="connsiteX10" fmla="*/ 7307924 w 7440612"/>
              <a:gd name="connsiteY10" fmla="*/ 260350 h 6858000"/>
              <a:gd name="connsiteX11" fmla="*/ 7328079 w 7440612"/>
              <a:gd name="connsiteY11" fmla="*/ 296862 h 6858000"/>
              <a:gd name="connsiteX12" fmla="*/ 7348234 w 7440612"/>
              <a:gd name="connsiteY12" fmla="*/ 334962 h 6858000"/>
              <a:gd name="connsiteX13" fmla="*/ 7366710 w 7440612"/>
              <a:gd name="connsiteY13" fmla="*/ 369887 h 6858000"/>
              <a:gd name="connsiteX14" fmla="*/ 7385185 w 7440612"/>
              <a:gd name="connsiteY14" fmla="*/ 409575 h 6858000"/>
              <a:gd name="connsiteX15" fmla="*/ 7401981 w 7440612"/>
              <a:gd name="connsiteY15" fmla="*/ 450850 h 6858000"/>
              <a:gd name="connsiteX16" fmla="*/ 7417098 w 7440612"/>
              <a:gd name="connsiteY16" fmla="*/ 496887 h 6858000"/>
              <a:gd name="connsiteX17" fmla="*/ 7428855 w 7440612"/>
              <a:gd name="connsiteY17" fmla="*/ 546100 h 6858000"/>
              <a:gd name="connsiteX18" fmla="*/ 7437253 w 7440612"/>
              <a:gd name="connsiteY18" fmla="*/ 606425 h 6858000"/>
              <a:gd name="connsiteX19" fmla="*/ 7440612 w 7440612"/>
              <a:gd name="connsiteY19" fmla="*/ 673100 h 6858000"/>
              <a:gd name="connsiteX20" fmla="*/ 7437253 w 7440612"/>
              <a:gd name="connsiteY20" fmla="*/ 744537 h 6858000"/>
              <a:gd name="connsiteX21" fmla="*/ 7428855 w 7440612"/>
              <a:gd name="connsiteY21" fmla="*/ 801687 h 6858000"/>
              <a:gd name="connsiteX22" fmla="*/ 7417098 w 7440612"/>
              <a:gd name="connsiteY22" fmla="*/ 854075 h 6858000"/>
              <a:gd name="connsiteX23" fmla="*/ 7401981 w 7440612"/>
              <a:gd name="connsiteY23" fmla="*/ 901700 h 6858000"/>
              <a:gd name="connsiteX24" fmla="*/ 7385185 w 7440612"/>
              <a:gd name="connsiteY24" fmla="*/ 942975 h 6858000"/>
              <a:gd name="connsiteX25" fmla="*/ 7365030 w 7440612"/>
              <a:gd name="connsiteY25" fmla="*/ 981075 h 6858000"/>
              <a:gd name="connsiteX26" fmla="*/ 7344875 w 7440612"/>
              <a:gd name="connsiteY26" fmla="*/ 1017587 h 6858000"/>
              <a:gd name="connsiteX27" fmla="*/ 7324720 w 7440612"/>
              <a:gd name="connsiteY27" fmla="*/ 1055687 h 6858000"/>
              <a:gd name="connsiteX28" fmla="*/ 7306244 w 7440612"/>
              <a:gd name="connsiteY28" fmla="*/ 1095375 h 6858000"/>
              <a:gd name="connsiteX29" fmla="*/ 7287768 w 7440612"/>
              <a:gd name="connsiteY29" fmla="*/ 1136650 h 6858000"/>
              <a:gd name="connsiteX30" fmla="*/ 7272653 w 7440612"/>
              <a:gd name="connsiteY30" fmla="*/ 1182687 h 6858000"/>
              <a:gd name="connsiteX31" fmla="*/ 7262575 w 7440612"/>
              <a:gd name="connsiteY31" fmla="*/ 1235075 h 6858000"/>
              <a:gd name="connsiteX32" fmla="*/ 7252497 w 7440612"/>
              <a:gd name="connsiteY32" fmla="*/ 1295400 h 6858000"/>
              <a:gd name="connsiteX33" fmla="*/ 7250817 w 7440612"/>
              <a:gd name="connsiteY33" fmla="*/ 1363662 h 6858000"/>
              <a:gd name="connsiteX34" fmla="*/ 7252497 w 7440612"/>
              <a:gd name="connsiteY34" fmla="*/ 1431925 h 6858000"/>
              <a:gd name="connsiteX35" fmla="*/ 7262575 w 7440612"/>
              <a:gd name="connsiteY35" fmla="*/ 1492250 h 6858000"/>
              <a:gd name="connsiteX36" fmla="*/ 7272653 w 7440612"/>
              <a:gd name="connsiteY36" fmla="*/ 1544637 h 6858000"/>
              <a:gd name="connsiteX37" fmla="*/ 7287768 w 7440612"/>
              <a:gd name="connsiteY37" fmla="*/ 1589087 h 6858000"/>
              <a:gd name="connsiteX38" fmla="*/ 7306244 w 7440612"/>
              <a:gd name="connsiteY38" fmla="*/ 1631950 h 6858000"/>
              <a:gd name="connsiteX39" fmla="*/ 7324720 w 7440612"/>
              <a:gd name="connsiteY39" fmla="*/ 1671637 h 6858000"/>
              <a:gd name="connsiteX40" fmla="*/ 7344875 w 7440612"/>
              <a:gd name="connsiteY40" fmla="*/ 1708150 h 6858000"/>
              <a:gd name="connsiteX41" fmla="*/ 7365030 w 7440612"/>
              <a:gd name="connsiteY41" fmla="*/ 1743075 h 6858000"/>
              <a:gd name="connsiteX42" fmla="*/ 7385185 w 7440612"/>
              <a:gd name="connsiteY42" fmla="*/ 1782762 h 6858000"/>
              <a:gd name="connsiteX43" fmla="*/ 7401981 w 7440612"/>
              <a:gd name="connsiteY43" fmla="*/ 1824037 h 6858000"/>
              <a:gd name="connsiteX44" fmla="*/ 7417098 w 7440612"/>
              <a:gd name="connsiteY44" fmla="*/ 1870075 h 6858000"/>
              <a:gd name="connsiteX45" fmla="*/ 7428855 w 7440612"/>
              <a:gd name="connsiteY45" fmla="*/ 1922462 h 6858000"/>
              <a:gd name="connsiteX46" fmla="*/ 7437253 w 7440612"/>
              <a:gd name="connsiteY46" fmla="*/ 1982787 h 6858000"/>
              <a:gd name="connsiteX47" fmla="*/ 7440612 w 7440612"/>
              <a:gd name="connsiteY47" fmla="*/ 2051050 h 6858000"/>
              <a:gd name="connsiteX48" fmla="*/ 7437253 w 7440612"/>
              <a:gd name="connsiteY48" fmla="*/ 2119312 h 6858000"/>
              <a:gd name="connsiteX49" fmla="*/ 7428855 w 7440612"/>
              <a:gd name="connsiteY49" fmla="*/ 2179637 h 6858000"/>
              <a:gd name="connsiteX50" fmla="*/ 7417098 w 7440612"/>
              <a:gd name="connsiteY50" fmla="*/ 2232025 h 6858000"/>
              <a:gd name="connsiteX51" fmla="*/ 7401981 w 7440612"/>
              <a:gd name="connsiteY51" fmla="*/ 2278062 h 6858000"/>
              <a:gd name="connsiteX52" fmla="*/ 7385185 w 7440612"/>
              <a:gd name="connsiteY52" fmla="*/ 2319337 h 6858000"/>
              <a:gd name="connsiteX53" fmla="*/ 7365030 w 7440612"/>
              <a:gd name="connsiteY53" fmla="*/ 2359025 h 6858000"/>
              <a:gd name="connsiteX54" fmla="*/ 7344875 w 7440612"/>
              <a:gd name="connsiteY54" fmla="*/ 2395537 h 6858000"/>
              <a:gd name="connsiteX55" fmla="*/ 7324720 w 7440612"/>
              <a:gd name="connsiteY55" fmla="*/ 2433637 h 6858000"/>
              <a:gd name="connsiteX56" fmla="*/ 7306244 w 7440612"/>
              <a:gd name="connsiteY56" fmla="*/ 2471737 h 6858000"/>
              <a:gd name="connsiteX57" fmla="*/ 7287768 w 7440612"/>
              <a:gd name="connsiteY57" fmla="*/ 2513012 h 6858000"/>
              <a:gd name="connsiteX58" fmla="*/ 7272653 w 7440612"/>
              <a:gd name="connsiteY58" fmla="*/ 2560637 h 6858000"/>
              <a:gd name="connsiteX59" fmla="*/ 7262575 w 7440612"/>
              <a:gd name="connsiteY59" fmla="*/ 2613025 h 6858000"/>
              <a:gd name="connsiteX60" fmla="*/ 7252497 w 7440612"/>
              <a:gd name="connsiteY60" fmla="*/ 2671762 h 6858000"/>
              <a:gd name="connsiteX61" fmla="*/ 7250817 w 7440612"/>
              <a:gd name="connsiteY61" fmla="*/ 2741612 h 6858000"/>
              <a:gd name="connsiteX62" fmla="*/ 7252497 w 7440612"/>
              <a:gd name="connsiteY62" fmla="*/ 2809875 h 6858000"/>
              <a:gd name="connsiteX63" fmla="*/ 7262575 w 7440612"/>
              <a:gd name="connsiteY63" fmla="*/ 2868612 h 6858000"/>
              <a:gd name="connsiteX64" fmla="*/ 7272653 w 7440612"/>
              <a:gd name="connsiteY64" fmla="*/ 2922587 h 6858000"/>
              <a:gd name="connsiteX65" fmla="*/ 7287768 w 7440612"/>
              <a:gd name="connsiteY65" fmla="*/ 2967037 h 6858000"/>
              <a:gd name="connsiteX66" fmla="*/ 7306244 w 7440612"/>
              <a:gd name="connsiteY66" fmla="*/ 3009900 h 6858000"/>
              <a:gd name="connsiteX67" fmla="*/ 7324720 w 7440612"/>
              <a:gd name="connsiteY67" fmla="*/ 3046412 h 6858000"/>
              <a:gd name="connsiteX68" fmla="*/ 7344875 w 7440612"/>
              <a:gd name="connsiteY68" fmla="*/ 3084512 h 6858000"/>
              <a:gd name="connsiteX69" fmla="*/ 7365030 w 7440612"/>
              <a:gd name="connsiteY69" fmla="*/ 3121025 h 6858000"/>
              <a:gd name="connsiteX70" fmla="*/ 7385185 w 7440612"/>
              <a:gd name="connsiteY70" fmla="*/ 3160712 h 6858000"/>
              <a:gd name="connsiteX71" fmla="*/ 7401981 w 7440612"/>
              <a:gd name="connsiteY71" fmla="*/ 3201987 h 6858000"/>
              <a:gd name="connsiteX72" fmla="*/ 7417098 w 7440612"/>
              <a:gd name="connsiteY72" fmla="*/ 3248025 h 6858000"/>
              <a:gd name="connsiteX73" fmla="*/ 7428855 w 7440612"/>
              <a:gd name="connsiteY73" fmla="*/ 3300412 h 6858000"/>
              <a:gd name="connsiteX74" fmla="*/ 7437253 w 7440612"/>
              <a:gd name="connsiteY74" fmla="*/ 3360737 h 6858000"/>
              <a:gd name="connsiteX75" fmla="*/ 7440612 w 7440612"/>
              <a:gd name="connsiteY75" fmla="*/ 3427412 h 6858000"/>
              <a:gd name="connsiteX76" fmla="*/ 7437253 w 7440612"/>
              <a:gd name="connsiteY76" fmla="*/ 3497262 h 6858000"/>
              <a:gd name="connsiteX77" fmla="*/ 7428855 w 7440612"/>
              <a:gd name="connsiteY77" fmla="*/ 3557587 h 6858000"/>
              <a:gd name="connsiteX78" fmla="*/ 7417098 w 7440612"/>
              <a:gd name="connsiteY78" fmla="*/ 3609975 h 6858000"/>
              <a:gd name="connsiteX79" fmla="*/ 7401981 w 7440612"/>
              <a:gd name="connsiteY79" fmla="*/ 3656012 h 6858000"/>
              <a:gd name="connsiteX80" fmla="*/ 7385185 w 7440612"/>
              <a:gd name="connsiteY80" fmla="*/ 3697287 h 6858000"/>
              <a:gd name="connsiteX81" fmla="*/ 7365030 w 7440612"/>
              <a:gd name="connsiteY81" fmla="*/ 3736975 h 6858000"/>
              <a:gd name="connsiteX82" fmla="*/ 7324720 w 7440612"/>
              <a:gd name="connsiteY82" fmla="*/ 3811587 h 6858000"/>
              <a:gd name="connsiteX83" fmla="*/ 7306244 w 7440612"/>
              <a:gd name="connsiteY83" fmla="*/ 3848100 h 6858000"/>
              <a:gd name="connsiteX84" fmla="*/ 7287768 w 7440612"/>
              <a:gd name="connsiteY84" fmla="*/ 3890962 h 6858000"/>
              <a:gd name="connsiteX85" fmla="*/ 7272653 w 7440612"/>
              <a:gd name="connsiteY85" fmla="*/ 3935412 h 6858000"/>
              <a:gd name="connsiteX86" fmla="*/ 7262575 w 7440612"/>
              <a:gd name="connsiteY86" fmla="*/ 3987800 h 6858000"/>
              <a:gd name="connsiteX87" fmla="*/ 7252497 w 7440612"/>
              <a:gd name="connsiteY87" fmla="*/ 4048125 h 6858000"/>
              <a:gd name="connsiteX88" fmla="*/ 7250817 w 7440612"/>
              <a:gd name="connsiteY88" fmla="*/ 4116387 h 6858000"/>
              <a:gd name="connsiteX89" fmla="*/ 7252497 w 7440612"/>
              <a:gd name="connsiteY89" fmla="*/ 4186237 h 6858000"/>
              <a:gd name="connsiteX90" fmla="*/ 7262575 w 7440612"/>
              <a:gd name="connsiteY90" fmla="*/ 4244975 h 6858000"/>
              <a:gd name="connsiteX91" fmla="*/ 7272653 w 7440612"/>
              <a:gd name="connsiteY91" fmla="*/ 4297362 h 6858000"/>
              <a:gd name="connsiteX92" fmla="*/ 7287768 w 7440612"/>
              <a:gd name="connsiteY92" fmla="*/ 4343400 h 6858000"/>
              <a:gd name="connsiteX93" fmla="*/ 7306244 w 7440612"/>
              <a:gd name="connsiteY93" fmla="*/ 4386262 h 6858000"/>
              <a:gd name="connsiteX94" fmla="*/ 7324720 w 7440612"/>
              <a:gd name="connsiteY94" fmla="*/ 4424362 h 6858000"/>
              <a:gd name="connsiteX95" fmla="*/ 7365030 w 7440612"/>
              <a:gd name="connsiteY95" fmla="*/ 4498975 h 6858000"/>
              <a:gd name="connsiteX96" fmla="*/ 7385185 w 7440612"/>
              <a:gd name="connsiteY96" fmla="*/ 4537075 h 6858000"/>
              <a:gd name="connsiteX97" fmla="*/ 7401981 w 7440612"/>
              <a:gd name="connsiteY97" fmla="*/ 4579937 h 6858000"/>
              <a:gd name="connsiteX98" fmla="*/ 7417098 w 7440612"/>
              <a:gd name="connsiteY98" fmla="*/ 4625975 h 6858000"/>
              <a:gd name="connsiteX99" fmla="*/ 7428855 w 7440612"/>
              <a:gd name="connsiteY99" fmla="*/ 4678362 h 6858000"/>
              <a:gd name="connsiteX100" fmla="*/ 7437253 w 7440612"/>
              <a:gd name="connsiteY100" fmla="*/ 4738687 h 6858000"/>
              <a:gd name="connsiteX101" fmla="*/ 7440612 w 7440612"/>
              <a:gd name="connsiteY101" fmla="*/ 4806950 h 6858000"/>
              <a:gd name="connsiteX102" fmla="*/ 7437253 w 7440612"/>
              <a:gd name="connsiteY102" fmla="*/ 4875212 h 6858000"/>
              <a:gd name="connsiteX103" fmla="*/ 7428855 w 7440612"/>
              <a:gd name="connsiteY103" fmla="*/ 4935537 h 6858000"/>
              <a:gd name="connsiteX104" fmla="*/ 7417098 w 7440612"/>
              <a:gd name="connsiteY104" fmla="*/ 4987925 h 6858000"/>
              <a:gd name="connsiteX105" fmla="*/ 7401981 w 7440612"/>
              <a:gd name="connsiteY105" fmla="*/ 5033962 h 6858000"/>
              <a:gd name="connsiteX106" fmla="*/ 7385185 w 7440612"/>
              <a:gd name="connsiteY106" fmla="*/ 5075237 h 6858000"/>
              <a:gd name="connsiteX107" fmla="*/ 7365030 w 7440612"/>
              <a:gd name="connsiteY107" fmla="*/ 5114925 h 6858000"/>
              <a:gd name="connsiteX108" fmla="*/ 7344875 w 7440612"/>
              <a:gd name="connsiteY108" fmla="*/ 5149850 h 6858000"/>
              <a:gd name="connsiteX109" fmla="*/ 7324720 w 7440612"/>
              <a:gd name="connsiteY109" fmla="*/ 5186362 h 6858000"/>
              <a:gd name="connsiteX110" fmla="*/ 7306244 w 7440612"/>
              <a:gd name="connsiteY110" fmla="*/ 5226050 h 6858000"/>
              <a:gd name="connsiteX111" fmla="*/ 7287768 w 7440612"/>
              <a:gd name="connsiteY111" fmla="*/ 5268912 h 6858000"/>
              <a:gd name="connsiteX112" fmla="*/ 7272653 w 7440612"/>
              <a:gd name="connsiteY112" fmla="*/ 5313362 h 6858000"/>
              <a:gd name="connsiteX113" fmla="*/ 7262575 w 7440612"/>
              <a:gd name="connsiteY113" fmla="*/ 5365750 h 6858000"/>
              <a:gd name="connsiteX114" fmla="*/ 7252497 w 7440612"/>
              <a:gd name="connsiteY114" fmla="*/ 5426075 h 6858000"/>
              <a:gd name="connsiteX115" fmla="*/ 7250817 w 7440612"/>
              <a:gd name="connsiteY115" fmla="*/ 5494337 h 6858000"/>
              <a:gd name="connsiteX116" fmla="*/ 7252497 w 7440612"/>
              <a:gd name="connsiteY116" fmla="*/ 5562600 h 6858000"/>
              <a:gd name="connsiteX117" fmla="*/ 7262575 w 7440612"/>
              <a:gd name="connsiteY117" fmla="*/ 5622925 h 6858000"/>
              <a:gd name="connsiteX118" fmla="*/ 7272653 w 7440612"/>
              <a:gd name="connsiteY118" fmla="*/ 5675312 h 6858000"/>
              <a:gd name="connsiteX119" fmla="*/ 7287768 w 7440612"/>
              <a:gd name="connsiteY119" fmla="*/ 5721350 h 6858000"/>
              <a:gd name="connsiteX120" fmla="*/ 7306244 w 7440612"/>
              <a:gd name="connsiteY120" fmla="*/ 5762625 h 6858000"/>
              <a:gd name="connsiteX121" fmla="*/ 7324720 w 7440612"/>
              <a:gd name="connsiteY121" fmla="*/ 5802312 h 6858000"/>
              <a:gd name="connsiteX122" fmla="*/ 7344875 w 7440612"/>
              <a:gd name="connsiteY122" fmla="*/ 5840412 h 6858000"/>
              <a:gd name="connsiteX123" fmla="*/ 7365030 w 7440612"/>
              <a:gd name="connsiteY123" fmla="*/ 5876925 h 6858000"/>
              <a:gd name="connsiteX124" fmla="*/ 7385185 w 7440612"/>
              <a:gd name="connsiteY124" fmla="*/ 5915025 h 6858000"/>
              <a:gd name="connsiteX125" fmla="*/ 7401981 w 7440612"/>
              <a:gd name="connsiteY125" fmla="*/ 5956300 h 6858000"/>
              <a:gd name="connsiteX126" fmla="*/ 7417098 w 7440612"/>
              <a:gd name="connsiteY126" fmla="*/ 6003925 h 6858000"/>
              <a:gd name="connsiteX127" fmla="*/ 7428855 w 7440612"/>
              <a:gd name="connsiteY127" fmla="*/ 6056312 h 6858000"/>
              <a:gd name="connsiteX128" fmla="*/ 7437253 w 7440612"/>
              <a:gd name="connsiteY128" fmla="*/ 6113462 h 6858000"/>
              <a:gd name="connsiteX129" fmla="*/ 7440612 w 7440612"/>
              <a:gd name="connsiteY129" fmla="*/ 6183312 h 6858000"/>
              <a:gd name="connsiteX130" fmla="*/ 7437253 w 7440612"/>
              <a:gd name="connsiteY130" fmla="*/ 6251575 h 6858000"/>
              <a:gd name="connsiteX131" fmla="*/ 7428855 w 7440612"/>
              <a:gd name="connsiteY131" fmla="*/ 6311900 h 6858000"/>
              <a:gd name="connsiteX132" fmla="*/ 7417098 w 7440612"/>
              <a:gd name="connsiteY132" fmla="*/ 6361112 h 6858000"/>
              <a:gd name="connsiteX133" fmla="*/ 7401981 w 7440612"/>
              <a:gd name="connsiteY133" fmla="*/ 6407150 h 6858000"/>
              <a:gd name="connsiteX134" fmla="*/ 7385185 w 7440612"/>
              <a:gd name="connsiteY134" fmla="*/ 6448425 h 6858000"/>
              <a:gd name="connsiteX135" fmla="*/ 7366710 w 7440612"/>
              <a:gd name="connsiteY135" fmla="*/ 6488112 h 6858000"/>
              <a:gd name="connsiteX136" fmla="*/ 7348234 w 7440612"/>
              <a:gd name="connsiteY136" fmla="*/ 6523037 h 6858000"/>
              <a:gd name="connsiteX137" fmla="*/ 7328079 w 7440612"/>
              <a:gd name="connsiteY137" fmla="*/ 6561137 h 6858000"/>
              <a:gd name="connsiteX138" fmla="*/ 7307924 w 7440612"/>
              <a:gd name="connsiteY138" fmla="*/ 6597650 h 6858000"/>
              <a:gd name="connsiteX139" fmla="*/ 7291128 w 7440612"/>
              <a:gd name="connsiteY139" fmla="*/ 6640512 h 6858000"/>
              <a:gd name="connsiteX140" fmla="*/ 7274332 w 7440612"/>
              <a:gd name="connsiteY140" fmla="*/ 6683375 h 6858000"/>
              <a:gd name="connsiteX141" fmla="*/ 7264254 w 7440612"/>
              <a:gd name="connsiteY141" fmla="*/ 6735762 h 6858000"/>
              <a:gd name="connsiteX142" fmla="*/ 7255857 w 7440612"/>
              <a:gd name="connsiteY142" fmla="*/ 6791325 h 6858000"/>
              <a:gd name="connsiteX143" fmla="*/ 7250817 w 7440612"/>
              <a:gd name="connsiteY143" fmla="*/ 6858000 h 6858000"/>
              <a:gd name="connsiteX144" fmla="*/ 4328971 w 7440612"/>
              <a:gd name="connsiteY144" fmla="*/ 6858000 h 6858000"/>
              <a:gd name="connsiteX145" fmla="*/ 3756991 w 7440612"/>
              <a:gd name="connsiteY145" fmla="*/ 6858000 h 6858000"/>
              <a:gd name="connsiteX146" fmla="*/ 3167828 w 7440612"/>
              <a:gd name="connsiteY146" fmla="*/ 6858000 h 6858000"/>
              <a:gd name="connsiteX147" fmla="*/ 2746914 w 7440612"/>
              <a:gd name="connsiteY147" fmla="*/ 6858000 h 6858000"/>
              <a:gd name="connsiteX148" fmla="*/ 0 w 7440612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440612" h="6858000">
                <a:moveTo>
                  <a:pt x="0" y="0"/>
                </a:moveTo>
                <a:lnTo>
                  <a:pt x="2746914" y="0"/>
                </a:lnTo>
                <a:lnTo>
                  <a:pt x="3167828" y="0"/>
                </a:lnTo>
                <a:lnTo>
                  <a:pt x="3756991" y="0"/>
                </a:lnTo>
                <a:lnTo>
                  <a:pt x="4328971" y="0"/>
                </a:lnTo>
                <a:lnTo>
                  <a:pt x="7250817" y="0"/>
                </a:lnTo>
                <a:lnTo>
                  <a:pt x="7255857" y="66675"/>
                </a:lnTo>
                <a:lnTo>
                  <a:pt x="7264254" y="122237"/>
                </a:lnTo>
                <a:lnTo>
                  <a:pt x="7274332" y="174625"/>
                </a:lnTo>
                <a:lnTo>
                  <a:pt x="7291128" y="217487"/>
                </a:lnTo>
                <a:lnTo>
                  <a:pt x="7307924" y="260350"/>
                </a:lnTo>
                <a:lnTo>
                  <a:pt x="7328079" y="296862"/>
                </a:lnTo>
                <a:lnTo>
                  <a:pt x="7348234" y="334962"/>
                </a:lnTo>
                <a:lnTo>
                  <a:pt x="7366710" y="369887"/>
                </a:lnTo>
                <a:lnTo>
                  <a:pt x="7385185" y="409575"/>
                </a:lnTo>
                <a:lnTo>
                  <a:pt x="7401981" y="450850"/>
                </a:lnTo>
                <a:lnTo>
                  <a:pt x="7417098" y="496887"/>
                </a:lnTo>
                <a:lnTo>
                  <a:pt x="7428855" y="546100"/>
                </a:lnTo>
                <a:lnTo>
                  <a:pt x="7437253" y="606425"/>
                </a:lnTo>
                <a:lnTo>
                  <a:pt x="7440612" y="673100"/>
                </a:lnTo>
                <a:lnTo>
                  <a:pt x="7437253" y="744537"/>
                </a:lnTo>
                <a:lnTo>
                  <a:pt x="7428855" y="801687"/>
                </a:lnTo>
                <a:lnTo>
                  <a:pt x="7417098" y="854075"/>
                </a:lnTo>
                <a:lnTo>
                  <a:pt x="7401981" y="901700"/>
                </a:lnTo>
                <a:lnTo>
                  <a:pt x="7385185" y="942975"/>
                </a:lnTo>
                <a:lnTo>
                  <a:pt x="7365030" y="981075"/>
                </a:lnTo>
                <a:lnTo>
                  <a:pt x="7344875" y="1017587"/>
                </a:lnTo>
                <a:lnTo>
                  <a:pt x="7324720" y="1055687"/>
                </a:lnTo>
                <a:lnTo>
                  <a:pt x="7306244" y="1095375"/>
                </a:lnTo>
                <a:lnTo>
                  <a:pt x="7287768" y="1136650"/>
                </a:lnTo>
                <a:lnTo>
                  <a:pt x="7272653" y="1182687"/>
                </a:lnTo>
                <a:lnTo>
                  <a:pt x="7262575" y="1235075"/>
                </a:lnTo>
                <a:lnTo>
                  <a:pt x="7252497" y="1295400"/>
                </a:lnTo>
                <a:lnTo>
                  <a:pt x="7250817" y="1363662"/>
                </a:lnTo>
                <a:lnTo>
                  <a:pt x="7252497" y="1431925"/>
                </a:lnTo>
                <a:lnTo>
                  <a:pt x="7262575" y="1492250"/>
                </a:lnTo>
                <a:lnTo>
                  <a:pt x="7272653" y="1544637"/>
                </a:lnTo>
                <a:lnTo>
                  <a:pt x="7287768" y="1589087"/>
                </a:lnTo>
                <a:lnTo>
                  <a:pt x="7306244" y="1631950"/>
                </a:lnTo>
                <a:lnTo>
                  <a:pt x="7324720" y="1671637"/>
                </a:lnTo>
                <a:lnTo>
                  <a:pt x="7344875" y="1708150"/>
                </a:lnTo>
                <a:lnTo>
                  <a:pt x="7365030" y="1743075"/>
                </a:lnTo>
                <a:lnTo>
                  <a:pt x="7385185" y="1782762"/>
                </a:lnTo>
                <a:lnTo>
                  <a:pt x="7401981" y="1824037"/>
                </a:lnTo>
                <a:lnTo>
                  <a:pt x="7417098" y="1870075"/>
                </a:lnTo>
                <a:lnTo>
                  <a:pt x="7428855" y="1922462"/>
                </a:lnTo>
                <a:lnTo>
                  <a:pt x="7437253" y="1982787"/>
                </a:lnTo>
                <a:lnTo>
                  <a:pt x="7440612" y="2051050"/>
                </a:lnTo>
                <a:lnTo>
                  <a:pt x="7437253" y="2119312"/>
                </a:lnTo>
                <a:lnTo>
                  <a:pt x="7428855" y="2179637"/>
                </a:lnTo>
                <a:lnTo>
                  <a:pt x="7417098" y="2232025"/>
                </a:lnTo>
                <a:lnTo>
                  <a:pt x="7401981" y="2278062"/>
                </a:lnTo>
                <a:lnTo>
                  <a:pt x="7385185" y="2319337"/>
                </a:lnTo>
                <a:lnTo>
                  <a:pt x="7365030" y="2359025"/>
                </a:lnTo>
                <a:lnTo>
                  <a:pt x="7344875" y="2395537"/>
                </a:lnTo>
                <a:lnTo>
                  <a:pt x="7324720" y="2433637"/>
                </a:lnTo>
                <a:lnTo>
                  <a:pt x="7306244" y="2471737"/>
                </a:lnTo>
                <a:lnTo>
                  <a:pt x="7287768" y="2513012"/>
                </a:lnTo>
                <a:lnTo>
                  <a:pt x="7272653" y="2560637"/>
                </a:lnTo>
                <a:lnTo>
                  <a:pt x="7262575" y="2613025"/>
                </a:lnTo>
                <a:lnTo>
                  <a:pt x="7252497" y="2671762"/>
                </a:lnTo>
                <a:lnTo>
                  <a:pt x="7250817" y="2741612"/>
                </a:lnTo>
                <a:lnTo>
                  <a:pt x="7252497" y="2809875"/>
                </a:lnTo>
                <a:lnTo>
                  <a:pt x="7262575" y="2868612"/>
                </a:lnTo>
                <a:lnTo>
                  <a:pt x="7272653" y="2922587"/>
                </a:lnTo>
                <a:lnTo>
                  <a:pt x="7287768" y="2967037"/>
                </a:lnTo>
                <a:lnTo>
                  <a:pt x="7306244" y="3009900"/>
                </a:lnTo>
                <a:lnTo>
                  <a:pt x="7324720" y="3046412"/>
                </a:lnTo>
                <a:lnTo>
                  <a:pt x="7344875" y="3084512"/>
                </a:lnTo>
                <a:lnTo>
                  <a:pt x="7365030" y="3121025"/>
                </a:lnTo>
                <a:lnTo>
                  <a:pt x="7385185" y="3160712"/>
                </a:lnTo>
                <a:lnTo>
                  <a:pt x="7401981" y="3201987"/>
                </a:lnTo>
                <a:lnTo>
                  <a:pt x="7417098" y="3248025"/>
                </a:lnTo>
                <a:lnTo>
                  <a:pt x="7428855" y="3300412"/>
                </a:lnTo>
                <a:lnTo>
                  <a:pt x="7437253" y="3360737"/>
                </a:lnTo>
                <a:lnTo>
                  <a:pt x="7440612" y="3427412"/>
                </a:lnTo>
                <a:lnTo>
                  <a:pt x="7437253" y="3497262"/>
                </a:lnTo>
                <a:lnTo>
                  <a:pt x="7428855" y="3557587"/>
                </a:lnTo>
                <a:lnTo>
                  <a:pt x="7417098" y="3609975"/>
                </a:lnTo>
                <a:lnTo>
                  <a:pt x="7401981" y="3656012"/>
                </a:lnTo>
                <a:lnTo>
                  <a:pt x="7385185" y="3697287"/>
                </a:lnTo>
                <a:lnTo>
                  <a:pt x="7365030" y="3736975"/>
                </a:lnTo>
                <a:lnTo>
                  <a:pt x="7324720" y="3811587"/>
                </a:lnTo>
                <a:lnTo>
                  <a:pt x="7306244" y="3848100"/>
                </a:lnTo>
                <a:lnTo>
                  <a:pt x="7287768" y="3890962"/>
                </a:lnTo>
                <a:lnTo>
                  <a:pt x="7272653" y="3935412"/>
                </a:lnTo>
                <a:lnTo>
                  <a:pt x="7262575" y="3987800"/>
                </a:lnTo>
                <a:lnTo>
                  <a:pt x="7252497" y="4048125"/>
                </a:lnTo>
                <a:lnTo>
                  <a:pt x="7250817" y="4116387"/>
                </a:lnTo>
                <a:lnTo>
                  <a:pt x="7252497" y="4186237"/>
                </a:lnTo>
                <a:lnTo>
                  <a:pt x="7262575" y="4244975"/>
                </a:lnTo>
                <a:lnTo>
                  <a:pt x="7272653" y="4297362"/>
                </a:lnTo>
                <a:lnTo>
                  <a:pt x="7287768" y="4343400"/>
                </a:lnTo>
                <a:lnTo>
                  <a:pt x="7306244" y="4386262"/>
                </a:lnTo>
                <a:lnTo>
                  <a:pt x="7324720" y="4424362"/>
                </a:lnTo>
                <a:lnTo>
                  <a:pt x="7365030" y="4498975"/>
                </a:lnTo>
                <a:lnTo>
                  <a:pt x="7385185" y="4537075"/>
                </a:lnTo>
                <a:lnTo>
                  <a:pt x="7401981" y="4579937"/>
                </a:lnTo>
                <a:lnTo>
                  <a:pt x="7417098" y="4625975"/>
                </a:lnTo>
                <a:lnTo>
                  <a:pt x="7428855" y="4678362"/>
                </a:lnTo>
                <a:lnTo>
                  <a:pt x="7437253" y="4738687"/>
                </a:lnTo>
                <a:lnTo>
                  <a:pt x="7440612" y="4806950"/>
                </a:lnTo>
                <a:lnTo>
                  <a:pt x="7437253" y="4875212"/>
                </a:lnTo>
                <a:lnTo>
                  <a:pt x="7428855" y="4935537"/>
                </a:lnTo>
                <a:lnTo>
                  <a:pt x="7417098" y="4987925"/>
                </a:lnTo>
                <a:lnTo>
                  <a:pt x="7401981" y="5033962"/>
                </a:lnTo>
                <a:lnTo>
                  <a:pt x="7385185" y="5075237"/>
                </a:lnTo>
                <a:lnTo>
                  <a:pt x="7365030" y="5114925"/>
                </a:lnTo>
                <a:lnTo>
                  <a:pt x="7344875" y="5149850"/>
                </a:lnTo>
                <a:lnTo>
                  <a:pt x="7324720" y="5186362"/>
                </a:lnTo>
                <a:lnTo>
                  <a:pt x="7306244" y="5226050"/>
                </a:lnTo>
                <a:lnTo>
                  <a:pt x="7287768" y="5268912"/>
                </a:lnTo>
                <a:lnTo>
                  <a:pt x="7272653" y="5313362"/>
                </a:lnTo>
                <a:lnTo>
                  <a:pt x="7262575" y="5365750"/>
                </a:lnTo>
                <a:lnTo>
                  <a:pt x="7252497" y="5426075"/>
                </a:lnTo>
                <a:lnTo>
                  <a:pt x="7250817" y="5494337"/>
                </a:lnTo>
                <a:lnTo>
                  <a:pt x="7252497" y="5562600"/>
                </a:lnTo>
                <a:lnTo>
                  <a:pt x="7262575" y="5622925"/>
                </a:lnTo>
                <a:lnTo>
                  <a:pt x="7272653" y="5675312"/>
                </a:lnTo>
                <a:lnTo>
                  <a:pt x="7287768" y="5721350"/>
                </a:lnTo>
                <a:lnTo>
                  <a:pt x="7306244" y="5762625"/>
                </a:lnTo>
                <a:lnTo>
                  <a:pt x="7324720" y="5802312"/>
                </a:lnTo>
                <a:lnTo>
                  <a:pt x="7344875" y="5840412"/>
                </a:lnTo>
                <a:lnTo>
                  <a:pt x="7365030" y="5876925"/>
                </a:lnTo>
                <a:lnTo>
                  <a:pt x="7385185" y="5915025"/>
                </a:lnTo>
                <a:lnTo>
                  <a:pt x="7401981" y="5956300"/>
                </a:lnTo>
                <a:lnTo>
                  <a:pt x="7417098" y="6003925"/>
                </a:lnTo>
                <a:lnTo>
                  <a:pt x="7428855" y="6056312"/>
                </a:lnTo>
                <a:lnTo>
                  <a:pt x="7437253" y="6113462"/>
                </a:lnTo>
                <a:lnTo>
                  <a:pt x="7440612" y="6183312"/>
                </a:lnTo>
                <a:lnTo>
                  <a:pt x="7437253" y="6251575"/>
                </a:lnTo>
                <a:lnTo>
                  <a:pt x="7428855" y="6311900"/>
                </a:lnTo>
                <a:lnTo>
                  <a:pt x="7417098" y="6361112"/>
                </a:lnTo>
                <a:lnTo>
                  <a:pt x="7401981" y="6407150"/>
                </a:lnTo>
                <a:lnTo>
                  <a:pt x="7385185" y="6448425"/>
                </a:lnTo>
                <a:lnTo>
                  <a:pt x="7366710" y="6488112"/>
                </a:lnTo>
                <a:lnTo>
                  <a:pt x="7348234" y="6523037"/>
                </a:lnTo>
                <a:lnTo>
                  <a:pt x="7328079" y="6561137"/>
                </a:lnTo>
                <a:lnTo>
                  <a:pt x="7307924" y="6597650"/>
                </a:lnTo>
                <a:lnTo>
                  <a:pt x="7291128" y="6640512"/>
                </a:lnTo>
                <a:lnTo>
                  <a:pt x="7274332" y="6683375"/>
                </a:lnTo>
                <a:lnTo>
                  <a:pt x="7264254" y="6735762"/>
                </a:lnTo>
                <a:lnTo>
                  <a:pt x="7255857" y="6791325"/>
                </a:lnTo>
                <a:lnTo>
                  <a:pt x="7250817" y="6858000"/>
                </a:lnTo>
                <a:lnTo>
                  <a:pt x="4328971" y="6858000"/>
                </a:lnTo>
                <a:lnTo>
                  <a:pt x="3756991" y="6858000"/>
                </a:lnTo>
                <a:lnTo>
                  <a:pt x="3167828" y="6858000"/>
                </a:lnTo>
                <a:lnTo>
                  <a:pt x="2746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0FDA04-CB20-BD9C-1DE4-F12CCAEA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6015897" cy="1492132"/>
          </a:xfrm>
        </p:spPr>
        <p:txBody>
          <a:bodyPr anchor="t">
            <a:normAutofit/>
          </a:bodyPr>
          <a:lstStyle/>
          <a:p>
            <a:r>
              <a:rPr lang="fi-FI">
                <a:ea typeface="+mj-lt"/>
                <a:cs typeface="+mj-lt"/>
              </a:rPr>
              <a:t>Nilviäiset (</a:t>
            </a:r>
            <a:r>
              <a:rPr lang="fi-FI" i="1" err="1">
                <a:ea typeface="+mj-lt"/>
                <a:cs typeface="+mj-lt"/>
              </a:rPr>
              <a:t>Mollusca</a:t>
            </a:r>
            <a:r>
              <a:rPr lang="fi-FI">
                <a:ea typeface="+mj-lt"/>
                <a:cs typeface="+mj-lt"/>
              </a:rPr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C3968E-F45B-63C2-41C0-632FE2A1B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156604"/>
            <a:ext cx="6015897" cy="3844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>
                <a:ea typeface="+mn-lt"/>
                <a:cs typeface="+mn-lt"/>
              </a:rPr>
              <a:t>simpukat, kotilot ja pääjalkaiset</a:t>
            </a:r>
          </a:p>
          <a:p>
            <a:r>
              <a:rPr lang="fi-FI">
                <a:ea typeface="+mn-lt"/>
                <a:cs typeface="+mn-lt"/>
              </a:rPr>
              <a:t>suurin osa makeassa tai suolaisessa vedessä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mikroskooppisen pienistä useiden metrien kokoisiin</a:t>
            </a:r>
          </a:p>
          <a:p>
            <a:r>
              <a:rPr lang="fi-FI">
                <a:cs typeface="Calibri" panose="020F0502020204030204"/>
              </a:rPr>
              <a:t>simpukoilla ja kotiloilla </a:t>
            </a:r>
            <a:r>
              <a:rPr lang="fi-FI">
                <a:ea typeface="+mn-lt"/>
                <a:cs typeface="+mn-lt"/>
              </a:rPr>
              <a:t>pehmeä ruumis kalkkikuoren suojassa</a:t>
            </a:r>
          </a:p>
          <a:p>
            <a:r>
              <a:rPr lang="fi-FI">
                <a:cs typeface="Calibri" panose="020F0502020204030204"/>
              </a:rPr>
              <a:t>suvullinen lisääntyminen</a:t>
            </a:r>
          </a:p>
          <a:p>
            <a:r>
              <a:rPr lang="fi-FI">
                <a:cs typeface="Calibri" panose="020F0502020204030204"/>
              </a:rPr>
              <a:t>yksineuvoisia ja kaksineuvoisia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AB7D250-E1FA-31D9-C861-5DFC96DD0284}"/>
              </a:ext>
            </a:extLst>
          </p:cNvPr>
          <p:cNvSpPr txBox="1"/>
          <p:nvPr/>
        </p:nvSpPr>
        <p:spPr>
          <a:xfrm>
            <a:off x="10208078" y="2721"/>
            <a:ext cx="198120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järvisimpukka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9860178-DC90-678B-295B-5D923C408F77}"/>
              </a:ext>
            </a:extLst>
          </p:cNvPr>
          <p:cNvSpPr txBox="1"/>
          <p:nvPr/>
        </p:nvSpPr>
        <p:spPr>
          <a:xfrm>
            <a:off x="10602686" y="3431721"/>
            <a:ext cx="158659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ukkoetana</a:t>
            </a:r>
          </a:p>
        </p:txBody>
      </p:sp>
      <p:pic>
        <p:nvPicPr>
          <p:cNvPr id="7" name="Kuva 8" descr="Kuva, joka sisältää kohteen ulko, vihannes&#10;&#10;Kuvaus luotu automaattisesti">
            <a:extLst>
              <a:ext uri="{FF2B5EF4-FFF2-40B4-BE49-F238E27FC236}">
                <a16:creationId xmlns:a16="http://schemas.microsoft.com/office/drawing/2014/main" id="{4BF51444-2095-AB20-F8FB-7996C5DD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699" y="494581"/>
            <a:ext cx="3906978" cy="58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25A6171-AEB7-ABD6-4CF8-1826625F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45" y="-3269"/>
            <a:ext cx="6870954" cy="1675626"/>
          </a:xfrm>
        </p:spPr>
        <p:txBody>
          <a:bodyPr>
            <a:normAutofit/>
          </a:bodyPr>
          <a:lstStyle/>
          <a:p>
            <a:r>
              <a:rPr lang="fi-FI" sz="4000" dirty="0">
                <a:cs typeface="Calibri Light"/>
              </a:rPr>
              <a:t>Niveljalkaiset (</a:t>
            </a:r>
            <a:r>
              <a:rPr lang="fi-FI" sz="4000" i="1" dirty="0" err="1">
                <a:cs typeface="Calibri Light"/>
              </a:rPr>
              <a:t>Arthropoda</a:t>
            </a:r>
            <a:r>
              <a:rPr lang="fi-FI" sz="4000" dirty="0">
                <a:cs typeface="Calibri Light"/>
              </a:rPr>
              <a:t>)</a:t>
            </a:r>
            <a:endParaRPr lang="fi-FI" sz="4000" dirty="0"/>
          </a:p>
        </p:txBody>
      </p:sp>
      <p:pic>
        <p:nvPicPr>
          <p:cNvPr id="6" name="Kuva 6" descr="Kuva, joka sisältää kohteen kasvi, kukka, hyönteinen&#10;&#10;Kuvaus luotu automaattisesti">
            <a:extLst>
              <a:ext uri="{FF2B5EF4-FFF2-40B4-BE49-F238E27FC236}">
                <a16:creationId xmlns:a16="http://schemas.microsoft.com/office/drawing/2014/main" id="{ADB8323C-F976-061C-BAEC-5307806FD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8" r="3" b="13274"/>
          <a:stretch/>
        </p:blipFill>
        <p:spPr>
          <a:xfrm>
            <a:off x="8008209" y="4687020"/>
            <a:ext cx="4187091" cy="2164321"/>
          </a:xfrm>
          <a:prstGeom prst="rect">
            <a:avLst/>
          </a:prstGeom>
        </p:spPr>
      </p:pic>
      <p:pic>
        <p:nvPicPr>
          <p:cNvPr id="7" name="Kuva 7" descr="Kuva, joka sisältää kohteen niveljalkainen, selkärangaton, hämähäkki&#10;&#10;Kuvaus luotu automaattisesti">
            <a:extLst>
              <a:ext uri="{FF2B5EF4-FFF2-40B4-BE49-F238E27FC236}">
                <a16:creationId xmlns:a16="http://schemas.microsoft.com/office/drawing/2014/main" id="{50896B88-D5A5-10B6-1555-3639196F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5" r="3" b="14416"/>
          <a:stretch/>
        </p:blipFill>
        <p:spPr>
          <a:xfrm>
            <a:off x="8008209" y="-1190"/>
            <a:ext cx="4187091" cy="2164321"/>
          </a:xfrm>
          <a:prstGeom prst="rect">
            <a:avLst/>
          </a:prstGeom>
        </p:spPr>
      </p:pic>
      <p:pic>
        <p:nvPicPr>
          <p:cNvPr id="4" name="Kuva 4" descr="Kuva, joka sisältää kohteen maa, ulko, hyönteinen, lika&#10;&#10;Kuvaus luotu automaattisesti">
            <a:extLst>
              <a:ext uri="{FF2B5EF4-FFF2-40B4-BE49-F238E27FC236}">
                <a16:creationId xmlns:a16="http://schemas.microsoft.com/office/drawing/2014/main" id="{28DBAD39-92C0-2F4E-8DBE-90EF280A0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5" r="3" b="7147"/>
          <a:stretch/>
        </p:blipFill>
        <p:spPr>
          <a:xfrm>
            <a:off x="8008209" y="2350171"/>
            <a:ext cx="4187091" cy="216432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E3A130-F2A5-46B7-A3C1-997BBEF5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72" y="1407683"/>
            <a:ext cx="7158500" cy="53467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ea typeface="+mn-lt"/>
                <a:cs typeface="+mn-lt"/>
              </a:rPr>
              <a:t>yli 80 % eläimistä niveljalkaisia</a:t>
            </a:r>
          </a:p>
          <a:p>
            <a:r>
              <a:rPr lang="fi-FI" dirty="0">
                <a:ea typeface="+mn-lt"/>
                <a:cs typeface="+mn-lt"/>
              </a:rPr>
              <a:t>hämähäkkieläimet, äyriäiset, tuhatjalkaiset ja hyönteiset</a:t>
            </a:r>
          </a:p>
          <a:p>
            <a:r>
              <a:rPr lang="fi-FI" dirty="0">
                <a:ea typeface="+mn-lt"/>
                <a:cs typeface="+mn-lt"/>
              </a:rPr>
              <a:t>jaokkeellinen ja nivelikäs ruumis</a:t>
            </a:r>
          </a:p>
          <a:p>
            <a:r>
              <a:rPr lang="fi-FI" dirty="0">
                <a:ea typeface="+mn-lt"/>
                <a:cs typeface="+mn-lt"/>
              </a:rPr>
              <a:t>koko, elinympäristöt, elintavat ja rakenne vaihtelevat paljon</a:t>
            </a:r>
            <a:endParaRPr lang="fi-FI" dirty="0">
              <a:cs typeface="Calibri" panose="020F0502020204030204"/>
            </a:endParaRPr>
          </a:p>
          <a:p>
            <a:r>
              <a:rPr lang="fi-FI" dirty="0">
                <a:ea typeface="+mn-lt"/>
                <a:cs typeface="+mn-lt"/>
              </a:rPr>
              <a:t>liikkumiseen tarkoitetut nivelikkäät jalat</a:t>
            </a:r>
          </a:p>
          <a:p>
            <a:r>
              <a:rPr lang="fi-FI" dirty="0">
                <a:ea typeface="+mn-lt"/>
                <a:cs typeface="+mn-lt"/>
              </a:rPr>
              <a:t>kitiinikuori</a:t>
            </a:r>
          </a:p>
          <a:p>
            <a:r>
              <a:rPr lang="fi-FI" dirty="0">
                <a:ea typeface="+mn-lt"/>
                <a:cs typeface="+mn-lt"/>
              </a:rPr>
              <a:t>hengittämiseen kidukset tai ilmaputkisto</a:t>
            </a:r>
          </a:p>
          <a:p>
            <a:r>
              <a:rPr lang="fi-FI" dirty="0">
                <a:ea typeface="+mn-lt"/>
                <a:cs typeface="+mn-lt"/>
              </a:rPr>
              <a:t>suvullinen lisääntyminen</a:t>
            </a:r>
          </a:p>
          <a:p>
            <a:r>
              <a:rPr lang="fi-FI" dirty="0">
                <a:ea typeface="+mn-lt"/>
                <a:cs typeface="+mn-lt"/>
              </a:rPr>
              <a:t>useilla muodonvaihdos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2BAC867-2847-3F9C-EA19-7FBE9D9AAFB7}"/>
              </a:ext>
            </a:extLst>
          </p:cNvPr>
          <p:cNvSpPr txBox="1"/>
          <p:nvPr/>
        </p:nvSpPr>
        <p:spPr>
          <a:xfrm>
            <a:off x="9799864" y="2721"/>
            <a:ext cx="238941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hyppyhämähäkki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1D81DAD-AE7B-A800-4243-95ED7EDFCEE2}"/>
              </a:ext>
            </a:extLst>
          </p:cNvPr>
          <p:cNvSpPr txBox="1"/>
          <p:nvPr/>
        </p:nvSpPr>
        <p:spPr>
          <a:xfrm>
            <a:off x="10765971" y="2356757"/>
            <a:ext cx="140970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täplärapu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6812AD6-C7D9-C4D8-ED06-697891C936DA}"/>
              </a:ext>
            </a:extLst>
          </p:cNvPr>
          <p:cNvSpPr txBox="1"/>
          <p:nvPr/>
        </p:nvSpPr>
        <p:spPr>
          <a:xfrm>
            <a:off x="10099221" y="4683578"/>
            <a:ext cx="207645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ritariperhonen</a:t>
            </a:r>
          </a:p>
        </p:txBody>
      </p:sp>
    </p:spTree>
    <p:extLst>
      <p:ext uri="{BB962C8B-B14F-4D97-AF65-F5344CB8AC3E}">
        <p14:creationId xmlns:p14="http://schemas.microsoft.com/office/powerpoint/2010/main" val="191300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F67CDC-1284-0B20-DBD2-FE12D44F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Muodonvaihdos (täydellinen tai vaillinainen)</a:t>
            </a: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4E768848-0C08-6817-D76F-5AEEA5EEB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4" y="1673476"/>
            <a:ext cx="12183372" cy="3519824"/>
          </a:xfrm>
        </p:spPr>
      </p:pic>
    </p:spTree>
    <p:extLst>
      <p:ext uri="{BB962C8B-B14F-4D97-AF65-F5344CB8AC3E}">
        <p14:creationId xmlns:p14="http://schemas.microsoft.com/office/powerpoint/2010/main" val="3010909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2DBC3FA-1778-4542-A98E-723060F70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9" descr="Kuva, joka sisältää kohteen selkärangaton, piikkinahkainen&#10;&#10;Kuvaus luotu automaattisesti">
            <a:extLst>
              <a:ext uri="{FF2B5EF4-FFF2-40B4-BE49-F238E27FC236}">
                <a16:creationId xmlns:a16="http://schemas.microsoft.com/office/drawing/2014/main" id="{FAB297CF-FC47-5853-3B78-A5E31983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6" r="13555"/>
          <a:stretch/>
        </p:blipFill>
        <p:spPr>
          <a:xfrm>
            <a:off x="7331108" y="3429000"/>
            <a:ext cx="4860895" cy="3429002"/>
          </a:xfrm>
          <a:prstGeom prst="rect">
            <a:avLst/>
          </a:prstGeom>
        </p:spPr>
      </p:pic>
      <p:pic>
        <p:nvPicPr>
          <p:cNvPr id="4" name="Kuva 10" descr="Kuva, joka sisältää kohteen meritähti, selkärangaton, piikkinahkainen, kasvi&#10;&#10;Kuvaus luotu automaattisesti">
            <a:extLst>
              <a:ext uri="{FF2B5EF4-FFF2-40B4-BE49-F238E27FC236}">
                <a16:creationId xmlns:a16="http://schemas.microsoft.com/office/drawing/2014/main" id="{1C813F95-DC87-8E40-F664-2E9321FBF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0" r="-2" b="3623"/>
          <a:stretch/>
        </p:blipFill>
        <p:spPr>
          <a:xfrm>
            <a:off x="7331101" y="-2"/>
            <a:ext cx="4860896" cy="343440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1BA3DC3-EBA4-4E01-9551-84AF25F5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7584990" cy="6858000"/>
          </a:xfrm>
          <a:custGeom>
            <a:avLst/>
            <a:gdLst>
              <a:gd name="connsiteX0" fmla="*/ 7584990 w 7584990"/>
              <a:gd name="connsiteY0" fmla="*/ 0 h 6858000"/>
              <a:gd name="connsiteX1" fmla="*/ 4838076 w 7584990"/>
              <a:gd name="connsiteY1" fmla="*/ 0 h 6858000"/>
              <a:gd name="connsiteX2" fmla="*/ 4417162 w 7584990"/>
              <a:gd name="connsiteY2" fmla="*/ 0 h 6858000"/>
              <a:gd name="connsiteX3" fmla="*/ 3827999 w 7584990"/>
              <a:gd name="connsiteY3" fmla="*/ 0 h 6858000"/>
              <a:gd name="connsiteX4" fmla="*/ 3459219 w 7584990"/>
              <a:gd name="connsiteY4" fmla="*/ 0 h 6858000"/>
              <a:gd name="connsiteX5" fmla="*/ 334174 w 7584990"/>
              <a:gd name="connsiteY5" fmla="*/ 0 h 6858000"/>
              <a:gd name="connsiteX6" fmla="*/ 334173 w 7584990"/>
              <a:gd name="connsiteY6" fmla="*/ 0 h 6858000"/>
              <a:gd name="connsiteX7" fmla="*/ 189795 w 7584990"/>
              <a:gd name="connsiteY7" fmla="*/ 0 h 6858000"/>
              <a:gd name="connsiteX8" fmla="*/ 184756 w 7584990"/>
              <a:gd name="connsiteY8" fmla="*/ 66675 h 6858000"/>
              <a:gd name="connsiteX9" fmla="*/ 176358 w 7584990"/>
              <a:gd name="connsiteY9" fmla="*/ 122237 h 6858000"/>
              <a:gd name="connsiteX10" fmla="*/ 166281 w 7584990"/>
              <a:gd name="connsiteY10" fmla="*/ 174625 h 6858000"/>
              <a:gd name="connsiteX11" fmla="*/ 149485 w 7584990"/>
              <a:gd name="connsiteY11" fmla="*/ 217487 h 6858000"/>
              <a:gd name="connsiteX12" fmla="*/ 132689 w 7584990"/>
              <a:gd name="connsiteY12" fmla="*/ 260350 h 6858000"/>
              <a:gd name="connsiteX13" fmla="*/ 112534 w 7584990"/>
              <a:gd name="connsiteY13" fmla="*/ 296862 h 6858000"/>
              <a:gd name="connsiteX14" fmla="*/ 92379 w 7584990"/>
              <a:gd name="connsiteY14" fmla="*/ 334962 h 6858000"/>
              <a:gd name="connsiteX15" fmla="*/ 73903 w 7584990"/>
              <a:gd name="connsiteY15" fmla="*/ 369887 h 6858000"/>
              <a:gd name="connsiteX16" fmla="*/ 55427 w 7584990"/>
              <a:gd name="connsiteY16" fmla="*/ 409575 h 6858000"/>
              <a:gd name="connsiteX17" fmla="*/ 38632 w 7584990"/>
              <a:gd name="connsiteY17" fmla="*/ 450850 h 6858000"/>
              <a:gd name="connsiteX18" fmla="*/ 23515 w 7584990"/>
              <a:gd name="connsiteY18" fmla="*/ 496887 h 6858000"/>
              <a:gd name="connsiteX19" fmla="*/ 11758 w 7584990"/>
              <a:gd name="connsiteY19" fmla="*/ 546100 h 6858000"/>
              <a:gd name="connsiteX20" fmla="*/ 3359 w 7584990"/>
              <a:gd name="connsiteY20" fmla="*/ 606425 h 6858000"/>
              <a:gd name="connsiteX21" fmla="*/ 0 w 7584990"/>
              <a:gd name="connsiteY21" fmla="*/ 673100 h 6858000"/>
              <a:gd name="connsiteX22" fmla="*/ 3359 w 7584990"/>
              <a:gd name="connsiteY22" fmla="*/ 744537 h 6858000"/>
              <a:gd name="connsiteX23" fmla="*/ 11758 w 7584990"/>
              <a:gd name="connsiteY23" fmla="*/ 801687 h 6858000"/>
              <a:gd name="connsiteX24" fmla="*/ 23515 w 7584990"/>
              <a:gd name="connsiteY24" fmla="*/ 854075 h 6858000"/>
              <a:gd name="connsiteX25" fmla="*/ 38632 w 7584990"/>
              <a:gd name="connsiteY25" fmla="*/ 901700 h 6858000"/>
              <a:gd name="connsiteX26" fmla="*/ 55427 w 7584990"/>
              <a:gd name="connsiteY26" fmla="*/ 942975 h 6858000"/>
              <a:gd name="connsiteX27" fmla="*/ 75583 w 7584990"/>
              <a:gd name="connsiteY27" fmla="*/ 981075 h 6858000"/>
              <a:gd name="connsiteX28" fmla="*/ 95738 w 7584990"/>
              <a:gd name="connsiteY28" fmla="*/ 1017587 h 6858000"/>
              <a:gd name="connsiteX29" fmla="*/ 115893 w 7584990"/>
              <a:gd name="connsiteY29" fmla="*/ 1055687 h 6858000"/>
              <a:gd name="connsiteX30" fmla="*/ 134368 w 7584990"/>
              <a:gd name="connsiteY30" fmla="*/ 1095375 h 6858000"/>
              <a:gd name="connsiteX31" fmla="*/ 152844 w 7584990"/>
              <a:gd name="connsiteY31" fmla="*/ 1136650 h 6858000"/>
              <a:gd name="connsiteX32" fmla="*/ 167960 w 7584990"/>
              <a:gd name="connsiteY32" fmla="*/ 1182687 h 6858000"/>
              <a:gd name="connsiteX33" fmla="*/ 178038 w 7584990"/>
              <a:gd name="connsiteY33" fmla="*/ 1235075 h 6858000"/>
              <a:gd name="connsiteX34" fmla="*/ 188115 w 7584990"/>
              <a:gd name="connsiteY34" fmla="*/ 1295400 h 6858000"/>
              <a:gd name="connsiteX35" fmla="*/ 189795 w 7584990"/>
              <a:gd name="connsiteY35" fmla="*/ 1363662 h 6858000"/>
              <a:gd name="connsiteX36" fmla="*/ 188115 w 7584990"/>
              <a:gd name="connsiteY36" fmla="*/ 1431925 h 6858000"/>
              <a:gd name="connsiteX37" fmla="*/ 178038 w 7584990"/>
              <a:gd name="connsiteY37" fmla="*/ 1492250 h 6858000"/>
              <a:gd name="connsiteX38" fmla="*/ 167960 w 7584990"/>
              <a:gd name="connsiteY38" fmla="*/ 1544637 h 6858000"/>
              <a:gd name="connsiteX39" fmla="*/ 152844 w 7584990"/>
              <a:gd name="connsiteY39" fmla="*/ 1589087 h 6858000"/>
              <a:gd name="connsiteX40" fmla="*/ 134368 w 7584990"/>
              <a:gd name="connsiteY40" fmla="*/ 1631950 h 6858000"/>
              <a:gd name="connsiteX41" fmla="*/ 115893 w 7584990"/>
              <a:gd name="connsiteY41" fmla="*/ 1671637 h 6858000"/>
              <a:gd name="connsiteX42" fmla="*/ 95738 w 7584990"/>
              <a:gd name="connsiteY42" fmla="*/ 1708150 h 6858000"/>
              <a:gd name="connsiteX43" fmla="*/ 75583 w 7584990"/>
              <a:gd name="connsiteY43" fmla="*/ 1743075 h 6858000"/>
              <a:gd name="connsiteX44" fmla="*/ 55427 w 7584990"/>
              <a:gd name="connsiteY44" fmla="*/ 1782762 h 6858000"/>
              <a:gd name="connsiteX45" fmla="*/ 38632 w 7584990"/>
              <a:gd name="connsiteY45" fmla="*/ 1824037 h 6858000"/>
              <a:gd name="connsiteX46" fmla="*/ 23515 w 7584990"/>
              <a:gd name="connsiteY46" fmla="*/ 1870075 h 6858000"/>
              <a:gd name="connsiteX47" fmla="*/ 11758 w 7584990"/>
              <a:gd name="connsiteY47" fmla="*/ 1922462 h 6858000"/>
              <a:gd name="connsiteX48" fmla="*/ 3359 w 7584990"/>
              <a:gd name="connsiteY48" fmla="*/ 1982787 h 6858000"/>
              <a:gd name="connsiteX49" fmla="*/ 0 w 7584990"/>
              <a:gd name="connsiteY49" fmla="*/ 2051050 h 6858000"/>
              <a:gd name="connsiteX50" fmla="*/ 3359 w 7584990"/>
              <a:gd name="connsiteY50" fmla="*/ 2119312 h 6858000"/>
              <a:gd name="connsiteX51" fmla="*/ 11758 w 7584990"/>
              <a:gd name="connsiteY51" fmla="*/ 2179637 h 6858000"/>
              <a:gd name="connsiteX52" fmla="*/ 23515 w 7584990"/>
              <a:gd name="connsiteY52" fmla="*/ 2232025 h 6858000"/>
              <a:gd name="connsiteX53" fmla="*/ 38632 w 7584990"/>
              <a:gd name="connsiteY53" fmla="*/ 2278062 h 6858000"/>
              <a:gd name="connsiteX54" fmla="*/ 55427 w 7584990"/>
              <a:gd name="connsiteY54" fmla="*/ 2319337 h 6858000"/>
              <a:gd name="connsiteX55" fmla="*/ 75583 w 7584990"/>
              <a:gd name="connsiteY55" fmla="*/ 2359025 h 6858000"/>
              <a:gd name="connsiteX56" fmla="*/ 95738 w 7584990"/>
              <a:gd name="connsiteY56" fmla="*/ 2395537 h 6858000"/>
              <a:gd name="connsiteX57" fmla="*/ 115893 w 7584990"/>
              <a:gd name="connsiteY57" fmla="*/ 2433637 h 6858000"/>
              <a:gd name="connsiteX58" fmla="*/ 134368 w 7584990"/>
              <a:gd name="connsiteY58" fmla="*/ 2471737 h 6858000"/>
              <a:gd name="connsiteX59" fmla="*/ 152844 w 7584990"/>
              <a:gd name="connsiteY59" fmla="*/ 2513012 h 6858000"/>
              <a:gd name="connsiteX60" fmla="*/ 167960 w 7584990"/>
              <a:gd name="connsiteY60" fmla="*/ 2560637 h 6858000"/>
              <a:gd name="connsiteX61" fmla="*/ 178038 w 7584990"/>
              <a:gd name="connsiteY61" fmla="*/ 2613025 h 6858000"/>
              <a:gd name="connsiteX62" fmla="*/ 188115 w 7584990"/>
              <a:gd name="connsiteY62" fmla="*/ 2671762 h 6858000"/>
              <a:gd name="connsiteX63" fmla="*/ 189795 w 7584990"/>
              <a:gd name="connsiteY63" fmla="*/ 2741612 h 6858000"/>
              <a:gd name="connsiteX64" fmla="*/ 188115 w 7584990"/>
              <a:gd name="connsiteY64" fmla="*/ 2809875 h 6858000"/>
              <a:gd name="connsiteX65" fmla="*/ 178038 w 7584990"/>
              <a:gd name="connsiteY65" fmla="*/ 2868612 h 6858000"/>
              <a:gd name="connsiteX66" fmla="*/ 167960 w 7584990"/>
              <a:gd name="connsiteY66" fmla="*/ 2922587 h 6858000"/>
              <a:gd name="connsiteX67" fmla="*/ 152844 w 7584990"/>
              <a:gd name="connsiteY67" fmla="*/ 2967037 h 6858000"/>
              <a:gd name="connsiteX68" fmla="*/ 134368 w 7584990"/>
              <a:gd name="connsiteY68" fmla="*/ 3009900 h 6858000"/>
              <a:gd name="connsiteX69" fmla="*/ 115893 w 7584990"/>
              <a:gd name="connsiteY69" fmla="*/ 3046412 h 6858000"/>
              <a:gd name="connsiteX70" fmla="*/ 95738 w 7584990"/>
              <a:gd name="connsiteY70" fmla="*/ 3084512 h 6858000"/>
              <a:gd name="connsiteX71" fmla="*/ 75583 w 7584990"/>
              <a:gd name="connsiteY71" fmla="*/ 3121025 h 6858000"/>
              <a:gd name="connsiteX72" fmla="*/ 55427 w 7584990"/>
              <a:gd name="connsiteY72" fmla="*/ 3160712 h 6858000"/>
              <a:gd name="connsiteX73" fmla="*/ 38632 w 7584990"/>
              <a:gd name="connsiteY73" fmla="*/ 3201987 h 6858000"/>
              <a:gd name="connsiteX74" fmla="*/ 23515 w 7584990"/>
              <a:gd name="connsiteY74" fmla="*/ 3248025 h 6858000"/>
              <a:gd name="connsiteX75" fmla="*/ 11758 w 7584990"/>
              <a:gd name="connsiteY75" fmla="*/ 3300412 h 6858000"/>
              <a:gd name="connsiteX76" fmla="*/ 3359 w 7584990"/>
              <a:gd name="connsiteY76" fmla="*/ 3360737 h 6858000"/>
              <a:gd name="connsiteX77" fmla="*/ 0 w 7584990"/>
              <a:gd name="connsiteY77" fmla="*/ 3427412 h 6858000"/>
              <a:gd name="connsiteX78" fmla="*/ 3359 w 7584990"/>
              <a:gd name="connsiteY78" fmla="*/ 3497262 h 6858000"/>
              <a:gd name="connsiteX79" fmla="*/ 11758 w 7584990"/>
              <a:gd name="connsiteY79" fmla="*/ 3557587 h 6858000"/>
              <a:gd name="connsiteX80" fmla="*/ 23515 w 7584990"/>
              <a:gd name="connsiteY80" fmla="*/ 3609975 h 6858000"/>
              <a:gd name="connsiteX81" fmla="*/ 38632 w 7584990"/>
              <a:gd name="connsiteY81" fmla="*/ 3656012 h 6858000"/>
              <a:gd name="connsiteX82" fmla="*/ 55427 w 7584990"/>
              <a:gd name="connsiteY82" fmla="*/ 3697287 h 6858000"/>
              <a:gd name="connsiteX83" fmla="*/ 75583 w 7584990"/>
              <a:gd name="connsiteY83" fmla="*/ 3736975 h 6858000"/>
              <a:gd name="connsiteX84" fmla="*/ 115893 w 7584990"/>
              <a:gd name="connsiteY84" fmla="*/ 3811587 h 6858000"/>
              <a:gd name="connsiteX85" fmla="*/ 134368 w 7584990"/>
              <a:gd name="connsiteY85" fmla="*/ 3848100 h 6858000"/>
              <a:gd name="connsiteX86" fmla="*/ 152844 w 7584990"/>
              <a:gd name="connsiteY86" fmla="*/ 3890962 h 6858000"/>
              <a:gd name="connsiteX87" fmla="*/ 167960 w 7584990"/>
              <a:gd name="connsiteY87" fmla="*/ 3935412 h 6858000"/>
              <a:gd name="connsiteX88" fmla="*/ 178038 w 7584990"/>
              <a:gd name="connsiteY88" fmla="*/ 3987800 h 6858000"/>
              <a:gd name="connsiteX89" fmla="*/ 188115 w 7584990"/>
              <a:gd name="connsiteY89" fmla="*/ 4048125 h 6858000"/>
              <a:gd name="connsiteX90" fmla="*/ 189795 w 7584990"/>
              <a:gd name="connsiteY90" fmla="*/ 4116387 h 6858000"/>
              <a:gd name="connsiteX91" fmla="*/ 188115 w 7584990"/>
              <a:gd name="connsiteY91" fmla="*/ 4186237 h 6858000"/>
              <a:gd name="connsiteX92" fmla="*/ 178038 w 7584990"/>
              <a:gd name="connsiteY92" fmla="*/ 4244975 h 6858000"/>
              <a:gd name="connsiteX93" fmla="*/ 167960 w 7584990"/>
              <a:gd name="connsiteY93" fmla="*/ 4297362 h 6858000"/>
              <a:gd name="connsiteX94" fmla="*/ 152844 w 7584990"/>
              <a:gd name="connsiteY94" fmla="*/ 4343400 h 6858000"/>
              <a:gd name="connsiteX95" fmla="*/ 134368 w 7584990"/>
              <a:gd name="connsiteY95" fmla="*/ 4386262 h 6858000"/>
              <a:gd name="connsiteX96" fmla="*/ 115893 w 7584990"/>
              <a:gd name="connsiteY96" fmla="*/ 4424362 h 6858000"/>
              <a:gd name="connsiteX97" fmla="*/ 75583 w 7584990"/>
              <a:gd name="connsiteY97" fmla="*/ 4498975 h 6858000"/>
              <a:gd name="connsiteX98" fmla="*/ 55427 w 7584990"/>
              <a:gd name="connsiteY98" fmla="*/ 4537075 h 6858000"/>
              <a:gd name="connsiteX99" fmla="*/ 38632 w 7584990"/>
              <a:gd name="connsiteY99" fmla="*/ 4579937 h 6858000"/>
              <a:gd name="connsiteX100" fmla="*/ 23515 w 7584990"/>
              <a:gd name="connsiteY100" fmla="*/ 4625975 h 6858000"/>
              <a:gd name="connsiteX101" fmla="*/ 11758 w 7584990"/>
              <a:gd name="connsiteY101" fmla="*/ 4678362 h 6858000"/>
              <a:gd name="connsiteX102" fmla="*/ 3359 w 7584990"/>
              <a:gd name="connsiteY102" fmla="*/ 4738687 h 6858000"/>
              <a:gd name="connsiteX103" fmla="*/ 0 w 7584990"/>
              <a:gd name="connsiteY103" fmla="*/ 4806950 h 6858000"/>
              <a:gd name="connsiteX104" fmla="*/ 3359 w 7584990"/>
              <a:gd name="connsiteY104" fmla="*/ 4875212 h 6858000"/>
              <a:gd name="connsiteX105" fmla="*/ 11758 w 7584990"/>
              <a:gd name="connsiteY105" fmla="*/ 4935537 h 6858000"/>
              <a:gd name="connsiteX106" fmla="*/ 23515 w 7584990"/>
              <a:gd name="connsiteY106" fmla="*/ 4987925 h 6858000"/>
              <a:gd name="connsiteX107" fmla="*/ 38632 w 7584990"/>
              <a:gd name="connsiteY107" fmla="*/ 5033962 h 6858000"/>
              <a:gd name="connsiteX108" fmla="*/ 55427 w 7584990"/>
              <a:gd name="connsiteY108" fmla="*/ 5075237 h 6858000"/>
              <a:gd name="connsiteX109" fmla="*/ 75583 w 7584990"/>
              <a:gd name="connsiteY109" fmla="*/ 5114925 h 6858000"/>
              <a:gd name="connsiteX110" fmla="*/ 95738 w 7584990"/>
              <a:gd name="connsiteY110" fmla="*/ 5149850 h 6858000"/>
              <a:gd name="connsiteX111" fmla="*/ 115893 w 7584990"/>
              <a:gd name="connsiteY111" fmla="*/ 5186362 h 6858000"/>
              <a:gd name="connsiteX112" fmla="*/ 134368 w 7584990"/>
              <a:gd name="connsiteY112" fmla="*/ 5226050 h 6858000"/>
              <a:gd name="connsiteX113" fmla="*/ 152844 w 7584990"/>
              <a:gd name="connsiteY113" fmla="*/ 5268912 h 6858000"/>
              <a:gd name="connsiteX114" fmla="*/ 167960 w 7584990"/>
              <a:gd name="connsiteY114" fmla="*/ 5313362 h 6858000"/>
              <a:gd name="connsiteX115" fmla="*/ 178038 w 7584990"/>
              <a:gd name="connsiteY115" fmla="*/ 5365750 h 6858000"/>
              <a:gd name="connsiteX116" fmla="*/ 188115 w 7584990"/>
              <a:gd name="connsiteY116" fmla="*/ 5426075 h 6858000"/>
              <a:gd name="connsiteX117" fmla="*/ 189795 w 7584990"/>
              <a:gd name="connsiteY117" fmla="*/ 5494337 h 6858000"/>
              <a:gd name="connsiteX118" fmla="*/ 188115 w 7584990"/>
              <a:gd name="connsiteY118" fmla="*/ 5562600 h 6858000"/>
              <a:gd name="connsiteX119" fmla="*/ 178038 w 7584990"/>
              <a:gd name="connsiteY119" fmla="*/ 5622925 h 6858000"/>
              <a:gd name="connsiteX120" fmla="*/ 167960 w 7584990"/>
              <a:gd name="connsiteY120" fmla="*/ 5675312 h 6858000"/>
              <a:gd name="connsiteX121" fmla="*/ 152844 w 7584990"/>
              <a:gd name="connsiteY121" fmla="*/ 5721350 h 6858000"/>
              <a:gd name="connsiteX122" fmla="*/ 134368 w 7584990"/>
              <a:gd name="connsiteY122" fmla="*/ 5762625 h 6858000"/>
              <a:gd name="connsiteX123" fmla="*/ 115893 w 7584990"/>
              <a:gd name="connsiteY123" fmla="*/ 5802312 h 6858000"/>
              <a:gd name="connsiteX124" fmla="*/ 95738 w 7584990"/>
              <a:gd name="connsiteY124" fmla="*/ 5840412 h 6858000"/>
              <a:gd name="connsiteX125" fmla="*/ 75583 w 7584990"/>
              <a:gd name="connsiteY125" fmla="*/ 5876925 h 6858000"/>
              <a:gd name="connsiteX126" fmla="*/ 55427 w 7584990"/>
              <a:gd name="connsiteY126" fmla="*/ 5915025 h 6858000"/>
              <a:gd name="connsiteX127" fmla="*/ 38632 w 7584990"/>
              <a:gd name="connsiteY127" fmla="*/ 5956300 h 6858000"/>
              <a:gd name="connsiteX128" fmla="*/ 23515 w 7584990"/>
              <a:gd name="connsiteY128" fmla="*/ 6003925 h 6858000"/>
              <a:gd name="connsiteX129" fmla="*/ 11758 w 7584990"/>
              <a:gd name="connsiteY129" fmla="*/ 6056312 h 6858000"/>
              <a:gd name="connsiteX130" fmla="*/ 3359 w 7584990"/>
              <a:gd name="connsiteY130" fmla="*/ 6113462 h 6858000"/>
              <a:gd name="connsiteX131" fmla="*/ 0 w 7584990"/>
              <a:gd name="connsiteY131" fmla="*/ 6183312 h 6858000"/>
              <a:gd name="connsiteX132" fmla="*/ 3359 w 7584990"/>
              <a:gd name="connsiteY132" fmla="*/ 6251575 h 6858000"/>
              <a:gd name="connsiteX133" fmla="*/ 11758 w 7584990"/>
              <a:gd name="connsiteY133" fmla="*/ 6311900 h 6858000"/>
              <a:gd name="connsiteX134" fmla="*/ 23515 w 7584990"/>
              <a:gd name="connsiteY134" fmla="*/ 6361112 h 6858000"/>
              <a:gd name="connsiteX135" fmla="*/ 38632 w 7584990"/>
              <a:gd name="connsiteY135" fmla="*/ 6407150 h 6858000"/>
              <a:gd name="connsiteX136" fmla="*/ 55427 w 7584990"/>
              <a:gd name="connsiteY136" fmla="*/ 6448425 h 6858000"/>
              <a:gd name="connsiteX137" fmla="*/ 73903 w 7584990"/>
              <a:gd name="connsiteY137" fmla="*/ 6488112 h 6858000"/>
              <a:gd name="connsiteX138" fmla="*/ 92379 w 7584990"/>
              <a:gd name="connsiteY138" fmla="*/ 6523037 h 6858000"/>
              <a:gd name="connsiteX139" fmla="*/ 112534 w 7584990"/>
              <a:gd name="connsiteY139" fmla="*/ 6561137 h 6858000"/>
              <a:gd name="connsiteX140" fmla="*/ 132689 w 7584990"/>
              <a:gd name="connsiteY140" fmla="*/ 6597650 h 6858000"/>
              <a:gd name="connsiteX141" fmla="*/ 149485 w 7584990"/>
              <a:gd name="connsiteY141" fmla="*/ 6640512 h 6858000"/>
              <a:gd name="connsiteX142" fmla="*/ 166281 w 7584990"/>
              <a:gd name="connsiteY142" fmla="*/ 6683375 h 6858000"/>
              <a:gd name="connsiteX143" fmla="*/ 176358 w 7584990"/>
              <a:gd name="connsiteY143" fmla="*/ 6735762 h 6858000"/>
              <a:gd name="connsiteX144" fmla="*/ 184756 w 7584990"/>
              <a:gd name="connsiteY144" fmla="*/ 6791325 h 6858000"/>
              <a:gd name="connsiteX145" fmla="*/ 189795 w 7584990"/>
              <a:gd name="connsiteY145" fmla="*/ 6858000 h 6858000"/>
              <a:gd name="connsiteX146" fmla="*/ 334173 w 7584990"/>
              <a:gd name="connsiteY146" fmla="*/ 6858000 h 6858000"/>
              <a:gd name="connsiteX147" fmla="*/ 334174 w 7584990"/>
              <a:gd name="connsiteY147" fmla="*/ 6858000 h 6858000"/>
              <a:gd name="connsiteX148" fmla="*/ 3459219 w 7584990"/>
              <a:gd name="connsiteY148" fmla="*/ 6858000 h 6858000"/>
              <a:gd name="connsiteX149" fmla="*/ 3827999 w 7584990"/>
              <a:gd name="connsiteY149" fmla="*/ 6858000 h 6858000"/>
              <a:gd name="connsiteX150" fmla="*/ 4417162 w 7584990"/>
              <a:gd name="connsiteY150" fmla="*/ 6858000 h 6858000"/>
              <a:gd name="connsiteX151" fmla="*/ 4838076 w 7584990"/>
              <a:gd name="connsiteY151" fmla="*/ 6858000 h 6858000"/>
              <a:gd name="connsiteX152" fmla="*/ 7584990 w 7584990"/>
              <a:gd name="connsiteY1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584990" h="6858000">
                <a:moveTo>
                  <a:pt x="7584990" y="0"/>
                </a:moveTo>
                <a:lnTo>
                  <a:pt x="4838076" y="0"/>
                </a:lnTo>
                <a:lnTo>
                  <a:pt x="4417162" y="0"/>
                </a:lnTo>
                <a:lnTo>
                  <a:pt x="3827999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3827999" y="6858000"/>
                </a:lnTo>
                <a:lnTo>
                  <a:pt x="4417162" y="6858000"/>
                </a:lnTo>
                <a:lnTo>
                  <a:pt x="4838076" y="6858000"/>
                </a:lnTo>
                <a:lnTo>
                  <a:pt x="758499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0761316-68B7-45DD-AC47-605C127B8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440612" cy="6858000"/>
          </a:xfrm>
          <a:custGeom>
            <a:avLst/>
            <a:gdLst>
              <a:gd name="connsiteX0" fmla="*/ 0 w 7440612"/>
              <a:gd name="connsiteY0" fmla="*/ 0 h 6858000"/>
              <a:gd name="connsiteX1" fmla="*/ 2746914 w 7440612"/>
              <a:gd name="connsiteY1" fmla="*/ 0 h 6858000"/>
              <a:gd name="connsiteX2" fmla="*/ 3167828 w 7440612"/>
              <a:gd name="connsiteY2" fmla="*/ 0 h 6858000"/>
              <a:gd name="connsiteX3" fmla="*/ 3756991 w 7440612"/>
              <a:gd name="connsiteY3" fmla="*/ 0 h 6858000"/>
              <a:gd name="connsiteX4" fmla="*/ 4328971 w 7440612"/>
              <a:gd name="connsiteY4" fmla="*/ 0 h 6858000"/>
              <a:gd name="connsiteX5" fmla="*/ 7250817 w 7440612"/>
              <a:gd name="connsiteY5" fmla="*/ 0 h 6858000"/>
              <a:gd name="connsiteX6" fmla="*/ 7255857 w 7440612"/>
              <a:gd name="connsiteY6" fmla="*/ 66675 h 6858000"/>
              <a:gd name="connsiteX7" fmla="*/ 7264254 w 7440612"/>
              <a:gd name="connsiteY7" fmla="*/ 122237 h 6858000"/>
              <a:gd name="connsiteX8" fmla="*/ 7274332 w 7440612"/>
              <a:gd name="connsiteY8" fmla="*/ 174625 h 6858000"/>
              <a:gd name="connsiteX9" fmla="*/ 7291128 w 7440612"/>
              <a:gd name="connsiteY9" fmla="*/ 217487 h 6858000"/>
              <a:gd name="connsiteX10" fmla="*/ 7307924 w 7440612"/>
              <a:gd name="connsiteY10" fmla="*/ 260350 h 6858000"/>
              <a:gd name="connsiteX11" fmla="*/ 7328079 w 7440612"/>
              <a:gd name="connsiteY11" fmla="*/ 296862 h 6858000"/>
              <a:gd name="connsiteX12" fmla="*/ 7348234 w 7440612"/>
              <a:gd name="connsiteY12" fmla="*/ 334962 h 6858000"/>
              <a:gd name="connsiteX13" fmla="*/ 7366710 w 7440612"/>
              <a:gd name="connsiteY13" fmla="*/ 369887 h 6858000"/>
              <a:gd name="connsiteX14" fmla="*/ 7385185 w 7440612"/>
              <a:gd name="connsiteY14" fmla="*/ 409575 h 6858000"/>
              <a:gd name="connsiteX15" fmla="*/ 7401981 w 7440612"/>
              <a:gd name="connsiteY15" fmla="*/ 450850 h 6858000"/>
              <a:gd name="connsiteX16" fmla="*/ 7417098 w 7440612"/>
              <a:gd name="connsiteY16" fmla="*/ 496887 h 6858000"/>
              <a:gd name="connsiteX17" fmla="*/ 7428855 w 7440612"/>
              <a:gd name="connsiteY17" fmla="*/ 546100 h 6858000"/>
              <a:gd name="connsiteX18" fmla="*/ 7437253 w 7440612"/>
              <a:gd name="connsiteY18" fmla="*/ 606425 h 6858000"/>
              <a:gd name="connsiteX19" fmla="*/ 7440612 w 7440612"/>
              <a:gd name="connsiteY19" fmla="*/ 673100 h 6858000"/>
              <a:gd name="connsiteX20" fmla="*/ 7437253 w 7440612"/>
              <a:gd name="connsiteY20" fmla="*/ 744537 h 6858000"/>
              <a:gd name="connsiteX21" fmla="*/ 7428855 w 7440612"/>
              <a:gd name="connsiteY21" fmla="*/ 801687 h 6858000"/>
              <a:gd name="connsiteX22" fmla="*/ 7417098 w 7440612"/>
              <a:gd name="connsiteY22" fmla="*/ 854075 h 6858000"/>
              <a:gd name="connsiteX23" fmla="*/ 7401981 w 7440612"/>
              <a:gd name="connsiteY23" fmla="*/ 901700 h 6858000"/>
              <a:gd name="connsiteX24" fmla="*/ 7385185 w 7440612"/>
              <a:gd name="connsiteY24" fmla="*/ 942975 h 6858000"/>
              <a:gd name="connsiteX25" fmla="*/ 7365030 w 7440612"/>
              <a:gd name="connsiteY25" fmla="*/ 981075 h 6858000"/>
              <a:gd name="connsiteX26" fmla="*/ 7344875 w 7440612"/>
              <a:gd name="connsiteY26" fmla="*/ 1017587 h 6858000"/>
              <a:gd name="connsiteX27" fmla="*/ 7324720 w 7440612"/>
              <a:gd name="connsiteY27" fmla="*/ 1055687 h 6858000"/>
              <a:gd name="connsiteX28" fmla="*/ 7306244 w 7440612"/>
              <a:gd name="connsiteY28" fmla="*/ 1095375 h 6858000"/>
              <a:gd name="connsiteX29" fmla="*/ 7287768 w 7440612"/>
              <a:gd name="connsiteY29" fmla="*/ 1136650 h 6858000"/>
              <a:gd name="connsiteX30" fmla="*/ 7272653 w 7440612"/>
              <a:gd name="connsiteY30" fmla="*/ 1182687 h 6858000"/>
              <a:gd name="connsiteX31" fmla="*/ 7262575 w 7440612"/>
              <a:gd name="connsiteY31" fmla="*/ 1235075 h 6858000"/>
              <a:gd name="connsiteX32" fmla="*/ 7252497 w 7440612"/>
              <a:gd name="connsiteY32" fmla="*/ 1295400 h 6858000"/>
              <a:gd name="connsiteX33" fmla="*/ 7250817 w 7440612"/>
              <a:gd name="connsiteY33" fmla="*/ 1363662 h 6858000"/>
              <a:gd name="connsiteX34" fmla="*/ 7252497 w 7440612"/>
              <a:gd name="connsiteY34" fmla="*/ 1431925 h 6858000"/>
              <a:gd name="connsiteX35" fmla="*/ 7262575 w 7440612"/>
              <a:gd name="connsiteY35" fmla="*/ 1492250 h 6858000"/>
              <a:gd name="connsiteX36" fmla="*/ 7272653 w 7440612"/>
              <a:gd name="connsiteY36" fmla="*/ 1544637 h 6858000"/>
              <a:gd name="connsiteX37" fmla="*/ 7287768 w 7440612"/>
              <a:gd name="connsiteY37" fmla="*/ 1589087 h 6858000"/>
              <a:gd name="connsiteX38" fmla="*/ 7306244 w 7440612"/>
              <a:gd name="connsiteY38" fmla="*/ 1631950 h 6858000"/>
              <a:gd name="connsiteX39" fmla="*/ 7324720 w 7440612"/>
              <a:gd name="connsiteY39" fmla="*/ 1671637 h 6858000"/>
              <a:gd name="connsiteX40" fmla="*/ 7344875 w 7440612"/>
              <a:gd name="connsiteY40" fmla="*/ 1708150 h 6858000"/>
              <a:gd name="connsiteX41" fmla="*/ 7365030 w 7440612"/>
              <a:gd name="connsiteY41" fmla="*/ 1743075 h 6858000"/>
              <a:gd name="connsiteX42" fmla="*/ 7385185 w 7440612"/>
              <a:gd name="connsiteY42" fmla="*/ 1782762 h 6858000"/>
              <a:gd name="connsiteX43" fmla="*/ 7401981 w 7440612"/>
              <a:gd name="connsiteY43" fmla="*/ 1824037 h 6858000"/>
              <a:gd name="connsiteX44" fmla="*/ 7417098 w 7440612"/>
              <a:gd name="connsiteY44" fmla="*/ 1870075 h 6858000"/>
              <a:gd name="connsiteX45" fmla="*/ 7428855 w 7440612"/>
              <a:gd name="connsiteY45" fmla="*/ 1922462 h 6858000"/>
              <a:gd name="connsiteX46" fmla="*/ 7437253 w 7440612"/>
              <a:gd name="connsiteY46" fmla="*/ 1982787 h 6858000"/>
              <a:gd name="connsiteX47" fmla="*/ 7440612 w 7440612"/>
              <a:gd name="connsiteY47" fmla="*/ 2051050 h 6858000"/>
              <a:gd name="connsiteX48" fmla="*/ 7437253 w 7440612"/>
              <a:gd name="connsiteY48" fmla="*/ 2119312 h 6858000"/>
              <a:gd name="connsiteX49" fmla="*/ 7428855 w 7440612"/>
              <a:gd name="connsiteY49" fmla="*/ 2179637 h 6858000"/>
              <a:gd name="connsiteX50" fmla="*/ 7417098 w 7440612"/>
              <a:gd name="connsiteY50" fmla="*/ 2232025 h 6858000"/>
              <a:gd name="connsiteX51" fmla="*/ 7401981 w 7440612"/>
              <a:gd name="connsiteY51" fmla="*/ 2278062 h 6858000"/>
              <a:gd name="connsiteX52" fmla="*/ 7385185 w 7440612"/>
              <a:gd name="connsiteY52" fmla="*/ 2319337 h 6858000"/>
              <a:gd name="connsiteX53" fmla="*/ 7365030 w 7440612"/>
              <a:gd name="connsiteY53" fmla="*/ 2359025 h 6858000"/>
              <a:gd name="connsiteX54" fmla="*/ 7344875 w 7440612"/>
              <a:gd name="connsiteY54" fmla="*/ 2395537 h 6858000"/>
              <a:gd name="connsiteX55" fmla="*/ 7324720 w 7440612"/>
              <a:gd name="connsiteY55" fmla="*/ 2433637 h 6858000"/>
              <a:gd name="connsiteX56" fmla="*/ 7306244 w 7440612"/>
              <a:gd name="connsiteY56" fmla="*/ 2471737 h 6858000"/>
              <a:gd name="connsiteX57" fmla="*/ 7287768 w 7440612"/>
              <a:gd name="connsiteY57" fmla="*/ 2513012 h 6858000"/>
              <a:gd name="connsiteX58" fmla="*/ 7272653 w 7440612"/>
              <a:gd name="connsiteY58" fmla="*/ 2560637 h 6858000"/>
              <a:gd name="connsiteX59" fmla="*/ 7262575 w 7440612"/>
              <a:gd name="connsiteY59" fmla="*/ 2613025 h 6858000"/>
              <a:gd name="connsiteX60" fmla="*/ 7252497 w 7440612"/>
              <a:gd name="connsiteY60" fmla="*/ 2671762 h 6858000"/>
              <a:gd name="connsiteX61" fmla="*/ 7250817 w 7440612"/>
              <a:gd name="connsiteY61" fmla="*/ 2741612 h 6858000"/>
              <a:gd name="connsiteX62" fmla="*/ 7252497 w 7440612"/>
              <a:gd name="connsiteY62" fmla="*/ 2809875 h 6858000"/>
              <a:gd name="connsiteX63" fmla="*/ 7262575 w 7440612"/>
              <a:gd name="connsiteY63" fmla="*/ 2868612 h 6858000"/>
              <a:gd name="connsiteX64" fmla="*/ 7272653 w 7440612"/>
              <a:gd name="connsiteY64" fmla="*/ 2922587 h 6858000"/>
              <a:gd name="connsiteX65" fmla="*/ 7287768 w 7440612"/>
              <a:gd name="connsiteY65" fmla="*/ 2967037 h 6858000"/>
              <a:gd name="connsiteX66" fmla="*/ 7306244 w 7440612"/>
              <a:gd name="connsiteY66" fmla="*/ 3009900 h 6858000"/>
              <a:gd name="connsiteX67" fmla="*/ 7324720 w 7440612"/>
              <a:gd name="connsiteY67" fmla="*/ 3046412 h 6858000"/>
              <a:gd name="connsiteX68" fmla="*/ 7344875 w 7440612"/>
              <a:gd name="connsiteY68" fmla="*/ 3084512 h 6858000"/>
              <a:gd name="connsiteX69" fmla="*/ 7365030 w 7440612"/>
              <a:gd name="connsiteY69" fmla="*/ 3121025 h 6858000"/>
              <a:gd name="connsiteX70" fmla="*/ 7385185 w 7440612"/>
              <a:gd name="connsiteY70" fmla="*/ 3160712 h 6858000"/>
              <a:gd name="connsiteX71" fmla="*/ 7401981 w 7440612"/>
              <a:gd name="connsiteY71" fmla="*/ 3201987 h 6858000"/>
              <a:gd name="connsiteX72" fmla="*/ 7417098 w 7440612"/>
              <a:gd name="connsiteY72" fmla="*/ 3248025 h 6858000"/>
              <a:gd name="connsiteX73" fmla="*/ 7428855 w 7440612"/>
              <a:gd name="connsiteY73" fmla="*/ 3300412 h 6858000"/>
              <a:gd name="connsiteX74" fmla="*/ 7437253 w 7440612"/>
              <a:gd name="connsiteY74" fmla="*/ 3360737 h 6858000"/>
              <a:gd name="connsiteX75" fmla="*/ 7440612 w 7440612"/>
              <a:gd name="connsiteY75" fmla="*/ 3427412 h 6858000"/>
              <a:gd name="connsiteX76" fmla="*/ 7437253 w 7440612"/>
              <a:gd name="connsiteY76" fmla="*/ 3497262 h 6858000"/>
              <a:gd name="connsiteX77" fmla="*/ 7428855 w 7440612"/>
              <a:gd name="connsiteY77" fmla="*/ 3557587 h 6858000"/>
              <a:gd name="connsiteX78" fmla="*/ 7417098 w 7440612"/>
              <a:gd name="connsiteY78" fmla="*/ 3609975 h 6858000"/>
              <a:gd name="connsiteX79" fmla="*/ 7401981 w 7440612"/>
              <a:gd name="connsiteY79" fmla="*/ 3656012 h 6858000"/>
              <a:gd name="connsiteX80" fmla="*/ 7385185 w 7440612"/>
              <a:gd name="connsiteY80" fmla="*/ 3697287 h 6858000"/>
              <a:gd name="connsiteX81" fmla="*/ 7365030 w 7440612"/>
              <a:gd name="connsiteY81" fmla="*/ 3736975 h 6858000"/>
              <a:gd name="connsiteX82" fmla="*/ 7324720 w 7440612"/>
              <a:gd name="connsiteY82" fmla="*/ 3811587 h 6858000"/>
              <a:gd name="connsiteX83" fmla="*/ 7306244 w 7440612"/>
              <a:gd name="connsiteY83" fmla="*/ 3848100 h 6858000"/>
              <a:gd name="connsiteX84" fmla="*/ 7287768 w 7440612"/>
              <a:gd name="connsiteY84" fmla="*/ 3890962 h 6858000"/>
              <a:gd name="connsiteX85" fmla="*/ 7272653 w 7440612"/>
              <a:gd name="connsiteY85" fmla="*/ 3935412 h 6858000"/>
              <a:gd name="connsiteX86" fmla="*/ 7262575 w 7440612"/>
              <a:gd name="connsiteY86" fmla="*/ 3987800 h 6858000"/>
              <a:gd name="connsiteX87" fmla="*/ 7252497 w 7440612"/>
              <a:gd name="connsiteY87" fmla="*/ 4048125 h 6858000"/>
              <a:gd name="connsiteX88" fmla="*/ 7250817 w 7440612"/>
              <a:gd name="connsiteY88" fmla="*/ 4116387 h 6858000"/>
              <a:gd name="connsiteX89" fmla="*/ 7252497 w 7440612"/>
              <a:gd name="connsiteY89" fmla="*/ 4186237 h 6858000"/>
              <a:gd name="connsiteX90" fmla="*/ 7262575 w 7440612"/>
              <a:gd name="connsiteY90" fmla="*/ 4244975 h 6858000"/>
              <a:gd name="connsiteX91" fmla="*/ 7272653 w 7440612"/>
              <a:gd name="connsiteY91" fmla="*/ 4297362 h 6858000"/>
              <a:gd name="connsiteX92" fmla="*/ 7287768 w 7440612"/>
              <a:gd name="connsiteY92" fmla="*/ 4343400 h 6858000"/>
              <a:gd name="connsiteX93" fmla="*/ 7306244 w 7440612"/>
              <a:gd name="connsiteY93" fmla="*/ 4386262 h 6858000"/>
              <a:gd name="connsiteX94" fmla="*/ 7324720 w 7440612"/>
              <a:gd name="connsiteY94" fmla="*/ 4424362 h 6858000"/>
              <a:gd name="connsiteX95" fmla="*/ 7365030 w 7440612"/>
              <a:gd name="connsiteY95" fmla="*/ 4498975 h 6858000"/>
              <a:gd name="connsiteX96" fmla="*/ 7385185 w 7440612"/>
              <a:gd name="connsiteY96" fmla="*/ 4537075 h 6858000"/>
              <a:gd name="connsiteX97" fmla="*/ 7401981 w 7440612"/>
              <a:gd name="connsiteY97" fmla="*/ 4579937 h 6858000"/>
              <a:gd name="connsiteX98" fmla="*/ 7417098 w 7440612"/>
              <a:gd name="connsiteY98" fmla="*/ 4625975 h 6858000"/>
              <a:gd name="connsiteX99" fmla="*/ 7428855 w 7440612"/>
              <a:gd name="connsiteY99" fmla="*/ 4678362 h 6858000"/>
              <a:gd name="connsiteX100" fmla="*/ 7437253 w 7440612"/>
              <a:gd name="connsiteY100" fmla="*/ 4738687 h 6858000"/>
              <a:gd name="connsiteX101" fmla="*/ 7440612 w 7440612"/>
              <a:gd name="connsiteY101" fmla="*/ 4806950 h 6858000"/>
              <a:gd name="connsiteX102" fmla="*/ 7437253 w 7440612"/>
              <a:gd name="connsiteY102" fmla="*/ 4875212 h 6858000"/>
              <a:gd name="connsiteX103" fmla="*/ 7428855 w 7440612"/>
              <a:gd name="connsiteY103" fmla="*/ 4935537 h 6858000"/>
              <a:gd name="connsiteX104" fmla="*/ 7417098 w 7440612"/>
              <a:gd name="connsiteY104" fmla="*/ 4987925 h 6858000"/>
              <a:gd name="connsiteX105" fmla="*/ 7401981 w 7440612"/>
              <a:gd name="connsiteY105" fmla="*/ 5033962 h 6858000"/>
              <a:gd name="connsiteX106" fmla="*/ 7385185 w 7440612"/>
              <a:gd name="connsiteY106" fmla="*/ 5075237 h 6858000"/>
              <a:gd name="connsiteX107" fmla="*/ 7365030 w 7440612"/>
              <a:gd name="connsiteY107" fmla="*/ 5114925 h 6858000"/>
              <a:gd name="connsiteX108" fmla="*/ 7344875 w 7440612"/>
              <a:gd name="connsiteY108" fmla="*/ 5149850 h 6858000"/>
              <a:gd name="connsiteX109" fmla="*/ 7324720 w 7440612"/>
              <a:gd name="connsiteY109" fmla="*/ 5186362 h 6858000"/>
              <a:gd name="connsiteX110" fmla="*/ 7306244 w 7440612"/>
              <a:gd name="connsiteY110" fmla="*/ 5226050 h 6858000"/>
              <a:gd name="connsiteX111" fmla="*/ 7287768 w 7440612"/>
              <a:gd name="connsiteY111" fmla="*/ 5268912 h 6858000"/>
              <a:gd name="connsiteX112" fmla="*/ 7272653 w 7440612"/>
              <a:gd name="connsiteY112" fmla="*/ 5313362 h 6858000"/>
              <a:gd name="connsiteX113" fmla="*/ 7262575 w 7440612"/>
              <a:gd name="connsiteY113" fmla="*/ 5365750 h 6858000"/>
              <a:gd name="connsiteX114" fmla="*/ 7252497 w 7440612"/>
              <a:gd name="connsiteY114" fmla="*/ 5426075 h 6858000"/>
              <a:gd name="connsiteX115" fmla="*/ 7250817 w 7440612"/>
              <a:gd name="connsiteY115" fmla="*/ 5494337 h 6858000"/>
              <a:gd name="connsiteX116" fmla="*/ 7252497 w 7440612"/>
              <a:gd name="connsiteY116" fmla="*/ 5562600 h 6858000"/>
              <a:gd name="connsiteX117" fmla="*/ 7262575 w 7440612"/>
              <a:gd name="connsiteY117" fmla="*/ 5622925 h 6858000"/>
              <a:gd name="connsiteX118" fmla="*/ 7272653 w 7440612"/>
              <a:gd name="connsiteY118" fmla="*/ 5675312 h 6858000"/>
              <a:gd name="connsiteX119" fmla="*/ 7287768 w 7440612"/>
              <a:gd name="connsiteY119" fmla="*/ 5721350 h 6858000"/>
              <a:gd name="connsiteX120" fmla="*/ 7306244 w 7440612"/>
              <a:gd name="connsiteY120" fmla="*/ 5762625 h 6858000"/>
              <a:gd name="connsiteX121" fmla="*/ 7324720 w 7440612"/>
              <a:gd name="connsiteY121" fmla="*/ 5802312 h 6858000"/>
              <a:gd name="connsiteX122" fmla="*/ 7344875 w 7440612"/>
              <a:gd name="connsiteY122" fmla="*/ 5840412 h 6858000"/>
              <a:gd name="connsiteX123" fmla="*/ 7365030 w 7440612"/>
              <a:gd name="connsiteY123" fmla="*/ 5876925 h 6858000"/>
              <a:gd name="connsiteX124" fmla="*/ 7385185 w 7440612"/>
              <a:gd name="connsiteY124" fmla="*/ 5915025 h 6858000"/>
              <a:gd name="connsiteX125" fmla="*/ 7401981 w 7440612"/>
              <a:gd name="connsiteY125" fmla="*/ 5956300 h 6858000"/>
              <a:gd name="connsiteX126" fmla="*/ 7417098 w 7440612"/>
              <a:gd name="connsiteY126" fmla="*/ 6003925 h 6858000"/>
              <a:gd name="connsiteX127" fmla="*/ 7428855 w 7440612"/>
              <a:gd name="connsiteY127" fmla="*/ 6056312 h 6858000"/>
              <a:gd name="connsiteX128" fmla="*/ 7437253 w 7440612"/>
              <a:gd name="connsiteY128" fmla="*/ 6113462 h 6858000"/>
              <a:gd name="connsiteX129" fmla="*/ 7440612 w 7440612"/>
              <a:gd name="connsiteY129" fmla="*/ 6183312 h 6858000"/>
              <a:gd name="connsiteX130" fmla="*/ 7437253 w 7440612"/>
              <a:gd name="connsiteY130" fmla="*/ 6251575 h 6858000"/>
              <a:gd name="connsiteX131" fmla="*/ 7428855 w 7440612"/>
              <a:gd name="connsiteY131" fmla="*/ 6311900 h 6858000"/>
              <a:gd name="connsiteX132" fmla="*/ 7417098 w 7440612"/>
              <a:gd name="connsiteY132" fmla="*/ 6361112 h 6858000"/>
              <a:gd name="connsiteX133" fmla="*/ 7401981 w 7440612"/>
              <a:gd name="connsiteY133" fmla="*/ 6407150 h 6858000"/>
              <a:gd name="connsiteX134" fmla="*/ 7385185 w 7440612"/>
              <a:gd name="connsiteY134" fmla="*/ 6448425 h 6858000"/>
              <a:gd name="connsiteX135" fmla="*/ 7366710 w 7440612"/>
              <a:gd name="connsiteY135" fmla="*/ 6488112 h 6858000"/>
              <a:gd name="connsiteX136" fmla="*/ 7348234 w 7440612"/>
              <a:gd name="connsiteY136" fmla="*/ 6523037 h 6858000"/>
              <a:gd name="connsiteX137" fmla="*/ 7328079 w 7440612"/>
              <a:gd name="connsiteY137" fmla="*/ 6561137 h 6858000"/>
              <a:gd name="connsiteX138" fmla="*/ 7307924 w 7440612"/>
              <a:gd name="connsiteY138" fmla="*/ 6597650 h 6858000"/>
              <a:gd name="connsiteX139" fmla="*/ 7291128 w 7440612"/>
              <a:gd name="connsiteY139" fmla="*/ 6640512 h 6858000"/>
              <a:gd name="connsiteX140" fmla="*/ 7274332 w 7440612"/>
              <a:gd name="connsiteY140" fmla="*/ 6683375 h 6858000"/>
              <a:gd name="connsiteX141" fmla="*/ 7264254 w 7440612"/>
              <a:gd name="connsiteY141" fmla="*/ 6735762 h 6858000"/>
              <a:gd name="connsiteX142" fmla="*/ 7255857 w 7440612"/>
              <a:gd name="connsiteY142" fmla="*/ 6791325 h 6858000"/>
              <a:gd name="connsiteX143" fmla="*/ 7250817 w 7440612"/>
              <a:gd name="connsiteY143" fmla="*/ 6858000 h 6858000"/>
              <a:gd name="connsiteX144" fmla="*/ 4328971 w 7440612"/>
              <a:gd name="connsiteY144" fmla="*/ 6858000 h 6858000"/>
              <a:gd name="connsiteX145" fmla="*/ 3756991 w 7440612"/>
              <a:gd name="connsiteY145" fmla="*/ 6858000 h 6858000"/>
              <a:gd name="connsiteX146" fmla="*/ 3167828 w 7440612"/>
              <a:gd name="connsiteY146" fmla="*/ 6858000 h 6858000"/>
              <a:gd name="connsiteX147" fmla="*/ 2746914 w 7440612"/>
              <a:gd name="connsiteY147" fmla="*/ 6858000 h 6858000"/>
              <a:gd name="connsiteX148" fmla="*/ 0 w 7440612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440612" h="6858000">
                <a:moveTo>
                  <a:pt x="0" y="0"/>
                </a:moveTo>
                <a:lnTo>
                  <a:pt x="2746914" y="0"/>
                </a:lnTo>
                <a:lnTo>
                  <a:pt x="3167828" y="0"/>
                </a:lnTo>
                <a:lnTo>
                  <a:pt x="3756991" y="0"/>
                </a:lnTo>
                <a:lnTo>
                  <a:pt x="4328971" y="0"/>
                </a:lnTo>
                <a:lnTo>
                  <a:pt x="7250817" y="0"/>
                </a:lnTo>
                <a:lnTo>
                  <a:pt x="7255857" y="66675"/>
                </a:lnTo>
                <a:lnTo>
                  <a:pt x="7264254" y="122237"/>
                </a:lnTo>
                <a:lnTo>
                  <a:pt x="7274332" y="174625"/>
                </a:lnTo>
                <a:lnTo>
                  <a:pt x="7291128" y="217487"/>
                </a:lnTo>
                <a:lnTo>
                  <a:pt x="7307924" y="260350"/>
                </a:lnTo>
                <a:lnTo>
                  <a:pt x="7328079" y="296862"/>
                </a:lnTo>
                <a:lnTo>
                  <a:pt x="7348234" y="334962"/>
                </a:lnTo>
                <a:lnTo>
                  <a:pt x="7366710" y="369887"/>
                </a:lnTo>
                <a:lnTo>
                  <a:pt x="7385185" y="409575"/>
                </a:lnTo>
                <a:lnTo>
                  <a:pt x="7401981" y="450850"/>
                </a:lnTo>
                <a:lnTo>
                  <a:pt x="7417098" y="496887"/>
                </a:lnTo>
                <a:lnTo>
                  <a:pt x="7428855" y="546100"/>
                </a:lnTo>
                <a:lnTo>
                  <a:pt x="7437253" y="606425"/>
                </a:lnTo>
                <a:lnTo>
                  <a:pt x="7440612" y="673100"/>
                </a:lnTo>
                <a:lnTo>
                  <a:pt x="7437253" y="744537"/>
                </a:lnTo>
                <a:lnTo>
                  <a:pt x="7428855" y="801687"/>
                </a:lnTo>
                <a:lnTo>
                  <a:pt x="7417098" y="854075"/>
                </a:lnTo>
                <a:lnTo>
                  <a:pt x="7401981" y="901700"/>
                </a:lnTo>
                <a:lnTo>
                  <a:pt x="7385185" y="942975"/>
                </a:lnTo>
                <a:lnTo>
                  <a:pt x="7365030" y="981075"/>
                </a:lnTo>
                <a:lnTo>
                  <a:pt x="7344875" y="1017587"/>
                </a:lnTo>
                <a:lnTo>
                  <a:pt x="7324720" y="1055687"/>
                </a:lnTo>
                <a:lnTo>
                  <a:pt x="7306244" y="1095375"/>
                </a:lnTo>
                <a:lnTo>
                  <a:pt x="7287768" y="1136650"/>
                </a:lnTo>
                <a:lnTo>
                  <a:pt x="7272653" y="1182687"/>
                </a:lnTo>
                <a:lnTo>
                  <a:pt x="7262575" y="1235075"/>
                </a:lnTo>
                <a:lnTo>
                  <a:pt x="7252497" y="1295400"/>
                </a:lnTo>
                <a:lnTo>
                  <a:pt x="7250817" y="1363662"/>
                </a:lnTo>
                <a:lnTo>
                  <a:pt x="7252497" y="1431925"/>
                </a:lnTo>
                <a:lnTo>
                  <a:pt x="7262575" y="1492250"/>
                </a:lnTo>
                <a:lnTo>
                  <a:pt x="7272653" y="1544637"/>
                </a:lnTo>
                <a:lnTo>
                  <a:pt x="7287768" y="1589087"/>
                </a:lnTo>
                <a:lnTo>
                  <a:pt x="7306244" y="1631950"/>
                </a:lnTo>
                <a:lnTo>
                  <a:pt x="7324720" y="1671637"/>
                </a:lnTo>
                <a:lnTo>
                  <a:pt x="7344875" y="1708150"/>
                </a:lnTo>
                <a:lnTo>
                  <a:pt x="7365030" y="1743075"/>
                </a:lnTo>
                <a:lnTo>
                  <a:pt x="7385185" y="1782762"/>
                </a:lnTo>
                <a:lnTo>
                  <a:pt x="7401981" y="1824037"/>
                </a:lnTo>
                <a:lnTo>
                  <a:pt x="7417098" y="1870075"/>
                </a:lnTo>
                <a:lnTo>
                  <a:pt x="7428855" y="1922462"/>
                </a:lnTo>
                <a:lnTo>
                  <a:pt x="7437253" y="1982787"/>
                </a:lnTo>
                <a:lnTo>
                  <a:pt x="7440612" y="2051050"/>
                </a:lnTo>
                <a:lnTo>
                  <a:pt x="7437253" y="2119312"/>
                </a:lnTo>
                <a:lnTo>
                  <a:pt x="7428855" y="2179637"/>
                </a:lnTo>
                <a:lnTo>
                  <a:pt x="7417098" y="2232025"/>
                </a:lnTo>
                <a:lnTo>
                  <a:pt x="7401981" y="2278062"/>
                </a:lnTo>
                <a:lnTo>
                  <a:pt x="7385185" y="2319337"/>
                </a:lnTo>
                <a:lnTo>
                  <a:pt x="7365030" y="2359025"/>
                </a:lnTo>
                <a:lnTo>
                  <a:pt x="7344875" y="2395537"/>
                </a:lnTo>
                <a:lnTo>
                  <a:pt x="7324720" y="2433637"/>
                </a:lnTo>
                <a:lnTo>
                  <a:pt x="7306244" y="2471737"/>
                </a:lnTo>
                <a:lnTo>
                  <a:pt x="7287768" y="2513012"/>
                </a:lnTo>
                <a:lnTo>
                  <a:pt x="7272653" y="2560637"/>
                </a:lnTo>
                <a:lnTo>
                  <a:pt x="7262575" y="2613025"/>
                </a:lnTo>
                <a:lnTo>
                  <a:pt x="7252497" y="2671762"/>
                </a:lnTo>
                <a:lnTo>
                  <a:pt x="7250817" y="2741612"/>
                </a:lnTo>
                <a:lnTo>
                  <a:pt x="7252497" y="2809875"/>
                </a:lnTo>
                <a:lnTo>
                  <a:pt x="7262575" y="2868612"/>
                </a:lnTo>
                <a:lnTo>
                  <a:pt x="7272653" y="2922587"/>
                </a:lnTo>
                <a:lnTo>
                  <a:pt x="7287768" y="2967037"/>
                </a:lnTo>
                <a:lnTo>
                  <a:pt x="7306244" y="3009900"/>
                </a:lnTo>
                <a:lnTo>
                  <a:pt x="7324720" y="3046412"/>
                </a:lnTo>
                <a:lnTo>
                  <a:pt x="7344875" y="3084512"/>
                </a:lnTo>
                <a:lnTo>
                  <a:pt x="7365030" y="3121025"/>
                </a:lnTo>
                <a:lnTo>
                  <a:pt x="7385185" y="3160712"/>
                </a:lnTo>
                <a:lnTo>
                  <a:pt x="7401981" y="3201987"/>
                </a:lnTo>
                <a:lnTo>
                  <a:pt x="7417098" y="3248025"/>
                </a:lnTo>
                <a:lnTo>
                  <a:pt x="7428855" y="3300412"/>
                </a:lnTo>
                <a:lnTo>
                  <a:pt x="7437253" y="3360737"/>
                </a:lnTo>
                <a:lnTo>
                  <a:pt x="7440612" y="3427412"/>
                </a:lnTo>
                <a:lnTo>
                  <a:pt x="7437253" y="3497262"/>
                </a:lnTo>
                <a:lnTo>
                  <a:pt x="7428855" y="3557587"/>
                </a:lnTo>
                <a:lnTo>
                  <a:pt x="7417098" y="3609975"/>
                </a:lnTo>
                <a:lnTo>
                  <a:pt x="7401981" y="3656012"/>
                </a:lnTo>
                <a:lnTo>
                  <a:pt x="7385185" y="3697287"/>
                </a:lnTo>
                <a:lnTo>
                  <a:pt x="7365030" y="3736975"/>
                </a:lnTo>
                <a:lnTo>
                  <a:pt x="7324720" y="3811587"/>
                </a:lnTo>
                <a:lnTo>
                  <a:pt x="7306244" y="3848100"/>
                </a:lnTo>
                <a:lnTo>
                  <a:pt x="7287768" y="3890962"/>
                </a:lnTo>
                <a:lnTo>
                  <a:pt x="7272653" y="3935412"/>
                </a:lnTo>
                <a:lnTo>
                  <a:pt x="7262575" y="3987800"/>
                </a:lnTo>
                <a:lnTo>
                  <a:pt x="7252497" y="4048125"/>
                </a:lnTo>
                <a:lnTo>
                  <a:pt x="7250817" y="4116387"/>
                </a:lnTo>
                <a:lnTo>
                  <a:pt x="7252497" y="4186237"/>
                </a:lnTo>
                <a:lnTo>
                  <a:pt x="7262575" y="4244975"/>
                </a:lnTo>
                <a:lnTo>
                  <a:pt x="7272653" y="4297362"/>
                </a:lnTo>
                <a:lnTo>
                  <a:pt x="7287768" y="4343400"/>
                </a:lnTo>
                <a:lnTo>
                  <a:pt x="7306244" y="4386262"/>
                </a:lnTo>
                <a:lnTo>
                  <a:pt x="7324720" y="4424362"/>
                </a:lnTo>
                <a:lnTo>
                  <a:pt x="7365030" y="4498975"/>
                </a:lnTo>
                <a:lnTo>
                  <a:pt x="7385185" y="4537075"/>
                </a:lnTo>
                <a:lnTo>
                  <a:pt x="7401981" y="4579937"/>
                </a:lnTo>
                <a:lnTo>
                  <a:pt x="7417098" y="4625975"/>
                </a:lnTo>
                <a:lnTo>
                  <a:pt x="7428855" y="4678362"/>
                </a:lnTo>
                <a:lnTo>
                  <a:pt x="7437253" y="4738687"/>
                </a:lnTo>
                <a:lnTo>
                  <a:pt x="7440612" y="4806950"/>
                </a:lnTo>
                <a:lnTo>
                  <a:pt x="7437253" y="4875212"/>
                </a:lnTo>
                <a:lnTo>
                  <a:pt x="7428855" y="4935537"/>
                </a:lnTo>
                <a:lnTo>
                  <a:pt x="7417098" y="4987925"/>
                </a:lnTo>
                <a:lnTo>
                  <a:pt x="7401981" y="5033962"/>
                </a:lnTo>
                <a:lnTo>
                  <a:pt x="7385185" y="5075237"/>
                </a:lnTo>
                <a:lnTo>
                  <a:pt x="7365030" y="5114925"/>
                </a:lnTo>
                <a:lnTo>
                  <a:pt x="7344875" y="5149850"/>
                </a:lnTo>
                <a:lnTo>
                  <a:pt x="7324720" y="5186362"/>
                </a:lnTo>
                <a:lnTo>
                  <a:pt x="7306244" y="5226050"/>
                </a:lnTo>
                <a:lnTo>
                  <a:pt x="7287768" y="5268912"/>
                </a:lnTo>
                <a:lnTo>
                  <a:pt x="7272653" y="5313362"/>
                </a:lnTo>
                <a:lnTo>
                  <a:pt x="7262575" y="5365750"/>
                </a:lnTo>
                <a:lnTo>
                  <a:pt x="7252497" y="5426075"/>
                </a:lnTo>
                <a:lnTo>
                  <a:pt x="7250817" y="5494337"/>
                </a:lnTo>
                <a:lnTo>
                  <a:pt x="7252497" y="5562600"/>
                </a:lnTo>
                <a:lnTo>
                  <a:pt x="7262575" y="5622925"/>
                </a:lnTo>
                <a:lnTo>
                  <a:pt x="7272653" y="5675312"/>
                </a:lnTo>
                <a:lnTo>
                  <a:pt x="7287768" y="5721350"/>
                </a:lnTo>
                <a:lnTo>
                  <a:pt x="7306244" y="5762625"/>
                </a:lnTo>
                <a:lnTo>
                  <a:pt x="7324720" y="5802312"/>
                </a:lnTo>
                <a:lnTo>
                  <a:pt x="7344875" y="5840412"/>
                </a:lnTo>
                <a:lnTo>
                  <a:pt x="7365030" y="5876925"/>
                </a:lnTo>
                <a:lnTo>
                  <a:pt x="7385185" y="5915025"/>
                </a:lnTo>
                <a:lnTo>
                  <a:pt x="7401981" y="5956300"/>
                </a:lnTo>
                <a:lnTo>
                  <a:pt x="7417098" y="6003925"/>
                </a:lnTo>
                <a:lnTo>
                  <a:pt x="7428855" y="6056312"/>
                </a:lnTo>
                <a:lnTo>
                  <a:pt x="7437253" y="6113462"/>
                </a:lnTo>
                <a:lnTo>
                  <a:pt x="7440612" y="6183312"/>
                </a:lnTo>
                <a:lnTo>
                  <a:pt x="7437253" y="6251575"/>
                </a:lnTo>
                <a:lnTo>
                  <a:pt x="7428855" y="6311900"/>
                </a:lnTo>
                <a:lnTo>
                  <a:pt x="7417098" y="6361112"/>
                </a:lnTo>
                <a:lnTo>
                  <a:pt x="7401981" y="6407150"/>
                </a:lnTo>
                <a:lnTo>
                  <a:pt x="7385185" y="6448425"/>
                </a:lnTo>
                <a:lnTo>
                  <a:pt x="7366710" y="6488112"/>
                </a:lnTo>
                <a:lnTo>
                  <a:pt x="7348234" y="6523037"/>
                </a:lnTo>
                <a:lnTo>
                  <a:pt x="7328079" y="6561137"/>
                </a:lnTo>
                <a:lnTo>
                  <a:pt x="7307924" y="6597650"/>
                </a:lnTo>
                <a:lnTo>
                  <a:pt x="7291128" y="6640512"/>
                </a:lnTo>
                <a:lnTo>
                  <a:pt x="7274332" y="6683375"/>
                </a:lnTo>
                <a:lnTo>
                  <a:pt x="7264254" y="6735762"/>
                </a:lnTo>
                <a:lnTo>
                  <a:pt x="7255857" y="6791325"/>
                </a:lnTo>
                <a:lnTo>
                  <a:pt x="7250817" y="6858000"/>
                </a:lnTo>
                <a:lnTo>
                  <a:pt x="4328971" y="6858000"/>
                </a:lnTo>
                <a:lnTo>
                  <a:pt x="3756991" y="6858000"/>
                </a:lnTo>
                <a:lnTo>
                  <a:pt x="3167828" y="6858000"/>
                </a:lnTo>
                <a:lnTo>
                  <a:pt x="2746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0FDA04-CB20-BD9C-1DE4-F12CCAEA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51" y="383000"/>
            <a:ext cx="4568097" cy="1492132"/>
          </a:xfrm>
        </p:spPr>
        <p:txBody>
          <a:bodyPr anchor="t">
            <a:normAutofit/>
          </a:bodyPr>
          <a:lstStyle/>
          <a:p>
            <a:r>
              <a:rPr lang="fi-FI">
                <a:ea typeface="+mj-lt"/>
                <a:cs typeface="+mj-lt"/>
              </a:rPr>
              <a:t>Piikkinahkaiset </a:t>
            </a:r>
            <a:br>
              <a:rPr lang="fi-FI">
                <a:ea typeface="+mj-lt"/>
                <a:cs typeface="+mj-lt"/>
              </a:rPr>
            </a:br>
            <a:r>
              <a:rPr lang="fi-FI">
                <a:ea typeface="+mj-lt"/>
                <a:cs typeface="+mj-lt"/>
              </a:rPr>
              <a:t>(</a:t>
            </a:r>
            <a:r>
              <a:rPr lang="fi-FI" i="1" err="1">
                <a:ea typeface="+mj-lt"/>
                <a:cs typeface="+mj-lt"/>
              </a:rPr>
              <a:t>Echinodermata</a:t>
            </a:r>
            <a:r>
              <a:rPr lang="fi-FI">
                <a:ea typeface="+mj-lt"/>
                <a:cs typeface="+mj-lt"/>
              </a:rPr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C3968E-F45B-63C2-41C0-632FE2A1B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51" y="2387600"/>
            <a:ext cx="6015897" cy="3844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>
                <a:ea typeface="+mn-lt"/>
                <a:cs typeface="+mn-lt"/>
              </a:rPr>
              <a:t>säteittäissymmetrisiä 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ulkokuoren pinnassa piikkejä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merten pohjassa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sisäinen tukiranka, joka koostuu kalkkilevyistä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monilla ulokkeiden päissä imukupit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hyvä uusiutumiskyky</a:t>
            </a:r>
            <a:endParaRPr lang="en-US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pääasiassa suvullinen lisääntyminen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D6A52F6-A4B7-AD11-3D1C-C83095974D70}"/>
              </a:ext>
            </a:extLst>
          </p:cNvPr>
          <p:cNvSpPr txBox="1"/>
          <p:nvPr/>
        </p:nvSpPr>
        <p:spPr>
          <a:xfrm>
            <a:off x="10779578" y="2721"/>
            <a:ext cx="140970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meritähti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0BE432A-F5B6-BB94-C6D5-F7ED33489DE6}"/>
              </a:ext>
            </a:extLst>
          </p:cNvPr>
          <p:cNvSpPr txBox="1"/>
          <p:nvPr/>
        </p:nvSpPr>
        <p:spPr>
          <a:xfrm>
            <a:off x="10850335" y="3434442"/>
            <a:ext cx="127363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merisiili</a:t>
            </a:r>
          </a:p>
        </p:txBody>
      </p:sp>
    </p:spTree>
    <p:extLst>
      <p:ext uri="{BB962C8B-B14F-4D97-AF65-F5344CB8AC3E}">
        <p14:creationId xmlns:p14="http://schemas.microsoft.com/office/powerpoint/2010/main" val="175533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10219C2-FFF9-4DEB-BB3C-D86EDBC0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0"/>
            <a:ext cx="942975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B81365BE-77FF-4ACF-99D1-D380AC7B486F}"/>
              </a:ext>
            </a:extLst>
          </p:cNvPr>
          <p:cNvSpPr/>
          <p:nvPr/>
        </p:nvSpPr>
        <p:spPr>
          <a:xfrm>
            <a:off x="7711440" y="5770880"/>
            <a:ext cx="711200" cy="2540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0326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FD15A37-FD59-4BEE-B92A-7D5134DD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105104"/>
            <a:ext cx="9695498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DDA305B6-346F-4D99-BC62-665AD30998A2}"/>
              </a:ext>
            </a:extLst>
          </p:cNvPr>
          <p:cNvSpPr/>
          <p:nvPr/>
        </p:nvSpPr>
        <p:spPr>
          <a:xfrm>
            <a:off x="9130338" y="4948621"/>
            <a:ext cx="1249680" cy="7924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3272510-7511-4E89-B217-0A70CDED90C6}"/>
              </a:ext>
            </a:extLst>
          </p:cNvPr>
          <p:cNvSpPr/>
          <p:nvPr/>
        </p:nvSpPr>
        <p:spPr>
          <a:xfrm>
            <a:off x="9429881" y="5981440"/>
            <a:ext cx="1249680" cy="7924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41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38891E-1141-44C7-884D-B5E55DD7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81" y="0"/>
            <a:ext cx="990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0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D08512-B71E-9CEB-9152-EE8C9912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03" y="-89534"/>
            <a:ext cx="6108954" cy="1675626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Selkäjänteiset (</a:t>
            </a:r>
            <a:r>
              <a:rPr lang="fi-FI" i="1" dirty="0" err="1">
                <a:cs typeface="Calibri Light"/>
              </a:rPr>
              <a:t>Chordata</a:t>
            </a:r>
            <a:r>
              <a:rPr lang="fi-FI" dirty="0">
                <a:cs typeface="Calibri Light"/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5EE306-6B86-E6C8-22F5-A11CA38E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81" y="1183971"/>
            <a:ext cx="7446047" cy="51598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cs typeface="Calibri"/>
              </a:rPr>
              <a:t>selkärankaisia ja selkäjänteisiä (esim. vaippaeläimet ja suikulaiset)</a:t>
            </a:r>
          </a:p>
          <a:p>
            <a:r>
              <a:rPr lang="fi-FI" dirty="0">
                <a:ea typeface="+mn-lt"/>
                <a:cs typeface="+mn-lt"/>
              </a:rPr>
              <a:t>kaksikylkisyys, lihaksisto, selkäydin, sydän, kehittynyt verenkiertojärjestelmä, täydellinen ruoansulatusjärjestelmä ja sisäinen tukiranka yhteisiä piirteitä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E52E3D9-C2AE-86FC-EC3F-F0956206E24D}"/>
              </a:ext>
            </a:extLst>
          </p:cNvPr>
          <p:cNvSpPr txBox="1"/>
          <p:nvPr/>
        </p:nvSpPr>
        <p:spPr>
          <a:xfrm>
            <a:off x="10583999" y="346386"/>
            <a:ext cx="174135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 dirty="0">
                <a:highlight>
                  <a:srgbClr val="FFFF00"/>
                </a:highlight>
              </a:rPr>
              <a:t>suikulainen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919C8CE-28CF-492D-B4C0-1E046117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72" y="3556000"/>
            <a:ext cx="4127500" cy="3302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37EAEC64-7109-3623-0BBC-87677F2C94E1}"/>
              </a:ext>
            </a:extLst>
          </p:cNvPr>
          <p:cNvSpPr txBox="1"/>
          <p:nvPr/>
        </p:nvSpPr>
        <p:spPr>
          <a:xfrm>
            <a:off x="10583999" y="3094335"/>
            <a:ext cx="212743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 dirty="0">
                <a:highlight>
                  <a:srgbClr val="FFFF00"/>
                </a:highlight>
              </a:rPr>
              <a:t>vaippaeläin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5189E87-209A-441E-86A0-6825BA83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450" y="808051"/>
            <a:ext cx="4286351" cy="21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4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D08512-B71E-9CEB-9152-EE8C9912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03" y="-89534"/>
            <a:ext cx="6108954" cy="1675626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Selkäjänteiset (</a:t>
            </a:r>
            <a:r>
              <a:rPr lang="fi-FI" i="1" dirty="0" err="1">
                <a:cs typeface="Calibri Light"/>
              </a:rPr>
              <a:t>Chordata</a:t>
            </a:r>
            <a:r>
              <a:rPr lang="fi-FI" dirty="0">
                <a:cs typeface="Calibri Light"/>
              </a:rPr>
              <a:t>)</a:t>
            </a:r>
            <a:endParaRPr lang="fi-FI" dirty="0"/>
          </a:p>
        </p:txBody>
      </p:sp>
      <p:pic>
        <p:nvPicPr>
          <p:cNvPr id="5" name="Kuva 5" descr="Kuva, joka sisältää kohteen kala&#10;&#10;Kuvaus luotu automaattisesti">
            <a:extLst>
              <a:ext uri="{FF2B5EF4-FFF2-40B4-BE49-F238E27FC236}">
                <a16:creationId xmlns:a16="http://schemas.microsoft.com/office/drawing/2014/main" id="{07D1F36F-A0DC-42CE-58A7-A75D81494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3" r="3" b="11371"/>
          <a:stretch/>
        </p:blipFill>
        <p:spPr>
          <a:xfrm>
            <a:off x="8008209" y="1"/>
            <a:ext cx="4187091" cy="2164321"/>
          </a:xfrm>
          <a:prstGeom prst="rect">
            <a:avLst/>
          </a:prstGeom>
        </p:spPr>
      </p:pic>
      <p:pic>
        <p:nvPicPr>
          <p:cNvPr id="7" name="Kuva 7" descr="Kuva, joka sisältää kohteen lumi, ulko, nisäkäs, jyrsijä&#10;&#10;Kuvaus luotu automaattisesti">
            <a:extLst>
              <a:ext uri="{FF2B5EF4-FFF2-40B4-BE49-F238E27FC236}">
                <a16:creationId xmlns:a16="http://schemas.microsoft.com/office/drawing/2014/main" id="{C023AB14-D5F0-D22A-566D-021D8AA9A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3" r="3" b="16570"/>
          <a:stretch/>
        </p:blipFill>
        <p:spPr>
          <a:xfrm>
            <a:off x="8008209" y="2356697"/>
            <a:ext cx="4187091" cy="2164321"/>
          </a:xfrm>
          <a:prstGeom prst="rect">
            <a:avLst/>
          </a:prstGeom>
        </p:spPr>
      </p:pic>
      <p:pic>
        <p:nvPicPr>
          <p:cNvPr id="6" name="Kuva 6" descr="Kuva, joka sisältää kohteen lintu, ulko, ankka, vesilintu&#10;&#10;Kuvaus luotu automaattisesti">
            <a:extLst>
              <a:ext uri="{FF2B5EF4-FFF2-40B4-BE49-F238E27FC236}">
                <a16:creationId xmlns:a16="http://schemas.microsoft.com/office/drawing/2014/main" id="{F709FC3E-0447-FB04-91C0-1DC8D53A8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74" b="4"/>
          <a:stretch/>
        </p:blipFill>
        <p:spPr>
          <a:xfrm>
            <a:off x="8008209" y="4693680"/>
            <a:ext cx="4187091" cy="216432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5EE306-6B86-E6C8-22F5-A11CA38E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81" y="1183971"/>
            <a:ext cx="7446047" cy="51598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cs typeface="Calibri"/>
              </a:rPr>
              <a:t>selkärankaisia ja selkäjänteisiä (esim. vaippaeläimet ja suikulaiset)</a:t>
            </a:r>
          </a:p>
          <a:p>
            <a:r>
              <a:rPr lang="fi-FI" dirty="0">
                <a:ea typeface="+mn-lt"/>
                <a:cs typeface="+mn-lt"/>
              </a:rPr>
              <a:t>kaksikylkisyys, lihaksisto, selkäydin, sydän, kehittynyt verenkiertojärjestelmä, täydellinen ruoansulatusjärjestelmä ja sisäinen tukiranka yhteisiä piirteitä</a:t>
            </a:r>
          </a:p>
          <a:p>
            <a:r>
              <a:rPr lang="fi-FI" b="1" dirty="0">
                <a:cs typeface="Calibri"/>
              </a:rPr>
              <a:t>selkärankaisilla</a:t>
            </a:r>
            <a:r>
              <a:rPr lang="fi-FI" dirty="0">
                <a:cs typeface="Calibri"/>
              </a:rPr>
              <a:t> </a:t>
            </a:r>
            <a:r>
              <a:rPr lang="fi-FI" dirty="0">
                <a:ea typeface="+mn-lt"/>
                <a:cs typeface="+mn-lt"/>
              </a:rPr>
              <a:t>nikamien muodostama selkäranka, aivojen ja selkäytimen muodostava keskushermosto, kehittyneet aistit sekä kehittynyt verenkiertoelimistö</a:t>
            </a:r>
          </a:p>
          <a:p>
            <a:pPr lvl="1"/>
            <a:r>
              <a:rPr lang="fi-FI" sz="2800" dirty="0">
                <a:ea typeface="+mn-lt"/>
                <a:cs typeface="+mn-lt"/>
              </a:rPr>
              <a:t>verenkiertojärjestelmään kuuluvat sydän, valtimot, laskimot ja hiussuonet</a:t>
            </a:r>
          </a:p>
          <a:p>
            <a:pPr lvl="1"/>
            <a:r>
              <a:rPr lang="fi-FI" sz="2800" dirty="0">
                <a:cs typeface="Calibri"/>
              </a:rPr>
              <a:t>lisääntyvät pääasiassa suvullisesti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E52E3D9-C2AE-86FC-EC3F-F0956206E24D}"/>
              </a:ext>
            </a:extLst>
          </p:cNvPr>
          <p:cNvSpPr txBox="1"/>
          <p:nvPr/>
        </p:nvSpPr>
        <p:spPr>
          <a:xfrm>
            <a:off x="11119757" y="2721"/>
            <a:ext cx="105591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ahven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5BC36D7-45B7-EE8F-300B-C490EEAD19F0}"/>
              </a:ext>
            </a:extLst>
          </p:cNvPr>
          <p:cNvSpPr txBox="1"/>
          <p:nvPr/>
        </p:nvSpPr>
        <p:spPr>
          <a:xfrm>
            <a:off x="10970078" y="2356757"/>
            <a:ext cx="121920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majava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7EAEC64-7109-3623-0BBC-87677F2C94E1}"/>
              </a:ext>
            </a:extLst>
          </p:cNvPr>
          <p:cNvSpPr txBox="1"/>
          <p:nvPr/>
        </p:nvSpPr>
        <p:spPr>
          <a:xfrm>
            <a:off x="10806792" y="4697185"/>
            <a:ext cx="136888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400">
                <a:highlight>
                  <a:srgbClr val="FFFF00"/>
                </a:highlight>
              </a:rPr>
              <a:t>sinisorsa</a:t>
            </a:r>
          </a:p>
        </p:txBody>
      </p:sp>
    </p:spTree>
    <p:extLst>
      <p:ext uri="{BB962C8B-B14F-4D97-AF65-F5344CB8AC3E}">
        <p14:creationId xmlns:p14="http://schemas.microsoft.com/office/powerpoint/2010/main" val="2852704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F36235-5CA5-B57B-F159-CB94F15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Selkärankaisten ryhmiä</a:t>
            </a:r>
            <a:endParaRPr lang="fi-FI" dirty="0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EEEB4055-F201-B2F3-8417-223851314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1423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AE43CEC8-4C3C-4053-90FC-D11F91BA75D7}"/>
              </a:ext>
            </a:extLst>
          </p:cNvPr>
          <p:cNvSpPr txBox="1"/>
          <p:nvPr/>
        </p:nvSpPr>
        <p:spPr>
          <a:xfrm>
            <a:off x="838200" y="6308209"/>
            <a:ext cx="818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Huom. Kalat ja matelijat ovat muotoluokkia, eivät taksonomisia tasoja.</a:t>
            </a:r>
          </a:p>
        </p:txBody>
      </p:sp>
    </p:spTree>
    <p:extLst>
      <p:ext uri="{BB962C8B-B14F-4D97-AF65-F5344CB8AC3E}">
        <p14:creationId xmlns:p14="http://schemas.microsoft.com/office/powerpoint/2010/main" val="101828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585B6D-EC99-A1FD-7981-E1297AE0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5030"/>
            <a:ext cx="6002110" cy="1495425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Eläinten ominaisuudet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905D5D-BB7F-D6DA-68B3-1A6ACFA51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41" y="1628689"/>
            <a:ext cx="6548449" cy="49654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>
                <a:cs typeface="Calibri"/>
              </a:rPr>
              <a:t>monisoluisia</a:t>
            </a:r>
          </a:p>
          <a:p>
            <a:r>
              <a:rPr lang="fi-FI">
                <a:cs typeface="Calibri"/>
              </a:rPr>
              <a:t>tumallisia</a:t>
            </a:r>
          </a:p>
          <a:p>
            <a:r>
              <a:rPr lang="fi-FI" err="1">
                <a:cs typeface="Calibri"/>
              </a:rPr>
              <a:t>toisenvaraisia</a:t>
            </a:r>
            <a:r>
              <a:rPr lang="fi-FI">
                <a:cs typeface="Calibri"/>
              </a:rPr>
              <a:t> eli </a:t>
            </a:r>
            <a:r>
              <a:rPr lang="fi-FI" err="1">
                <a:cs typeface="Calibri"/>
              </a:rPr>
              <a:t>heterotrofisia</a:t>
            </a:r>
            <a:endParaRPr lang="fi-FI">
              <a:cs typeface="Calibri"/>
            </a:endParaRPr>
          </a:p>
          <a:p>
            <a:pPr lvl="1"/>
            <a:r>
              <a:rPr lang="fi-FI">
                <a:cs typeface="Calibri"/>
              </a:rPr>
              <a:t>kasvinsyöjiä, petoja ja hajottajia</a:t>
            </a:r>
          </a:p>
          <a:p>
            <a:r>
              <a:rPr lang="fi-FI">
                <a:cs typeface="Calibri"/>
              </a:rPr>
              <a:t>yleensä liikkumiskyky (ainakin jossain elämänkaaren vaiheessa)</a:t>
            </a:r>
          </a:p>
          <a:p>
            <a:r>
              <a:rPr lang="fi-FI">
                <a:cs typeface="Calibri"/>
              </a:rPr>
              <a:t>pääasiallisesti suvullinen lisääntyminen</a:t>
            </a:r>
          </a:p>
          <a:p>
            <a:pPr lvl="1"/>
            <a:r>
              <a:rPr lang="fi-FI">
                <a:cs typeface="Calibri"/>
              </a:rPr>
              <a:t>jotkut lajit sekä suvullisesti että suvuttomasti</a:t>
            </a:r>
          </a:p>
          <a:p>
            <a:r>
              <a:rPr lang="fi-FI">
                <a:cs typeface="Calibri"/>
              </a:rPr>
              <a:t>aistinelimet</a:t>
            </a:r>
          </a:p>
          <a:p>
            <a:r>
              <a:rPr lang="fi-FI">
                <a:cs typeface="Calibri"/>
              </a:rPr>
              <a:t>solut muodostavat kudoksia</a:t>
            </a:r>
          </a:p>
          <a:p>
            <a:endParaRPr lang="fi-FI">
              <a:cs typeface="Calibri"/>
            </a:endParaRPr>
          </a:p>
        </p:txBody>
      </p:sp>
      <p:pic>
        <p:nvPicPr>
          <p:cNvPr id="4" name="Kuva 4" descr="Kuva, joka sisältää kohteen selkärangaton, onteloeläin, korvameduusa&#10;&#10;Kuvaus luotu automaattisesti">
            <a:extLst>
              <a:ext uri="{FF2B5EF4-FFF2-40B4-BE49-F238E27FC236}">
                <a16:creationId xmlns:a16="http://schemas.microsoft.com/office/drawing/2014/main" id="{D8E9CE3E-1F2A-E3DD-6393-6C85A7E11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3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90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38F611-775D-6EB0-5BF8-54DDC3D6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" y="274674"/>
            <a:ext cx="3288877" cy="1111843"/>
          </a:xfrm>
        </p:spPr>
        <p:txBody>
          <a:bodyPr anchor="ctr">
            <a:normAutofit/>
          </a:bodyPr>
          <a:lstStyle/>
          <a:p>
            <a:pPr algn="ctr"/>
            <a:r>
              <a:rPr lang="fi-FI" sz="4000">
                <a:cs typeface="Calibri Light"/>
              </a:rPr>
              <a:t>Eläinsolu</a:t>
            </a:r>
            <a:endParaRPr lang="fi-FI" sz="400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B8B6CE3D-D04D-BC1A-B19F-8FF6D65D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03" y="1010545"/>
            <a:ext cx="9136074" cy="556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4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53DDE9-2328-BA76-ACF9-9C87FC4B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25" y="1122123"/>
            <a:ext cx="5381387" cy="1516582"/>
          </a:xfrm>
        </p:spPr>
        <p:txBody>
          <a:bodyPr anchor="b">
            <a:normAutofit/>
          </a:bodyPr>
          <a:lstStyle/>
          <a:p>
            <a:r>
              <a:rPr lang="fi-FI">
                <a:cs typeface="Calibri Light"/>
              </a:rPr>
              <a:t>Eläimet sopeutuneet erilaisiin ympäristöihin</a:t>
            </a:r>
            <a:endParaRPr lang="fi-FI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5" descr="Kuva, joka sisältää kohteen kasvi, kukka&#10;&#10;Kuvaus luotu automaattisesti">
            <a:extLst>
              <a:ext uri="{FF2B5EF4-FFF2-40B4-BE49-F238E27FC236}">
                <a16:creationId xmlns:a16="http://schemas.microsoft.com/office/drawing/2014/main" id="{257D6E98-5489-69A8-3462-61048CD6F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6" b="23664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331FB5-E653-BD78-F9A4-20E4321F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24" y="3341471"/>
            <a:ext cx="5884597" cy="2825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>
                <a:cs typeface="Calibri"/>
              </a:rPr>
              <a:t>ilmassa lentäviä</a:t>
            </a:r>
          </a:p>
          <a:p>
            <a:r>
              <a:rPr lang="fi-FI" sz="3200">
                <a:cs typeface="Calibri"/>
              </a:rPr>
              <a:t>vedessä uivia </a:t>
            </a:r>
          </a:p>
          <a:p>
            <a:r>
              <a:rPr lang="fi-FI" sz="3200">
                <a:cs typeface="Calibri"/>
              </a:rPr>
              <a:t>maalla liikkuvia</a:t>
            </a:r>
          </a:p>
        </p:txBody>
      </p:sp>
      <p:pic>
        <p:nvPicPr>
          <p:cNvPr id="4" name="Kuva 4" descr="Kuva, joka sisältää kohteen selkärangaton, nilviäinen, meritursas&#10;&#10;Kuvaus luotu automaattisesti">
            <a:extLst>
              <a:ext uri="{FF2B5EF4-FFF2-40B4-BE49-F238E27FC236}">
                <a16:creationId xmlns:a16="http://schemas.microsoft.com/office/drawing/2014/main" id="{3D7ED66E-7C5B-568A-FDA6-4433946FB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7" r="-320" b="24413"/>
          <a:stretch/>
        </p:blipFill>
        <p:spPr>
          <a:xfrm>
            <a:off x="7684008" y="2308860"/>
            <a:ext cx="4522395" cy="2230746"/>
          </a:xfrm>
          <a:prstGeom prst="rect">
            <a:avLst/>
          </a:prstGeom>
        </p:spPr>
      </p:pic>
      <p:pic>
        <p:nvPicPr>
          <p:cNvPr id="6" name="Kuva 6" descr="Kuva, joka sisältää kohteen mato, sulje&#10;&#10;Kuvaus luotu automaattisesti">
            <a:extLst>
              <a:ext uri="{FF2B5EF4-FFF2-40B4-BE49-F238E27FC236}">
                <a16:creationId xmlns:a16="http://schemas.microsoft.com/office/drawing/2014/main" id="{C6C9037E-3928-75DE-555D-587615954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60" r="-319" b="5957"/>
          <a:stretch/>
        </p:blipFill>
        <p:spPr>
          <a:xfrm>
            <a:off x="7684008" y="4617720"/>
            <a:ext cx="4522394" cy="22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2F4026A-849F-716A-8A49-9BD88635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25" y="1064615"/>
            <a:ext cx="4245577" cy="1536192"/>
          </a:xfrm>
        </p:spPr>
        <p:txBody>
          <a:bodyPr anchor="b">
            <a:normAutofit/>
          </a:bodyPr>
          <a:lstStyle/>
          <a:p>
            <a:r>
              <a:rPr lang="fi-FI" dirty="0">
                <a:cs typeface="Calibri Light"/>
              </a:rPr>
              <a:t>Eläinten jako pääjaksoihin</a:t>
            </a:r>
            <a:endParaRPr lang="fi-FI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Kuva 5" descr="Kuva, joka sisältää kohteen sammakko, kasvi, vihreä&#10;&#10;Kuvaus luotu automaattisesti">
            <a:extLst>
              <a:ext uri="{FF2B5EF4-FFF2-40B4-BE49-F238E27FC236}">
                <a16:creationId xmlns:a16="http://schemas.microsoft.com/office/drawing/2014/main" id="{0EC4F1A2-DD70-07BE-96BB-3F2A2EE58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"/>
          <a:stretch/>
        </p:blipFill>
        <p:spPr>
          <a:xfrm>
            <a:off x="7684008" y="3925029"/>
            <a:ext cx="4507992" cy="2934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7B6A4B-443C-33E5-FE95-743DAE50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yhteensä 34 pääjaksoa </a:t>
            </a:r>
          </a:p>
          <a:p>
            <a:r>
              <a:rPr lang="fi-FI" dirty="0">
                <a:ea typeface="+mn-lt"/>
                <a:cs typeface="+mn-lt"/>
              </a:rPr>
              <a:t>säteittäissymmetriset ja kaksikylkiset</a:t>
            </a:r>
          </a:p>
          <a:p>
            <a:r>
              <a:rPr lang="fi-FI" dirty="0">
                <a:cs typeface="Calibri"/>
              </a:rPr>
              <a:t>vaihtolämpöiset ja tasalämpöiset</a:t>
            </a:r>
          </a:p>
          <a:p>
            <a:r>
              <a:rPr lang="fi-FI" dirty="0">
                <a:cs typeface="Calibri"/>
              </a:rPr>
              <a:t>selkärankaiset ja selkärangattomat</a:t>
            </a:r>
          </a:p>
        </p:txBody>
      </p:sp>
      <p:pic>
        <p:nvPicPr>
          <p:cNvPr id="4" name="Kuva 4" descr="Kuva, joka sisältää kohteen pingviini, vesilintu, lintu&#10;&#10;Kuvaus luotu automaattisesti">
            <a:extLst>
              <a:ext uri="{FF2B5EF4-FFF2-40B4-BE49-F238E27FC236}">
                <a16:creationId xmlns:a16="http://schemas.microsoft.com/office/drawing/2014/main" id="{1BA8F2EC-C169-40A0-98C2-92F51B0D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6" r="5599" b="3"/>
          <a:stretch/>
        </p:blipFill>
        <p:spPr>
          <a:xfrm>
            <a:off x="7684008" y="-442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, nisäkäs, pesukarhu&#10;&#10;Kuvaus luotu automaattisesti">
            <a:extLst>
              <a:ext uri="{FF2B5EF4-FFF2-40B4-BE49-F238E27FC236}">
                <a16:creationId xmlns:a16="http://schemas.microsoft.com/office/drawing/2014/main" id="{28F8C3E6-EB58-BD51-06C8-079B72F87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427" y="-299"/>
            <a:ext cx="9153520" cy="6852997"/>
          </a:xfrm>
        </p:spPr>
      </p:pic>
    </p:spTree>
    <p:extLst>
      <p:ext uri="{BB962C8B-B14F-4D97-AF65-F5344CB8AC3E}">
        <p14:creationId xmlns:p14="http://schemas.microsoft.com/office/powerpoint/2010/main" val="350896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FD15A37-FD59-4BEE-B92A-7D5134DD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51" y="0"/>
            <a:ext cx="9695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A32210-68D9-FBEA-3460-4089526F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fi-FI" sz="5400">
                <a:cs typeface="Calibri Light"/>
              </a:rPr>
              <a:t>Pääjaksot</a:t>
            </a:r>
            <a:endParaRPr lang="fi-FI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2B0EE2-6681-D4AB-05C3-901EFDF2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fi-FI">
                <a:cs typeface="Calibri"/>
              </a:rPr>
              <a:t>Käydään läpi 9 pääjaksoa. </a:t>
            </a:r>
            <a:endParaRPr lang="fi-FI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5001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2" ma:contentTypeDescription="Create a new document." ma:contentTypeScope="" ma:versionID="027766b96abdf45913f39308751633b3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0674ca00f0b5cc7f82a9e763fa6aa809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BDB5C0-05BC-4355-83F2-F37600F7647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ca42fc1-4880-40d4-8ef3-5377c753750d"/>
    <ds:schemaRef ds:uri="http://purl.org/dc/elements/1.1/"/>
    <ds:schemaRef ds:uri="http://schemas.microsoft.com/office/2006/metadata/properties"/>
    <ds:schemaRef ds:uri="38de771e-5b7d-459a-b0ec-5eb01b48c5e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2A7882-0C9B-4BA9-AB4C-28687E53C5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85D67D-9783-46AE-9B09-E6FCA89F0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463</Words>
  <Application>Microsoft Office PowerPoint</Application>
  <PresentationFormat>Widescreen</PresentationFormat>
  <Paragraphs>120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Office-teema</vt:lpstr>
      <vt:lpstr>Eläimet</vt:lpstr>
      <vt:lpstr>PowerPoint Presentation</vt:lpstr>
      <vt:lpstr>Eläinten ominaisuudet</vt:lpstr>
      <vt:lpstr>Eläinsolu</vt:lpstr>
      <vt:lpstr>Eläimet sopeutuneet erilaisiin ympäristöihin</vt:lpstr>
      <vt:lpstr>Eläinten jako pääjaksoihin</vt:lpstr>
      <vt:lpstr>PowerPoint Presentation</vt:lpstr>
      <vt:lpstr>PowerPoint Presentation</vt:lpstr>
      <vt:lpstr>Pääjaksot</vt:lpstr>
      <vt:lpstr>Sienieläimet (Porifera)</vt:lpstr>
      <vt:lpstr>Polttiaiseläimet (Cnidaria)</vt:lpstr>
      <vt:lpstr>Kampamaneetit (Ctenophora)</vt:lpstr>
      <vt:lpstr>Laakamadot  (Platyhelminthes) </vt:lpstr>
      <vt:lpstr>Nivelmadot (Annelida)</vt:lpstr>
      <vt:lpstr>PowerPoint Presentation</vt:lpstr>
      <vt:lpstr>Nilviäiset (Mollusca)</vt:lpstr>
      <vt:lpstr>Niveljalkaiset (Arthropoda)</vt:lpstr>
      <vt:lpstr>Muodonvaihdos (täydellinen tai vaillinainen)</vt:lpstr>
      <vt:lpstr>Piikkinahkaiset  (Echinodermata)</vt:lpstr>
      <vt:lpstr>PowerPoint Presentation</vt:lpstr>
      <vt:lpstr>PowerPoint Presentation</vt:lpstr>
      <vt:lpstr>Selkäjänteiset (Chordata)</vt:lpstr>
      <vt:lpstr>Selkäjänteiset (Chordata)</vt:lpstr>
      <vt:lpstr>Selkärankaisten ryhmiä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Katri Sarlund</dc:creator>
  <cp:lastModifiedBy>Katri Sarlund</cp:lastModifiedBy>
  <cp:revision>8</cp:revision>
  <dcterms:created xsi:type="dcterms:W3CDTF">2022-03-23T17:02:58Z</dcterms:created>
  <dcterms:modified xsi:type="dcterms:W3CDTF">2023-01-26T10:33:15Z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