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2" r:id="rId3"/>
    <p:sldId id="286" r:id="rId4"/>
    <p:sldId id="304" r:id="rId5"/>
    <p:sldId id="303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24" autoAdjust="0"/>
  </p:normalViewPr>
  <p:slideViewPr>
    <p:cSldViewPr>
      <p:cViewPr varScale="1">
        <p:scale>
          <a:sx n="71" d="100"/>
          <a:sy n="71" d="100"/>
        </p:scale>
        <p:origin x="11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3618A-4CA6-4BAF-A5FB-BAA583AC5DCD}" type="datetimeFigureOut">
              <a:rPr lang="fi-FI" smtClean="0"/>
              <a:pPr/>
              <a:t>17.1.2020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7C5AB-7F84-4FB2-BBA5-0F4873A2E74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7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17.1.2020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673EE-4041-492F-BA0E-2F18D990949A}" type="datetimeFigureOut">
              <a:rPr lang="fi-FI" smtClean="0"/>
              <a:pPr/>
              <a:t>17.1.2020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420887"/>
          </a:xfrm>
        </p:spPr>
        <p:txBody>
          <a:bodyPr>
            <a:normAutofit/>
          </a:bodyPr>
          <a:lstStyle/>
          <a:p>
            <a:r>
              <a:rPr lang="fi-FI" sz="7000" b="1" dirty="0">
                <a:solidFill>
                  <a:schemeClr val="bg1"/>
                </a:solidFill>
              </a:rPr>
              <a:t>TEKSTIN TYYLI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8914" name="Picture 2" descr="Kuvahaun tulos haulle fingerpori tyy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32856"/>
            <a:ext cx="9144001" cy="2834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Mitä tyyli on?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3235797"/>
          </a:xfrm>
        </p:spPr>
        <p:txBody>
          <a:bodyPr>
            <a:normAutofit fontScale="85000" lnSpcReduction="10000"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tekstin luonne ja kielelliset tehokeinot</a:t>
            </a:r>
          </a:p>
          <a:p>
            <a:r>
              <a:rPr lang="fi-FI" b="1" dirty="0">
                <a:solidFill>
                  <a:schemeClr val="bg1"/>
                </a:solidFill>
              </a:rPr>
              <a:t>vaikutelma, joka syntyy tekstissä käytetyistä ilmaisutavoista</a:t>
            </a:r>
          </a:p>
          <a:p>
            <a:r>
              <a:rPr lang="fi-FI" b="1" dirty="0">
                <a:solidFill>
                  <a:schemeClr val="bg1"/>
                </a:solidFill>
              </a:rPr>
              <a:t>syntyy sananvalinnoista, sanajärjestyksistä, lauseiden, virkkeiden sekä kappaleiden pituudesta, tekstin rakenteesta sekä tekstin asettelusta</a:t>
            </a:r>
          </a:p>
          <a:p>
            <a:r>
              <a:rPr lang="fi-FI" b="1" dirty="0">
                <a:solidFill>
                  <a:schemeClr val="bg1"/>
                </a:solidFill>
              </a:rPr>
              <a:t>analyysissa kiinnitettävä huomio tekstin sisältöön ja konteksteihin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54216"/>
            <a:ext cx="9144000" cy="280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12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1"/>
          </a:xfrm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Tekstin tyylin syntytekijät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3384375"/>
          </a:xfrm>
        </p:spPr>
        <p:txBody>
          <a:bodyPr>
            <a:normAutofit/>
          </a:bodyPr>
          <a:lstStyle/>
          <a:p>
            <a:pPr lvl="1"/>
            <a:endParaRPr lang="fi-FI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77684"/>
            <a:ext cx="9143999" cy="278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420FFEC-1DF8-4B46-9F54-B6CB4E916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4390"/>
          <a:stretch/>
        </p:blipFill>
        <p:spPr bwMode="auto">
          <a:xfrm>
            <a:off x="0" y="908720"/>
            <a:ext cx="9144000" cy="321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4E081A-EFDF-44DE-89BD-D524EC50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A13910-F64D-472A-B00F-7BA3D0B7C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Tyylikeinojen erittelyyn kuuluvat kielen rakenteen ja keinojen tarkastelu äänne-, sana-, lause- ja tekstin tasolla.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0E6146-DB57-4CCE-8DF6-57561BA9A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638"/>
            <a:ext cx="9144000" cy="469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875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7D7B5F-CD03-4A06-A870-6273BE31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788B28-6468-413E-AE8C-944E59820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4638"/>
            <a:ext cx="9144000" cy="3802433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Tyylianalyysin voi aloittaa kuvailemalla tekstin </a:t>
            </a:r>
            <a:r>
              <a:rPr lang="fi-FI" b="1" i="1" dirty="0">
                <a:solidFill>
                  <a:schemeClr val="bg1"/>
                </a:solidFill>
              </a:rPr>
              <a:t>sävyä</a:t>
            </a:r>
            <a:r>
              <a:rPr lang="fi-FI" b="1" dirty="0">
                <a:solidFill>
                  <a:schemeClr val="bg1"/>
                </a:solidFill>
              </a:rPr>
              <a:t> (esim. juhlavaa vai arkista, humoristista vai vakavaa vaiko toteavaa vai kuvailevaa) ja siirtyä sitten tarkastelemaan tekstin </a:t>
            </a:r>
            <a:r>
              <a:rPr lang="fi-FI" b="1" i="1" dirty="0" err="1">
                <a:solidFill>
                  <a:schemeClr val="bg1"/>
                </a:solidFill>
              </a:rPr>
              <a:t>kohosteisuutta</a:t>
            </a:r>
            <a:r>
              <a:rPr lang="fi-FI" b="1" dirty="0">
                <a:solidFill>
                  <a:schemeClr val="bg1"/>
                </a:solidFill>
              </a:rPr>
              <a:t> eli tekstistä erottuvia piirteitä.</a:t>
            </a:r>
          </a:p>
          <a:p>
            <a:pPr lvl="0"/>
            <a:r>
              <a:rPr lang="fi-FI" b="1" dirty="0" err="1">
                <a:solidFill>
                  <a:schemeClr val="bg1"/>
                </a:solidFill>
              </a:rPr>
              <a:t>kohosteinen</a:t>
            </a:r>
            <a:r>
              <a:rPr lang="fi-FI" b="1" dirty="0">
                <a:solidFill>
                  <a:schemeClr val="bg1"/>
                </a:solidFill>
              </a:rPr>
              <a:t> tyyli: </a:t>
            </a:r>
          </a:p>
          <a:p>
            <a:pPr lvl="1"/>
            <a:r>
              <a:rPr lang="fi-FI" b="1" dirty="0">
                <a:solidFill>
                  <a:schemeClr val="bg1"/>
                </a:solidFill>
              </a:rPr>
              <a:t>jollakin tapaa poikkeava tyyli</a:t>
            </a:r>
          </a:p>
          <a:p>
            <a:pPr lvl="1"/>
            <a:r>
              <a:rPr lang="fi-FI" b="1" dirty="0">
                <a:solidFill>
                  <a:schemeClr val="bg1"/>
                </a:solidFill>
              </a:rPr>
              <a:t>vastaanottajan huomio esitystavassa </a:t>
            </a:r>
          </a:p>
          <a:p>
            <a:pPr lvl="1"/>
            <a:r>
              <a:rPr lang="fi-FI" b="1" dirty="0">
                <a:solidFill>
                  <a:schemeClr val="bg1"/>
                </a:solidFill>
              </a:rPr>
              <a:t>tyylipoikkeamat, esim. kuvailmaukset ja arkikielisyydet asiatyylissä (kuten kielikuvat urheilu-uutisessa ja alatyylisyydet kolumnissa) tai ylätyyli ja runollisuus arkipuheessa (Ah, </a:t>
            </a:r>
            <a:r>
              <a:rPr lang="fi-FI" b="1" dirty="0" err="1">
                <a:solidFill>
                  <a:schemeClr val="bg1"/>
                </a:solidFill>
              </a:rPr>
              <a:t>ällös</a:t>
            </a:r>
            <a:r>
              <a:rPr lang="fi-FI" b="1" dirty="0">
                <a:solidFill>
                  <a:schemeClr val="bg1"/>
                </a:solidFill>
              </a:rPr>
              <a:t> huoli, </a:t>
            </a:r>
            <a:r>
              <a:rPr lang="fi-FI" b="1" dirty="0" err="1">
                <a:solidFill>
                  <a:schemeClr val="bg1"/>
                </a:solidFill>
              </a:rPr>
              <a:t>mä</a:t>
            </a:r>
            <a:r>
              <a:rPr lang="fi-FI" b="1" dirty="0">
                <a:solidFill>
                  <a:schemeClr val="bg1"/>
                </a:solidFill>
              </a:rPr>
              <a:t> vien penskat päästelemään höyryjä liukumäkeen!)  </a:t>
            </a:r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9C8F44C-C4C9-4DC2-A5BB-F32F991F8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6" y="4077072"/>
            <a:ext cx="9144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138</Words>
  <Application>Microsoft Office PowerPoint</Application>
  <PresentationFormat>Näytössä katseltava diaesitys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TEKSTIN TYYLI </vt:lpstr>
      <vt:lpstr>Mitä tyyli on? </vt:lpstr>
      <vt:lpstr>Tekstin tyylin syntytekijät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TEKSTIN TYYLI</dc:title>
  <dc:creator>Marianne</dc:creator>
  <cp:lastModifiedBy>Kärkkäinen Marianne</cp:lastModifiedBy>
  <cp:revision>110</cp:revision>
  <dcterms:created xsi:type="dcterms:W3CDTF">2015-03-30T08:18:25Z</dcterms:created>
  <dcterms:modified xsi:type="dcterms:W3CDTF">2020-01-17T08:17:20Z</dcterms:modified>
</cp:coreProperties>
</file>