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63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71C63-433F-4454-B20E-C9130BFCCECB}" type="datetimeFigureOut">
              <a:rPr lang="fi-FI" smtClean="0"/>
              <a:t>19.9.2023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32292-96A6-478B-9AFA-0FA079066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020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6B39-8FB6-49E3-8E3F-B891E12F8EBD}" type="datetime1">
              <a:rPr lang="fi-FI" smtClean="0"/>
              <a:t>19.9.2023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0982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A248E-0C56-46E7-A6EE-1F8C776CF8C4}" type="datetime1">
              <a:rPr lang="fi-FI" smtClean="0"/>
              <a:t>19.9.2023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563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2179-2C2A-4D17-99EB-994863BEF6FE}" type="datetime1">
              <a:rPr lang="fi-FI" smtClean="0"/>
              <a:t>19.9.2023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972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7EE15-C8E8-40B9-A279-E248E48D6BE1}" type="datetime1">
              <a:rPr lang="fi-FI" smtClean="0"/>
              <a:t>19.9.2023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4378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2AD-CC24-4C52-8CF3-7B1E4AFA0342}" type="datetime1">
              <a:rPr lang="fi-FI" smtClean="0"/>
              <a:t>19.9.2023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588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794D-8535-47DB-B163-045D674021D3}" type="datetime1">
              <a:rPr lang="fi-FI" smtClean="0"/>
              <a:t>19.9.2023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2867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F470-BE39-4A51-99A7-A7288CF44E09}" type="datetime1">
              <a:rPr lang="fi-FI" smtClean="0"/>
              <a:t>19.9.2023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6901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5BE8-171A-404C-B303-8000481528AE}" type="datetime1">
              <a:rPr lang="fi-FI" smtClean="0"/>
              <a:t>19.9.2023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173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5B4E-5E80-4CFB-B635-CA34FC930078}" type="datetime1">
              <a:rPr lang="fi-FI" smtClean="0"/>
              <a:t>19.9.2023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2860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B6929-15B4-4D15-9DBB-4E0AA29D4CED}" type="datetime1">
              <a:rPr lang="fi-FI" smtClean="0"/>
              <a:t>19.9.2023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752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860D-116E-4C55-AB4B-2DCBE6F93F35}" type="datetime1">
              <a:rPr lang="fi-FI" smtClean="0"/>
              <a:t>19.9.2023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199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34479-175E-4C0E-A444-30AEE78AAF89}" type="datetime1">
              <a:rPr lang="fi-FI" smtClean="0"/>
              <a:t>19.9.2023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56E99-B147-44FE-98E2-8312EBDD8E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0212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Aikamuotoharmonia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8800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75488"/>
          </a:xfrm>
        </p:spPr>
        <p:txBody>
          <a:bodyPr/>
          <a:lstStyle/>
          <a:p>
            <a:r>
              <a:rPr lang="fi-FI" b="1" dirty="0">
                <a:latin typeface="+mn-lt"/>
              </a:rPr>
              <a:t>Aikamuotoryhmät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875489"/>
            <a:ext cx="10990634" cy="5982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Kaksi aikamuotoryhmää:</a:t>
            </a:r>
          </a:p>
          <a:p>
            <a:pPr marL="514350" indent="-514350">
              <a:buAutoNum type="arabicParenR"/>
            </a:pPr>
            <a:r>
              <a:rPr lang="fi-FI" dirty="0"/>
              <a:t>Nykyhetken aikamuodot: </a:t>
            </a:r>
          </a:p>
          <a:p>
            <a:pPr marL="0" indent="0">
              <a:buNone/>
            </a:pPr>
            <a:r>
              <a:rPr lang="fi-FI" dirty="0"/>
              <a:t>	preesens: I </a:t>
            </a:r>
            <a:r>
              <a:rPr lang="fi-FI" dirty="0" err="1"/>
              <a:t>walk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perfekti: I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walked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futuuri: I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walk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2) Menneen ajan aikamuodot:</a:t>
            </a:r>
          </a:p>
          <a:p>
            <a:pPr marL="0" indent="0">
              <a:buNone/>
            </a:pPr>
            <a:r>
              <a:rPr lang="fi-FI" dirty="0"/>
              <a:t>	imperfekti: I </a:t>
            </a:r>
            <a:r>
              <a:rPr lang="fi-FI" dirty="0" err="1"/>
              <a:t>walked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pluskvamperfekti: I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walked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konditionaali: I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walk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Älä sekoita kahden eri ryhmän aikamuotoja samoissa virkkeissä!</a:t>
            </a:r>
          </a:p>
          <a:p>
            <a:pPr marL="0" indent="0">
              <a:buNone/>
            </a:pPr>
            <a:r>
              <a:rPr lang="fi-FI" dirty="0"/>
              <a:t>Päätä jo aineen aihetta valitessasi, kumman ryhmän verbit sopivat tehtävänantoon paremmin and </a:t>
            </a:r>
            <a:r>
              <a:rPr lang="fi-FI" dirty="0" err="1"/>
              <a:t>stick</a:t>
            </a:r>
            <a:r>
              <a:rPr lang="fi-FI" dirty="0"/>
              <a:t> to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choice</a:t>
            </a:r>
            <a:r>
              <a:rPr lang="fi-FI" dirty="0"/>
              <a:t>!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37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67318"/>
          </a:xfrm>
        </p:spPr>
        <p:txBody>
          <a:bodyPr/>
          <a:lstStyle/>
          <a:p>
            <a:r>
              <a:rPr lang="fi-FI" b="1" dirty="0">
                <a:latin typeface="+mn-lt"/>
              </a:rPr>
              <a:t>Korjaa aikamuotoharmonia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4553" y="1167318"/>
            <a:ext cx="11770467" cy="56906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1. If it is hot in the winter, it means that the lakes did not freeze.</a:t>
            </a:r>
            <a:endParaRPr lang="fi-FI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2. If there is no snow, the winters could be melancholy.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3. The film tells about 5 students </a:t>
            </a:r>
            <a:r>
              <a:rPr lang="en-US" sz="3200"/>
              <a:t>who had </a:t>
            </a:r>
            <a:r>
              <a:rPr lang="en-US" sz="3200" dirty="0"/>
              <a:t>to spend a whole Saturday in detention.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4. He has committed a crime and broke into a local gas station.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5. When people see bad things, they could open their eyes.</a:t>
            </a:r>
            <a:endParaRPr lang="fi-FI" sz="32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6E99-B147-44FE-98E2-8312EBDD8ECE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764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159</Words>
  <Application>Microsoft Office PowerPoint</Application>
  <PresentationFormat>Laajakuva</PresentationFormat>
  <Paragraphs>25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Aikamuotoharmonia</vt:lpstr>
      <vt:lpstr>Aikamuotoryhmät</vt:lpstr>
      <vt:lpstr>Korjaa aikamuotoharmonia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Aikamuotojen käyttö englannissa</dc:title>
  <dc:creator>Franzon Päivi</dc:creator>
  <cp:lastModifiedBy>Franzon Päivi</cp:lastModifiedBy>
  <cp:revision>7</cp:revision>
  <dcterms:created xsi:type="dcterms:W3CDTF">2016-12-31T16:44:50Z</dcterms:created>
  <dcterms:modified xsi:type="dcterms:W3CDTF">2023-09-19T07:20:17Z</dcterms:modified>
</cp:coreProperties>
</file>