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3" r:id="rId7"/>
    <p:sldId id="262" r:id="rId8"/>
    <p:sldId id="268" r:id="rId9"/>
    <p:sldId id="269" r:id="rId10"/>
    <p:sldId id="270" r:id="rId11"/>
    <p:sldId id="265" r:id="rId12"/>
    <p:sldId id="266" r:id="rId13"/>
    <p:sldId id="267" r:id="rId14"/>
    <p:sldId id="264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3C0-9312-4D73-A9AE-9B66C7D1A58D}" type="datetimeFigureOut">
              <a:rPr lang="fi-FI" smtClean="0"/>
              <a:pPr/>
              <a:t>11.5.2022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8A0B-D5AB-476B-A476-22690E95405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3C0-9312-4D73-A9AE-9B66C7D1A58D}" type="datetimeFigureOut">
              <a:rPr lang="fi-FI" smtClean="0"/>
              <a:pPr/>
              <a:t>11.5.2022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8A0B-D5AB-476B-A476-22690E95405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3C0-9312-4D73-A9AE-9B66C7D1A58D}" type="datetimeFigureOut">
              <a:rPr lang="fi-FI" smtClean="0"/>
              <a:pPr/>
              <a:t>11.5.2022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8A0B-D5AB-476B-A476-22690E95405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3C0-9312-4D73-A9AE-9B66C7D1A58D}" type="datetimeFigureOut">
              <a:rPr lang="fi-FI" smtClean="0"/>
              <a:pPr/>
              <a:t>11.5.2022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8A0B-D5AB-476B-A476-22690E95405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3C0-9312-4D73-A9AE-9B66C7D1A58D}" type="datetimeFigureOut">
              <a:rPr lang="fi-FI" smtClean="0"/>
              <a:pPr/>
              <a:t>11.5.2022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8A0B-D5AB-476B-A476-22690E95405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3C0-9312-4D73-A9AE-9B66C7D1A58D}" type="datetimeFigureOut">
              <a:rPr lang="fi-FI" smtClean="0"/>
              <a:pPr/>
              <a:t>11.5.2022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8A0B-D5AB-476B-A476-22690E95405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3C0-9312-4D73-A9AE-9B66C7D1A58D}" type="datetimeFigureOut">
              <a:rPr lang="fi-FI" smtClean="0"/>
              <a:pPr/>
              <a:t>11.5.2022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8A0B-D5AB-476B-A476-22690E95405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3C0-9312-4D73-A9AE-9B66C7D1A58D}" type="datetimeFigureOut">
              <a:rPr lang="fi-FI" smtClean="0"/>
              <a:pPr/>
              <a:t>11.5.2022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8A0B-D5AB-476B-A476-22690E95405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3C0-9312-4D73-A9AE-9B66C7D1A58D}" type="datetimeFigureOut">
              <a:rPr lang="fi-FI" smtClean="0"/>
              <a:pPr/>
              <a:t>11.5.2022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8A0B-D5AB-476B-A476-22690E95405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3C0-9312-4D73-A9AE-9B66C7D1A58D}" type="datetimeFigureOut">
              <a:rPr lang="fi-FI" smtClean="0"/>
              <a:pPr/>
              <a:t>11.5.2022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8A0B-D5AB-476B-A476-22690E95405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13C0-9312-4D73-A9AE-9B66C7D1A58D}" type="datetimeFigureOut">
              <a:rPr lang="fi-FI" smtClean="0"/>
              <a:pPr/>
              <a:t>11.5.2022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8A0B-D5AB-476B-A476-22690E95405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713C0-9312-4D73-A9AE-9B66C7D1A58D}" type="datetimeFigureOut">
              <a:rPr lang="fi-FI" smtClean="0"/>
              <a:pPr/>
              <a:t>11.5.2022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8A0B-D5AB-476B-A476-22690E954056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POPTAIDE</a:t>
            </a:r>
            <a:endParaRPr lang="fi-FI" dirty="0"/>
          </a:p>
        </p:txBody>
      </p:sp>
      <p:pic>
        <p:nvPicPr>
          <p:cNvPr id="6146" name="Picture 2" descr="http://www.balloontwistingct.com/wp-content/uploads/2015/01/pop-art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06470" cy="4924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8.favim.com/orig/72/super-superhero-hero-pop-art-art-Favim.com-678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897709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236x/8c/9e/de/8c9ede376a2e3b8bd7d8edd1b243aa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558595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-media-cache-ak0.pinimg.com/236x/ba/ec/c5/baecc51e809c30956e06ebd03b40f9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02540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narcmagazine.com/wp-content/uploads/2014/11/po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463680" cy="6463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Poptaidekuva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Tutustu </a:t>
            </a:r>
            <a:r>
              <a:rPr lang="fi-FI" dirty="0" smtClean="0"/>
              <a:t>poptaiteeseen tämän </a:t>
            </a:r>
            <a:r>
              <a:rPr lang="fi-FI" dirty="0" err="1" smtClean="0"/>
              <a:t>powerpointin</a:t>
            </a:r>
            <a:r>
              <a:rPr lang="fi-FI" dirty="0" smtClean="0"/>
              <a:t> avulla. </a:t>
            </a:r>
          </a:p>
          <a:p>
            <a:r>
              <a:rPr lang="fi-FI" dirty="0" smtClean="0"/>
              <a:t>Tee poptaidekuva.</a:t>
            </a:r>
            <a:endParaRPr lang="fi-FI" dirty="0" smtClean="0"/>
          </a:p>
          <a:p>
            <a:r>
              <a:rPr lang="fi-FI" dirty="0" smtClean="0"/>
              <a:t>Toteutus </a:t>
            </a:r>
            <a:r>
              <a:rPr lang="fi-FI" dirty="0" err="1" smtClean="0"/>
              <a:t>Ibis</a:t>
            </a:r>
            <a:r>
              <a:rPr lang="fi-FI" dirty="0" smtClean="0"/>
              <a:t> </a:t>
            </a:r>
            <a:r>
              <a:rPr lang="fi-FI" dirty="0" err="1" smtClean="0"/>
              <a:t>Paint</a:t>
            </a:r>
            <a:r>
              <a:rPr lang="fi-FI" dirty="0" smtClean="0"/>
              <a:t> </a:t>
            </a:r>
            <a:r>
              <a:rPr lang="fi-FI" dirty="0" smtClean="0"/>
              <a:t>X –sovelluksella. </a:t>
            </a:r>
          </a:p>
          <a:p>
            <a:r>
              <a:rPr lang="fi-FI" dirty="0" smtClean="0"/>
              <a:t>Tee esim. Omasta nimestäsi edellisen dian mukainen kuva. </a:t>
            </a:r>
          </a:p>
          <a:p>
            <a:r>
              <a:rPr lang="fi-FI" dirty="0" smtClean="0"/>
              <a:t>Suosittelen käyttämään eri tasoja eri väreille ja ääriviivoille. </a:t>
            </a:r>
          </a:p>
          <a:p>
            <a:r>
              <a:rPr lang="fi-FI" dirty="0" smtClean="0"/>
              <a:t>Lähetä kuva: </a:t>
            </a:r>
            <a:r>
              <a:rPr lang="fi-FI" smtClean="0"/>
              <a:t>kirsi.vuomajoki@edu.joensuu.fi</a:t>
            </a:r>
            <a:endParaRPr lang="fi-FI" dirty="0" smtClean="0"/>
          </a:p>
          <a:p>
            <a:r>
              <a:rPr lang="fi-FI" dirty="0" smtClean="0"/>
              <a:t>Arviointiperusteet: sommittelu, sarjakuvamaisuus, värit, toteutus.</a:t>
            </a: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649491"/>
          </a:xfrm>
        </p:spPr>
        <p:txBody>
          <a:bodyPr>
            <a:normAutofit/>
          </a:bodyPr>
          <a:lstStyle/>
          <a:p>
            <a:r>
              <a:rPr lang="fi-FI" sz="2800" dirty="0" smtClean="0"/>
              <a:t>Poptaide syntyi 1950-luvun Englannissa ja Yhdysvalloissa. Huippukausi 1960-luku. </a:t>
            </a:r>
          </a:p>
          <a:p>
            <a:pPr>
              <a:buNone/>
            </a:pPr>
            <a:endParaRPr lang="fi-FI" sz="2800" dirty="0" smtClean="0"/>
          </a:p>
          <a:p>
            <a:r>
              <a:rPr lang="fi-FI" sz="2800" dirty="0" smtClean="0"/>
              <a:t>Kulutustavarat</a:t>
            </a:r>
            <a:r>
              <a:rPr lang="fi-FI" sz="2800" dirty="0"/>
              <a:t>, elokuvat, </a:t>
            </a:r>
            <a:r>
              <a:rPr lang="fi-FI" sz="2800" dirty="0" smtClean="0"/>
              <a:t>mainokset, sarjakuvat</a:t>
            </a:r>
            <a:r>
              <a:rPr lang="fi-FI" sz="2800" dirty="0"/>
              <a:t> ja </a:t>
            </a:r>
            <a:r>
              <a:rPr lang="fi-FI" sz="2800" dirty="0" smtClean="0"/>
              <a:t>pop-musiikki</a:t>
            </a:r>
            <a:r>
              <a:rPr lang="fi-FI" sz="2800" dirty="0"/>
              <a:t> olivat tulleet kaikkien jakamaksi arkipäivän kulttuuriksi. </a:t>
            </a:r>
            <a:endParaRPr lang="fi-FI" sz="2800" dirty="0" smtClean="0"/>
          </a:p>
          <a:p>
            <a:r>
              <a:rPr lang="fi-FI" sz="2800" dirty="0" smtClean="0"/>
              <a:t>Mm. amerikkalaisesta massakulttuurista </a:t>
            </a:r>
            <a:r>
              <a:rPr lang="fi-FI" sz="2800" dirty="0"/>
              <a:t>saatiin uuden taiteen </a:t>
            </a:r>
            <a:r>
              <a:rPr lang="fi-FI" sz="2800" dirty="0" smtClean="0"/>
              <a:t>ainekset.</a:t>
            </a:r>
          </a:p>
          <a:p>
            <a:pPr>
              <a:buNone/>
            </a:pPr>
            <a:endParaRPr lang="fi-FI" sz="2800" dirty="0" smtClean="0"/>
          </a:p>
          <a:p>
            <a:pPr>
              <a:buNone/>
            </a:pPr>
            <a:endParaRPr lang="fi-FI" sz="2800" dirty="0" smtClean="0"/>
          </a:p>
          <a:p>
            <a:pPr>
              <a:buNone/>
            </a:pPr>
            <a:endParaRPr lang="fi-FI" sz="2800" dirty="0" smtClean="0"/>
          </a:p>
          <a:p>
            <a:r>
              <a:rPr lang="fi-FI" sz="1400" dirty="0" smtClean="0">
                <a:solidFill>
                  <a:schemeClr val="tx2"/>
                </a:solidFill>
              </a:rPr>
              <a:t>Roy </a:t>
            </a:r>
            <a:r>
              <a:rPr lang="fi-FI" sz="1400" dirty="0" err="1" smtClean="0">
                <a:solidFill>
                  <a:schemeClr val="tx2"/>
                </a:solidFill>
              </a:rPr>
              <a:t>Lichtenstein</a:t>
            </a:r>
            <a:r>
              <a:rPr lang="fi-FI" sz="1400" dirty="0" smtClean="0">
                <a:solidFill>
                  <a:schemeClr val="tx2"/>
                </a:solidFill>
              </a:rPr>
              <a:t>: In the </a:t>
            </a:r>
            <a:r>
              <a:rPr lang="fi-FI" sz="1400" dirty="0" err="1" smtClean="0">
                <a:solidFill>
                  <a:schemeClr val="tx2"/>
                </a:solidFill>
              </a:rPr>
              <a:t>Car</a:t>
            </a:r>
            <a:r>
              <a:rPr lang="fi-FI" sz="1400" dirty="0" smtClean="0">
                <a:solidFill>
                  <a:schemeClr val="tx2"/>
                </a:solidFill>
              </a:rPr>
              <a:t> (1963)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</p:txBody>
      </p:sp>
      <p:pic>
        <p:nvPicPr>
          <p:cNvPr id="15368" name="Picture 8" descr="http://www.artinthepicture.com/artists/Roy_Lichtenstein/ca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782194" cy="2815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Poptaide </a:t>
            </a:r>
            <a:r>
              <a:rPr lang="fi-FI" dirty="0" smtClean="0"/>
              <a:t>pyrki </a:t>
            </a:r>
            <a:r>
              <a:rPr lang="fi-FI" dirty="0"/>
              <a:t>rikkomaan rajoja taiteen ja arjen välillä</a:t>
            </a:r>
            <a:r>
              <a:rPr lang="fi-FI" dirty="0" smtClean="0"/>
              <a:t>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Haluttiin kysyä: mikä on taidetta? 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 smtClean="0"/>
          </a:p>
          <a:p>
            <a:r>
              <a:rPr lang="fi-FI" sz="1500" dirty="0" smtClean="0">
                <a:solidFill>
                  <a:schemeClr val="tx2"/>
                </a:solidFill>
              </a:rPr>
              <a:t>Andy Warhol: </a:t>
            </a:r>
          </a:p>
          <a:p>
            <a:pPr>
              <a:buNone/>
            </a:pPr>
            <a:r>
              <a:rPr lang="fi-FI" sz="1500" dirty="0" smtClean="0">
                <a:solidFill>
                  <a:schemeClr val="tx2"/>
                </a:solidFill>
              </a:rPr>
              <a:t>	</a:t>
            </a:r>
            <a:r>
              <a:rPr lang="fi-FI" sz="1500" dirty="0" err="1" smtClean="0">
                <a:solidFill>
                  <a:schemeClr val="tx2"/>
                </a:solidFill>
              </a:rPr>
              <a:t>Campbell’s</a:t>
            </a:r>
            <a:r>
              <a:rPr lang="fi-FI" sz="1500" dirty="0" smtClean="0">
                <a:solidFill>
                  <a:schemeClr val="tx2"/>
                </a:solidFill>
              </a:rPr>
              <a:t> </a:t>
            </a:r>
            <a:r>
              <a:rPr lang="fi-FI" sz="1500" dirty="0" err="1" smtClean="0">
                <a:solidFill>
                  <a:schemeClr val="tx2"/>
                </a:solidFill>
              </a:rPr>
              <a:t>Soup</a:t>
            </a:r>
            <a:r>
              <a:rPr lang="fi-FI" sz="1500" dirty="0" smtClean="0">
                <a:solidFill>
                  <a:schemeClr val="tx2"/>
                </a:solidFill>
              </a:rPr>
              <a:t> </a:t>
            </a:r>
            <a:r>
              <a:rPr lang="fi-FI" sz="1500" dirty="0" err="1" smtClean="0">
                <a:solidFill>
                  <a:schemeClr val="tx2"/>
                </a:solidFill>
              </a:rPr>
              <a:t>Cans</a:t>
            </a:r>
            <a:r>
              <a:rPr lang="fi-FI" sz="1500" dirty="0" smtClean="0">
                <a:solidFill>
                  <a:schemeClr val="tx2"/>
                </a:solidFill>
              </a:rPr>
              <a:t> 1962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5" name="Picture 6" descr="http://www.timeslive.co.za/Feeds/Reuters_Images/2012/09/08/19-06-2012-17-06-00-696mdf91493.jpg/ALTERNATES/crop_630x400/19-06-2012-17-06-00-696mdf914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4038600" cy="2564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Ilmaisukeinoille ominaista: 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	- kirkkaat </a:t>
            </a:r>
            <a:r>
              <a:rPr lang="fi-FI" dirty="0"/>
              <a:t>värit </a:t>
            </a:r>
          </a:p>
          <a:p>
            <a:pPr>
              <a:buNone/>
            </a:pPr>
            <a:r>
              <a:rPr lang="fi-FI" dirty="0" smtClean="0"/>
              <a:t>	-</a:t>
            </a:r>
            <a:r>
              <a:rPr lang="fi-FI" dirty="0"/>
              <a:t>viivan ja rakenteen voimakas selkeys </a:t>
            </a:r>
          </a:p>
          <a:p>
            <a:pPr>
              <a:buNone/>
            </a:pPr>
            <a:r>
              <a:rPr lang="fi-FI" dirty="0" smtClean="0"/>
              <a:t>	-esittävyys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Taiteilijan persoonallinen tyyli ei näy.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3074" name="Picture 2" descr="http://4.bp.blogspot.com/-OEZ_XReB2cE/UmjiI-jjZRI/AAAAAAAAAb8/zgRYeu7UyQ8/s1600/Dia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764704"/>
            <a:ext cx="4488497" cy="3366374"/>
          </a:xfrm>
          <a:prstGeom prst="rect">
            <a:avLst/>
          </a:prstGeom>
          <a:noFill/>
        </p:spPr>
      </p:pic>
      <p:pic>
        <p:nvPicPr>
          <p:cNvPr id="3076" name="Picture 4" descr="http://1.bp.blogspot.com/-MZyZE8atcwc/UmjiLIzycjI/AAAAAAAAAcQ/AKSX9hQOJt4/s1600/Dia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15054"/>
            <a:ext cx="3600400" cy="27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Kantaaottavuus</a:t>
            </a:r>
          </a:p>
          <a:p>
            <a:r>
              <a:rPr lang="fi-FI" dirty="0" smtClean="0"/>
              <a:t>Yhteiskuntakriittisyys</a:t>
            </a:r>
          </a:p>
          <a:p>
            <a:r>
              <a:rPr lang="fi-FI" dirty="0" smtClean="0"/>
              <a:t>Poliittisuus</a:t>
            </a:r>
          </a:p>
          <a:p>
            <a:pPr>
              <a:buNone/>
            </a:pPr>
            <a:endParaRPr lang="fi-FI" dirty="0" smtClean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2000" dirty="0" smtClean="0">
                <a:solidFill>
                  <a:schemeClr val="tx2"/>
                </a:solidFill>
              </a:rPr>
              <a:t> </a:t>
            </a:r>
            <a:endParaRPr lang="fi-FI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://3.bp.blogspot.com/-299CBBL9sZU/UmjiJ68DwhI/AAAAAAAAAcI/gsqrXLsrzSg/s1600/Dia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4824536" cy="3618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548681"/>
            <a:ext cx="8075240" cy="3456384"/>
          </a:xfrm>
        </p:spPr>
        <p:txBody>
          <a:bodyPr>
            <a:normAutofit/>
          </a:bodyPr>
          <a:lstStyle/>
          <a:p>
            <a:r>
              <a:rPr lang="fi-FI" dirty="0" smtClean="0"/>
              <a:t>Suomalaisista poptaiteilijoista voidaan mainita </a:t>
            </a:r>
            <a:r>
              <a:rPr lang="fi-FI" dirty="0" err="1" smtClean="0"/>
              <a:t>Harro</a:t>
            </a:r>
            <a:r>
              <a:rPr lang="fi-FI" dirty="0" smtClean="0"/>
              <a:t> Koskinen.</a:t>
            </a:r>
          </a:p>
          <a:p>
            <a:r>
              <a:rPr lang="fi-FI" dirty="0" smtClean="0"/>
              <a:t>Hänen 60-luvulla tekemänsä teoksensa  herättivät aikanaan kovaa keskustelua.</a:t>
            </a:r>
          </a:p>
          <a:p>
            <a:pPr>
              <a:buNone/>
            </a:pPr>
            <a:endParaRPr lang="fi-FI" dirty="0" smtClean="0">
              <a:solidFill>
                <a:schemeClr val="tx2"/>
              </a:solidFill>
            </a:endParaRPr>
          </a:p>
          <a:p>
            <a:r>
              <a:rPr lang="fi-FI" sz="1600" dirty="0" smtClean="0">
                <a:solidFill>
                  <a:schemeClr val="tx2"/>
                </a:solidFill>
              </a:rPr>
              <a:t>Sikaperhe, 1969 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9458" name="Picture 2" descr="http://c80b9f48ce607e5c4894-48346a8e3eeb60798a0f8e37499622d2.r18.cf1.rackcdn.com/f405ddfcb4b359a901efaef0f1df083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564904"/>
            <a:ext cx="5688632" cy="3625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/>
          </a:bodyPr>
          <a:lstStyle/>
          <a:p>
            <a:r>
              <a:rPr lang="fi-FI" dirty="0" smtClean="0"/>
              <a:t>Taiteeseen oli tuotu monistamisen ja mekaanisen toiston ajatus. 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Taiteilijan työ alkoi muuttua käsityöläisyydestä kohti </a:t>
            </a:r>
            <a:r>
              <a:rPr lang="fi-FI" b="1" dirty="0" smtClean="0"/>
              <a:t>ideoita ja ajatustyötä</a:t>
            </a:r>
            <a:r>
              <a:rPr lang="fi-FI" dirty="0" smtClean="0"/>
              <a:t>. </a:t>
            </a:r>
          </a:p>
          <a:p>
            <a:pPr>
              <a:buNone/>
            </a:pPr>
            <a:endParaRPr lang="fi-FI" dirty="0" smtClean="0"/>
          </a:p>
          <a:p>
            <a:r>
              <a:rPr lang="fi-FI" sz="1600" dirty="0" smtClean="0">
                <a:solidFill>
                  <a:schemeClr val="tx2"/>
                </a:solidFill>
              </a:rPr>
              <a:t>Andy Warhol: Marilyn</a:t>
            </a:r>
            <a:endParaRPr lang="fi-FI" sz="1600" dirty="0">
              <a:solidFill>
                <a:schemeClr val="tx2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028" name="Picture 4" descr="http://theflorencediary.com/wp-content/uploads/2015/03/imgpre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64704"/>
            <a:ext cx="3974841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-media-cache-ak0.pinimg.com/736x/32/31/38/323138c8b7b0fac0568a2329c1e09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606959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esthqimages.mobi/wp-content/uploads/beatles-pop-art-wallpaper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441457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135</Words>
  <Application>Microsoft Office PowerPoint</Application>
  <PresentationFormat>Näytössä katseltava diaesitys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Office-teema</vt:lpstr>
      <vt:lpstr>POPTAIDE</vt:lpstr>
      <vt:lpstr> </vt:lpstr>
      <vt:lpstr> </vt:lpstr>
      <vt:lpstr>Ilmaisukeinoille ominaista:  </vt:lpstr>
      <vt:lpstr> </vt:lpstr>
      <vt:lpstr> </vt:lpstr>
      <vt:lpstr> </vt:lpstr>
      <vt:lpstr>Dia 8</vt:lpstr>
      <vt:lpstr>Dia 9</vt:lpstr>
      <vt:lpstr>Dia 10</vt:lpstr>
      <vt:lpstr>Dia 11</vt:lpstr>
      <vt:lpstr>Dia 12</vt:lpstr>
      <vt:lpstr>Dia 13</vt:lpstr>
      <vt:lpstr>Poptaidekuva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POPTAIDE</dc:title>
  <dc:creator>Sami</dc:creator>
  <cp:lastModifiedBy>Sami</cp:lastModifiedBy>
  <cp:revision>40</cp:revision>
  <dcterms:created xsi:type="dcterms:W3CDTF">2015-08-10T08:27:08Z</dcterms:created>
  <dcterms:modified xsi:type="dcterms:W3CDTF">2022-05-11T17:04:21Z</dcterms:modified>
</cp:coreProperties>
</file>