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11/23/2017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IMPERATIIVI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 smtClean="0"/>
              <a:t>KÄSKYMUOTO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73923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perusmuodon ja preesensin            yhteinen osa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3200" dirty="0" smtClean="0"/>
              <a:t>-</a:t>
            </a:r>
            <a:r>
              <a:rPr lang="fi-FI" sz="3200" dirty="0" err="1" smtClean="0"/>
              <a:t>ar</a:t>
            </a:r>
            <a:r>
              <a:rPr lang="fi-FI" sz="3200" dirty="0" smtClean="0"/>
              <a:t>-päätteiset:</a:t>
            </a:r>
          </a:p>
          <a:p>
            <a:r>
              <a:rPr lang="fi-FI" sz="3200" u="sng" dirty="0" smtClean="0"/>
              <a:t>Tala</a:t>
            </a:r>
            <a:r>
              <a:rPr lang="fi-FI" sz="3200" dirty="0" smtClean="0"/>
              <a:t>, </a:t>
            </a:r>
            <a:r>
              <a:rPr lang="fi-FI" sz="3200" u="sng" dirty="0" err="1" smtClean="0"/>
              <a:t>tala</a:t>
            </a:r>
            <a:r>
              <a:rPr lang="fi-FI" sz="3200" dirty="0" err="1" smtClean="0"/>
              <a:t>r</a:t>
            </a:r>
            <a:endParaRPr lang="fi-FI" sz="3200" dirty="0" smtClean="0"/>
          </a:p>
          <a:p>
            <a:r>
              <a:rPr lang="fi-FI" sz="3200" dirty="0" smtClean="0"/>
              <a:t>=&gt; Tala! = Puhu!</a:t>
            </a:r>
          </a:p>
          <a:p>
            <a:r>
              <a:rPr lang="fi-FI" sz="3200" dirty="0" err="1" smtClean="0"/>
              <a:t>Spela</a:t>
            </a:r>
            <a:r>
              <a:rPr lang="fi-FI" sz="3200" dirty="0" smtClean="0"/>
              <a:t>, </a:t>
            </a:r>
            <a:r>
              <a:rPr lang="fi-FI" sz="3200" dirty="0" err="1" smtClean="0"/>
              <a:t>spelar</a:t>
            </a:r>
            <a:endParaRPr lang="fi-FI" sz="3200" dirty="0" smtClean="0"/>
          </a:p>
          <a:p>
            <a:r>
              <a:rPr lang="fi-FI" sz="3200" dirty="0" smtClean="0"/>
              <a:t>=&gt; </a:t>
            </a:r>
            <a:r>
              <a:rPr lang="fi-FI" sz="3200" dirty="0" err="1" smtClean="0"/>
              <a:t>Spela</a:t>
            </a:r>
            <a:r>
              <a:rPr lang="fi-FI" sz="3200" dirty="0" smtClean="0"/>
              <a:t>! = Pelaa!</a:t>
            </a:r>
          </a:p>
          <a:p>
            <a:r>
              <a:rPr lang="fi-FI" sz="3200" dirty="0" err="1" smtClean="0"/>
              <a:t>Fuska</a:t>
            </a:r>
            <a:r>
              <a:rPr lang="fi-FI" sz="3200" dirty="0" smtClean="0"/>
              <a:t>, </a:t>
            </a:r>
            <a:r>
              <a:rPr lang="fi-FI" sz="3200" dirty="0" err="1" smtClean="0"/>
              <a:t>fuskar</a:t>
            </a:r>
            <a:endParaRPr lang="fi-FI" sz="3200" dirty="0" smtClean="0"/>
          </a:p>
          <a:p>
            <a:r>
              <a:rPr lang="fi-FI" sz="3200" dirty="0" smtClean="0"/>
              <a:t>=&gt; </a:t>
            </a:r>
            <a:r>
              <a:rPr lang="fi-FI" sz="3200" dirty="0" err="1" smtClean="0"/>
              <a:t>Fuska</a:t>
            </a:r>
            <a:r>
              <a:rPr lang="fi-FI" sz="3200" dirty="0" smtClean="0"/>
              <a:t> </a:t>
            </a:r>
            <a:r>
              <a:rPr lang="fi-FI" sz="3200" dirty="0" err="1" smtClean="0"/>
              <a:t>inte</a:t>
            </a:r>
            <a:r>
              <a:rPr lang="fi-FI" sz="3200" dirty="0" smtClean="0"/>
              <a:t>! = Älä huijaa!</a:t>
            </a:r>
            <a:endParaRPr lang="fi-FI" sz="32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73368" y="2194560"/>
            <a:ext cx="4754880" cy="3977640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 smtClean="0"/>
              <a:t>-</a:t>
            </a:r>
            <a:r>
              <a:rPr lang="fi-FI" sz="3000" dirty="0" err="1" smtClean="0"/>
              <a:t>er</a:t>
            </a:r>
            <a:r>
              <a:rPr lang="fi-FI" sz="3000" dirty="0" smtClean="0"/>
              <a:t>-päätteiset:</a:t>
            </a:r>
          </a:p>
          <a:p>
            <a:r>
              <a:rPr lang="fi-FI" sz="3000" u="sng" dirty="0" err="1" smtClean="0"/>
              <a:t>Köp</a:t>
            </a:r>
            <a:r>
              <a:rPr lang="fi-FI" sz="3000" dirty="0" err="1" smtClean="0"/>
              <a:t>a</a:t>
            </a:r>
            <a:r>
              <a:rPr lang="fi-FI" sz="3000" dirty="0" smtClean="0"/>
              <a:t>, </a:t>
            </a:r>
            <a:r>
              <a:rPr lang="fi-FI" sz="3000" u="sng" dirty="0" err="1" smtClean="0"/>
              <a:t>köp</a:t>
            </a:r>
            <a:r>
              <a:rPr lang="fi-FI" sz="3000" dirty="0" err="1" smtClean="0"/>
              <a:t>er</a:t>
            </a:r>
            <a:endParaRPr lang="fi-FI" sz="3000" dirty="0" smtClean="0"/>
          </a:p>
          <a:p>
            <a:r>
              <a:rPr lang="fi-FI" sz="3000" dirty="0" smtClean="0"/>
              <a:t>=&gt; </a:t>
            </a:r>
            <a:r>
              <a:rPr lang="fi-FI" sz="3000" dirty="0" err="1" smtClean="0"/>
              <a:t>Köp</a:t>
            </a:r>
            <a:r>
              <a:rPr lang="fi-FI" sz="3000" dirty="0" smtClean="0"/>
              <a:t>! = Osta!</a:t>
            </a:r>
          </a:p>
          <a:p>
            <a:r>
              <a:rPr lang="fi-FI" sz="2800" dirty="0" err="1" smtClean="0"/>
              <a:t>Skriva</a:t>
            </a:r>
            <a:r>
              <a:rPr lang="fi-FI" sz="2800" dirty="0" smtClean="0"/>
              <a:t>, </a:t>
            </a:r>
            <a:r>
              <a:rPr lang="fi-FI" sz="2800" dirty="0" err="1" smtClean="0"/>
              <a:t>skriver</a:t>
            </a:r>
            <a:endParaRPr lang="fi-FI" sz="2800" dirty="0" smtClean="0"/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Skriv</a:t>
            </a:r>
            <a:r>
              <a:rPr lang="fi-FI" sz="2800" dirty="0" smtClean="0"/>
              <a:t>! = Kirjoita!</a:t>
            </a:r>
          </a:p>
          <a:p>
            <a:r>
              <a:rPr lang="fi-FI" sz="2800" dirty="0" err="1" smtClean="0"/>
              <a:t>Glömma</a:t>
            </a:r>
            <a:r>
              <a:rPr lang="fi-FI" sz="2800" dirty="0" smtClean="0"/>
              <a:t>, </a:t>
            </a:r>
            <a:r>
              <a:rPr lang="fi-FI" sz="2800" dirty="0" err="1" smtClean="0"/>
              <a:t>glömmer</a:t>
            </a:r>
            <a:endParaRPr lang="fi-FI" sz="2800" dirty="0" smtClean="0"/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Glö</a:t>
            </a:r>
            <a:r>
              <a:rPr lang="fi-FI" sz="2800" u="sng" dirty="0" err="1" smtClean="0"/>
              <a:t>m</a:t>
            </a:r>
            <a:r>
              <a:rPr lang="fi-FI" sz="2800" dirty="0" smtClean="0"/>
              <a:t> </a:t>
            </a:r>
            <a:r>
              <a:rPr lang="fi-FI" sz="2800" dirty="0" err="1" smtClean="0"/>
              <a:t>inte</a:t>
            </a:r>
            <a:r>
              <a:rPr lang="fi-FI" sz="2800" dirty="0" smtClean="0"/>
              <a:t>!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73285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69848" y="983946"/>
            <a:ext cx="4754880" cy="5030488"/>
          </a:xfrm>
        </p:spPr>
        <p:txBody>
          <a:bodyPr>
            <a:normAutofit/>
          </a:bodyPr>
          <a:lstStyle/>
          <a:p>
            <a:r>
              <a:rPr lang="fi-FI" sz="2800" dirty="0" smtClean="0"/>
              <a:t>r-päätteiset:</a:t>
            </a:r>
          </a:p>
          <a:p>
            <a:r>
              <a:rPr lang="fi-FI" sz="2800" u="sng" dirty="0" err="1" smtClean="0"/>
              <a:t>Må</a:t>
            </a:r>
            <a:r>
              <a:rPr lang="fi-FI" sz="2800" dirty="0" smtClean="0"/>
              <a:t>, </a:t>
            </a:r>
            <a:r>
              <a:rPr lang="fi-FI" sz="2800" u="sng" dirty="0" err="1" smtClean="0"/>
              <a:t>må</a:t>
            </a:r>
            <a:r>
              <a:rPr lang="fi-FI" sz="2800" dirty="0" err="1" smtClean="0"/>
              <a:t>r</a:t>
            </a:r>
            <a:endParaRPr lang="fi-FI" sz="2800" dirty="0" smtClean="0"/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Må</a:t>
            </a:r>
            <a:r>
              <a:rPr lang="fi-FI" sz="2800" dirty="0" smtClean="0"/>
              <a:t> </a:t>
            </a:r>
            <a:r>
              <a:rPr lang="fi-FI" sz="2800" dirty="0" err="1" smtClean="0"/>
              <a:t>bra</a:t>
            </a:r>
            <a:r>
              <a:rPr lang="fi-FI" sz="2800" dirty="0" smtClean="0"/>
              <a:t>! = Voi hyvin!</a:t>
            </a:r>
          </a:p>
          <a:p>
            <a:r>
              <a:rPr lang="fi-FI" sz="2800" dirty="0" smtClean="0"/>
              <a:t> Ha, </a:t>
            </a:r>
            <a:r>
              <a:rPr lang="fi-FI" sz="2800" dirty="0" err="1" smtClean="0"/>
              <a:t>har</a:t>
            </a:r>
            <a:endParaRPr lang="fi-FI" sz="2800" dirty="0" smtClean="0"/>
          </a:p>
          <a:p>
            <a:r>
              <a:rPr lang="fi-FI" sz="2800" dirty="0" smtClean="0"/>
              <a:t>=&gt; Ha </a:t>
            </a:r>
            <a:r>
              <a:rPr lang="fi-FI" sz="2800" dirty="0" err="1" smtClean="0"/>
              <a:t>det</a:t>
            </a:r>
            <a:r>
              <a:rPr lang="fi-FI" sz="2800" dirty="0" smtClean="0"/>
              <a:t> </a:t>
            </a:r>
            <a:r>
              <a:rPr lang="fi-FI" sz="2800" dirty="0" err="1" smtClean="0"/>
              <a:t>så</a:t>
            </a:r>
            <a:r>
              <a:rPr lang="fi-FI" sz="2800" dirty="0" smtClean="0"/>
              <a:t> </a:t>
            </a:r>
            <a:r>
              <a:rPr lang="fi-FI" sz="2800" dirty="0" err="1" smtClean="0"/>
              <a:t>bra</a:t>
            </a:r>
            <a:r>
              <a:rPr lang="fi-FI" sz="2800" dirty="0" smtClean="0"/>
              <a:t>! = Voi hyvin / Kaikkea hyvää!</a:t>
            </a:r>
          </a:p>
          <a:p>
            <a:r>
              <a:rPr lang="fi-FI" sz="2800" dirty="0" err="1" smtClean="0"/>
              <a:t>Ta</a:t>
            </a:r>
            <a:r>
              <a:rPr lang="fi-FI" sz="2800" dirty="0" smtClean="0"/>
              <a:t>, </a:t>
            </a:r>
            <a:r>
              <a:rPr lang="fi-FI" sz="2800" dirty="0" err="1" smtClean="0"/>
              <a:t>tar</a:t>
            </a:r>
            <a:endParaRPr lang="fi-FI" sz="2800" dirty="0" smtClean="0"/>
          </a:p>
          <a:p>
            <a:r>
              <a:rPr lang="fi-FI" sz="2800" dirty="0" err="1" smtClean="0"/>
              <a:t>Ta</a:t>
            </a:r>
            <a:r>
              <a:rPr lang="fi-FI" sz="2800" dirty="0" smtClean="0"/>
              <a:t> </a:t>
            </a:r>
            <a:r>
              <a:rPr lang="fi-FI" sz="2800" dirty="0" err="1" smtClean="0"/>
              <a:t>till</a:t>
            </a:r>
            <a:r>
              <a:rPr lang="fi-FI" sz="2800" dirty="0" smtClean="0"/>
              <a:t> </a:t>
            </a:r>
            <a:r>
              <a:rPr lang="fi-FI" sz="2800" dirty="0" err="1" smtClean="0"/>
              <a:t>höger</a:t>
            </a:r>
            <a:r>
              <a:rPr lang="fi-FI" sz="2800" dirty="0" smtClean="0"/>
              <a:t>! = Käänny oikealle!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6798" y="1151370"/>
            <a:ext cx="4754880" cy="531382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OBS!</a:t>
            </a:r>
          </a:p>
          <a:p>
            <a:r>
              <a:rPr lang="fi-FI" sz="2800" dirty="0" smtClean="0"/>
              <a:t>Olla-verbi:</a:t>
            </a:r>
          </a:p>
          <a:p>
            <a:r>
              <a:rPr lang="fi-FI" sz="2800" dirty="0" err="1" smtClean="0"/>
              <a:t>Var</a:t>
            </a:r>
            <a:r>
              <a:rPr lang="fi-FI" sz="2800" dirty="0" smtClean="0"/>
              <a:t> </a:t>
            </a:r>
            <a:r>
              <a:rPr lang="fi-FI" sz="2800" dirty="0" err="1" smtClean="0"/>
              <a:t>så</a:t>
            </a:r>
            <a:r>
              <a:rPr lang="fi-FI" sz="2800" dirty="0" smtClean="0"/>
              <a:t> </a:t>
            </a:r>
            <a:r>
              <a:rPr lang="fi-FI" sz="2800" dirty="0" err="1" smtClean="0"/>
              <a:t>god</a:t>
            </a:r>
            <a:r>
              <a:rPr lang="fi-FI" sz="2800" dirty="0" smtClean="0"/>
              <a:t>! = Ole hyvä!</a:t>
            </a:r>
          </a:p>
          <a:p>
            <a:r>
              <a:rPr lang="fi-FI" sz="2800" dirty="0" smtClean="0"/>
              <a:t>Mitä pidempi ilmaus, sen kohteliaampi:</a:t>
            </a:r>
          </a:p>
          <a:p>
            <a:r>
              <a:rPr lang="fi-FI" sz="2800" dirty="0" smtClean="0"/>
              <a:t>Avaa ovi!</a:t>
            </a:r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Öppna</a:t>
            </a:r>
            <a:r>
              <a:rPr lang="fi-FI" sz="2800" dirty="0" smtClean="0"/>
              <a:t> </a:t>
            </a:r>
            <a:r>
              <a:rPr lang="fi-FI" sz="2800" dirty="0" err="1" smtClean="0"/>
              <a:t>dörren</a:t>
            </a:r>
            <a:r>
              <a:rPr lang="fi-FI" sz="2800" dirty="0" smtClean="0"/>
              <a:t>!</a:t>
            </a:r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Kan</a:t>
            </a:r>
            <a:r>
              <a:rPr lang="fi-FI" sz="2800" dirty="0" smtClean="0"/>
              <a:t> du </a:t>
            </a:r>
            <a:r>
              <a:rPr lang="fi-FI" sz="2800" dirty="0" err="1" smtClean="0"/>
              <a:t>öppna</a:t>
            </a:r>
            <a:r>
              <a:rPr lang="fi-FI" sz="2800" dirty="0" smtClean="0"/>
              <a:t> </a:t>
            </a:r>
            <a:r>
              <a:rPr lang="fi-FI" sz="2800" dirty="0" err="1" smtClean="0"/>
              <a:t>dörren</a:t>
            </a:r>
            <a:r>
              <a:rPr lang="fi-FI" sz="2800" dirty="0" smtClean="0"/>
              <a:t>?</a:t>
            </a:r>
          </a:p>
          <a:p>
            <a:r>
              <a:rPr lang="fi-FI" sz="2800" dirty="0" smtClean="0"/>
              <a:t>=&gt; </a:t>
            </a:r>
            <a:r>
              <a:rPr lang="fi-FI" sz="2800" dirty="0" err="1" smtClean="0"/>
              <a:t>Snälla</a:t>
            </a:r>
            <a:r>
              <a:rPr lang="fi-FI" sz="2800" dirty="0" smtClean="0"/>
              <a:t> du, </a:t>
            </a:r>
            <a:r>
              <a:rPr lang="fi-FI" sz="2800" dirty="0" err="1" smtClean="0"/>
              <a:t>kan</a:t>
            </a:r>
            <a:r>
              <a:rPr lang="fi-FI" sz="2800" dirty="0" smtClean="0"/>
              <a:t> du     </a:t>
            </a:r>
            <a:r>
              <a:rPr lang="fi-FI" sz="2800" dirty="0" err="1" smtClean="0"/>
              <a:t>öppna</a:t>
            </a:r>
            <a:r>
              <a:rPr lang="fi-FI" sz="2800" dirty="0" smtClean="0"/>
              <a:t> </a:t>
            </a:r>
            <a:r>
              <a:rPr lang="fi-FI" sz="2800" dirty="0" err="1" smtClean="0"/>
              <a:t>dörren</a:t>
            </a:r>
            <a:r>
              <a:rPr lang="fi-FI" sz="2800" smtClean="0"/>
              <a:t>?</a:t>
            </a:r>
            <a:endParaRPr lang="fi-FI" sz="2800" dirty="0" smtClean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86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22</TotalTime>
  <Words>149</Words>
  <Application>Microsoft Office PowerPoint</Application>
  <PresentationFormat>Laajakuva</PresentationFormat>
  <Paragraphs>32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Rockwell</vt:lpstr>
      <vt:lpstr>Rockwell Condensed</vt:lpstr>
      <vt:lpstr>Wingdings</vt:lpstr>
      <vt:lpstr>Puutyyppi</vt:lpstr>
      <vt:lpstr>IMPERATIIVI</vt:lpstr>
      <vt:lpstr>perusmuodon ja preesensin            yhteinen osa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IMPERATIIVI</dc:title>
  <dc:creator>Asiakas</dc:creator>
  <cp:lastModifiedBy>Asiakas</cp:lastModifiedBy>
  <cp:revision>3</cp:revision>
  <dcterms:created xsi:type="dcterms:W3CDTF">2017-11-23T14:21:20Z</dcterms:created>
  <dcterms:modified xsi:type="dcterms:W3CDTF">2017-11-23T14:43:36Z</dcterms:modified>
</cp:coreProperties>
</file>