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1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72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356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06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62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8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6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75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81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87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47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26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38A71-B7EB-914A-AB55-0EF3370CC8AA}" type="datetimeFigureOut">
              <a:rPr lang="fi-FI" smtClean="0"/>
              <a:t>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5B031-D95E-3B48-A6E4-CF3ADED6DD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54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peda.net/id/d5e3d5ec605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MY KNOWLEDGE PROFILE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Jyväskylän Lyseon lukio</a:t>
            </a:r>
          </a:p>
        </p:txBody>
      </p:sp>
    </p:spTree>
    <p:extLst>
      <p:ext uri="{BB962C8B-B14F-4D97-AF65-F5344CB8AC3E}">
        <p14:creationId xmlns:p14="http://schemas.microsoft.com/office/powerpoint/2010/main" val="2382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Do the task </a:t>
            </a:r>
            <a:br>
              <a:rPr lang="en-GB" dirty="0"/>
            </a:br>
            <a:r>
              <a:rPr lang="en-GB" b="1" dirty="0"/>
              <a:t>My</a:t>
            </a:r>
            <a:r>
              <a:rPr lang="en-GB" dirty="0"/>
              <a:t> </a:t>
            </a:r>
            <a:r>
              <a:rPr lang="en-GB" b="1" dirty="0"/>
              <a:t>Knowledge Profile</a:t>
            </a:r>
            <a:r>
              <a:rPr lang="en-GB" dirty="0"/>
              <a:t> according to the teacher’s instructions</a:t>
            </a:r>
          </a:p>
          <a:p>
            <a:pPr lvl="1"/>
            <a:r>
              <a:rPr lang="en-GB" dirty="0"/>
              <a:t>Instructions can be found from </a:t>
            </a:r>
            <a:r>
              <a:rPr lang="en-GB" dirty="0">
                <a:hlinkClick r:id="rId2"/>
              </a:rPr>
              <a:t>peda</a:t>
            </a:r>
            <a:r>
              <a:rPr lang="en-GB">
                <a:hlinkClick r:id="rId2"/>
              </a:rPr>
              <a:t>.net</a:t>
            </a:r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1958181"/>
            <a:ext cx="3810000" cy="3810000"/>
          </a:xfrm>
        </p:spPr>
      </p:pic>
    </p:spTree>
    <p:extLst>
      <p:ext uri="{BB962C8B-B14F-4D97-AF65-F5344CB8AC3E}">
        <p14:creationId xmlns:p14="http://schemas.microsoft.com/office/powerpoint/2010/main" val="734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Profile</a:t>
            </a:r>
            <a:r>
              <a:rPr lang="fi-FI" dirty="0"/>
              <a:t> </a:t>
            </a:r>
            <a:r>
              <a:rPr lang="fi-FI" dirty="0" err="1"/>
              <a:t>picture</a:t>
            </a:r>
            <a:r>
              <a:rPr lang="fi-FI" dirty="0"/>
              <a:t> &lt;http://</a:t>
            </a:r>
            <a:r>
              <a:rPr lang="fi-FI" dirty="0" err="1"/>
              <a:t>baxtercoaching.com</a:t>
            </a:r>
            <a:r>
              <a:rPr lang="fi-FI" dirty="0"/>
              <a:t>/</a:t>
            </a:r>
            <a:r>
              <a:rPr lang="fi-FI" dirty="0" err="1"/>
              <a:t>testimonial</a:t>
            </a:r>
            <a:r>
              <a:rPr lang="fi-FI" dirty="0"/>
              <a:t>/</a:t>
            </a:r>
            <a:r>
              <a:rPr lang="fi-FI" dirty="0" err="1"/>
              <a:t>anthony</a:t>
            </a:r>
            <a:r>
              <a:rPr lang="fi-FI" dirty="0"/>
              <a:t>-</a:t>
            </a:r>
            <a:r>
              <a:rPr lang="fi-FI" dirty="0" err="1"/>
              <a:t>bennett</a:t>
            </a:r>
            <a:r>
              <a:rPr lang="fi-FI" dirty="0"/>
              <a:t>-sport-</a:t>
            </a:r>
            <a:r>
              <a:rPr lang="fi-FI" dirty="0" err="1"/>
              <a:t>communications</a:t>
            </a:r>
            <a:r>
              <a:rPr lang="fi-FI" dirty="0"/>
              <a:t>-</a:t>
            </a:r>
            <a:r>
              <a:rPr lang="fi-FI" dirty="0" err="1"/>
              <a:t>professional</a:t>
            </a:r>
            <a:r>
              <a:rPr lang="fi-FI" dirty="0"/>
              <a:t>-in-</a:t>
            </a:r>
            <a:r>
              <a:rPr lang="fi-FI" dirty="0" err="1"/>
              <a:t>the</a:t>
            </a:r>
            <a:r>
              <a:rPr lang="fi-FI" dirty="0"/>
              <a:t>-</a:t>
            </a:r>
            <a:r>
              <a:rPr lang="fi-FI" dirty="0" err="1"/>
              <a:t>cfl</a:t>
            </a:r>
            <a:r>
              <a:rPr lang="fi-FI" dirty="0"/>
              <a:t>/</a:t>
            </a:r>
            <a:r>
              <a:rPr lang="fi-FI" dirty="0" err="1"/>
              <a:t>facebook</a:t>
            </a:r>
            <a:r>
              <a:rPr lang="fi-FI" dirty="0"/>
              <a:t>-</a:t>
            </a:r>
            <a:r>
              <a:rPr lang="fi-FI" dirty="0" err="1"/>
              <a:t>default</a:t>
            </a:r>
            <a:r>
              <a:rPr lang="fi-FI" dirty="0"/>
              <a:t>-no-</a:t>
            </a:r>
            <a:r>
              <a:rPr lang="fi-FI" dirty="0" err="1"/>
              <a:t>profile</a:t>
            </a:r>
            <a:r>
              <a:rPr lang="fi-FI" dirty="0"/>
              <a:t>-</a:t>
            </a:r>
            <a:r>
              <a:rPr lang="fi-FI" dirty="0" err="1"/>
              <a:t>pic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17th of August 2016.</a:t>
            </a:r>
          </a:p>
        </p:txBody>
      </p:sp>
    </p:spTree>
    <p:extLst>
      <p:ext uri="{BB962C8B-B14F-4D97-AF65-F5344CB8AC3E}">
        <p14:creationId xmlns:p14="http://schemas.microsoft.com/office/powerpoint/2010/main" val="366891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51</Words>
  <Application>Microsoft Macintosh PowerPoint</Application>
  <PresentationFormat>Näytössä katseltava diaesitys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MY KNOWLEDGE PROFILE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knowledge</dc:title>
  <dc:creator>Markus Lajunen</dc:creator>
  <cp:lastModifiedBy>Lajunen Markus</cp:lastModifiedBy>
  <cp:revision>33</cp:revision>
  <dcterms:created xsi:type="dcterms:W3CDTF">2015-08-25T07:22:14Z</dcterms:created>
  <dcterms:modified xsi:type="dcterms:W3CDTF">2025-04-04T08:26:35Z</dcterms:modified>
</cp:coreProperties>
</file>