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8" d="100"/>
          <a:sy n="58" d="100"/>
        </p:scale>
        <p:origin x="19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C69679-4028-4226-ABE3-15BAE5E95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BE90CA8-82FB-487B-B147-E36AE4AF3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E3B83DA-3A72-454B-BB91-C15F6BAC1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64AB-066A-4F1B-B5EB-3A9E2CD1C1F6}" type="datetimeFigureOut">
              <a:rPr lang="fi-FI" smtClean="0"/>
              <a:t>24.3.2021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3537D5-AD20-478D-9D4E-67A90E176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31ACC81-2450-4A80-B30E-2F1567F2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FAFB-3B60-4D22-B7E7-6FF305293C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222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169389-CDFE-4B3A-908B-6FA5330E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27FAADD-B0E2-4AD1-BE1F-CD54D4A0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C4F35C-CCA6-40E2-81EE-30135CD4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64AB-066A-4F1B-B5EB-3A9E2CD1C1F6}" type="datetimeFigureOut">
              <a:rPr lang="fi-FI" smtClean="0"/>
              <a:t>24.3.2021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88805E6-90BB-44E4-A6D8-609A89BA7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F1523C-EA32-4CC3-B628-C6C693C5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FAFB-3B60-4D22-B7E7-6FF305293C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47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3F48569-2731-4D3C-9F67-CB9C9DD8A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755EEEE-9E63-4BEE-8268-1ACF8BF50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D92B3E-EC71-4F48-96A6-55064301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64AB-066A-4F1B-B5EB-3A9E2CD1C1F6}" type="datetimeFigureOut">
              <a:rPr lang="fi-FI" smtClean="0"/>
              <a:t>24.3.2021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75F918-E052-4CC5-904E-5B3DB5403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14D6917-E47D-4587-8B59-BC56366D5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FAFB-3B60-4D22-B7E7-6FF305293C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482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EC9490-5F0E-423B-A2DB-BB722AF6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7AAB95-3222-4311-8C5D-28DF36E27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E9A5BA-45EF-4BFE-98AB-19FB3BABD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64AB-066A-4F1B-B5EB-3A9E2CD1C1F6}" type="datetimeFigureOut">
              <a:rPr lang="fi-FI" smtClean="0"/>
              <a:t>24.3.2021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44C00C-D8D2-4C04-98E8-6CD440F98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84AF25-2D7D-4682-A297-8A1EFF3F1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FAFB-3B60-4D22-B7E7-6FF305293C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66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55DD4A-172F-47CD-B102-3922149CC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77DE271-77FD-4002-A5B1-102F7266D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69FF2B-2E73-40F6-83A0-043DD5ACF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64AB-066A-4F1B-B5EB-3A9E2CD1C1F6}" type="datetimeFigureOut">
              <a:rPr lang="fi-FI" smtClean="0"/>
              <a:t>24.3.2021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E3D115-30CC-4C8B-A19B-3ECA6E12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924E6C-4BF6-48C2-BE63-64CEBB44C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FAFB-3B60-4D22-B7E7-6FF305293C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656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0DDDAC-E8C8-45AD-8618-BA28CABFC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2375DE-9923-4A44-AE44-B0C328799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98B4F35-9265-4671-BE2B-C2BE48C3B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A8BA2A8-1CF8-4C46-96B2-B27D68EC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64AB-066A-4F1B-B5EB-3A9E2CD1C1F6}" type="datetimeFigureOut">
              <a:rPr lang="fi-FI" smtClean="0"/>
              <a:t>24.3.2021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E3A29DA-4F92-47B9-87BC-F932C45E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2F370F1-55A0-46ED-92DF-9CB339D9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FAFB-3B60-4D22-B7E7-6FF305293C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429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733E35-888B-4CB6-97BC-25758FF2D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5D3CEB9-3FF1-400F-9BB8-7230B7557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4AF6A8-BED7-47AB-9031-4E4A31F0E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50E17D3-02B2-4A17-A674-E77066DC1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AB3C9FA-D666-4142-B3F8-794CB8B59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7C0834B-8D09-4191-88B6-61020DB8D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64AB-066A-4F1B-B5EB-3A9E2CD1C1F6}" type="datetimeFigureOut">
              <a:rPr lang="fi-FI" smtClean="0"/>
              <a:t>24.3.2021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871239A-4F99-4CBB-A72A-C098759EB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D47FDBF-D122-4867-8A87-6BB88DA44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FAFB-3B60-4D22-B7E7-6FF305293C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470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4170E8-64AA-454C-B0BB-2E0BC750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3E3A650-B327-4035-9AAA-91351F0A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64AB-066A-4F1B-B5EB-3A9E2CD1C1F6}" type="datetimeFigureOut">
              <a:rPr lang="fi-FI" smtClean="0"/>
              <a:t>24.3.2021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EE0C16-8833-4F4C-92C5-547B9C5C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1E0BF2C-DCAB-46DC-953F-7A31C631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FAFB-3B60-4D22-B7E7-6FF305293C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391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4F941C-820B-4CF6-9717-766D6D943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64AB-066A-4F1B-B5EB-3A9E2CD1C1F6}" type="datetimeFigureOut">
              <a:rPr lang="fi-FI" smtClean="0"/>
              <a:t>24.3.2021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90DDD98-840F-4E6B-BFA0-59E5B977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041B4F7-6AC9-4E7A-9656-EFB478E80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FAFB-3B60-4D22-B7E7-6FF305293C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049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75AAA3-A381-4D66-B03E-BDBB3F90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87CF14-F28F-4064-8420-60B469A0E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97F96C9-A691-487F-B41C-C4890EA81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9D690-3C92-468B-8CE3-C3016B78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64AB-066A-4F1B-B5EB-3A9E2CD1C1F6}" type="datetimeFigureOut">
              <a:rPr lang="fi-FI" smtClean="0"/>
              <a:t>24.3.2021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673FB37-7522-4D9D-92A1-967DE5722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F135856-BC32-4D8A-A440-01BD82E2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FAFB-3B60-4D22-B7E7-6FF305293C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67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0BB7B4-369B-4C62-9BEA-CA7D5709C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56BD381-CFEE-4520-B495-A9210EC79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784F9BC-AB74-4A0A-B462-213A912CA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69225A0-1541-4E59-9F5D-46DCA6372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64AB-066A-4F1B-B5EB-3A9E2CD1C1F6}" type="datetimeFigureOut">
              <a:rPr lang="fi-FI" smtClean="0"/>
              <a:t>24.3.2021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62FB946-2295-4C53-A487-B767CA20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5EFC48B-1070-4BE4-9C8E-B28C427C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FAFB-3B60-4D22-B7E7-6FF305293C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841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5855650-0245-4F5F-AC97-D0CDE5CF7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A6B1549-1DBC-41AF-8BDE-533A8E26F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1C53C68-CBF2-45D3-BF9D-9A025420EE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664AB-066A-4F1B-B5EB-3A9E2CD1C1F6}" type="datetimeFigureOut">
              <a:rPr lang="fi-FI" smtClean="0"/>
              <a:t>24.3.2021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E74542-4B8E-4B8C-AF10-E48E89145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6987F7-D7EA-46E5-BA90-D50654237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1FAFB-3B60-4D22-B7E7-6FF305293C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299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aivas, ulko, puu, lumi&#10;&#10;Kuvaus luotu automaattisesti">
            <a:extLst>
              <a:ext uri="{FF2B5EF4-FFF2-40B4-BE49-F238E27FC236}">
                <a16:creationId xmlns:a16="http://schemas.microsoft.com/office/drawing/2014/main" id="{FEBB4970-C6F3-449D-A0D9-56F331888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6" b="51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A58FD5B-8D23-4218-A962-210A19811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fi-FI" sz="4000"/>
              <a:t>heijastuminen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E59EA45-E1D3-4065-AC0B-D793532E5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fi-FI" sz="1600"/>
              <a:t>Fy 7 lk</a:t>
            </a:r>
          </a:p>
          <a:p>
            <a:r>
              <a:rPr lang="fi-FI" sz="1600"/>
              <a:t>Leena Piiroinen 24.3.2021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88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BF3D4E-9AD2-4B2D-AD64-B7B8A884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Valo</a:t>
            </a:r>
            <a:r>
              <a:rPr lang="en-US" dirty="0"/>
              <a:t> ja </a:t>
            </a:r>
            <a:r>
              <a:rPr lang="en-US" dirty="0" err="1"/>
              <a:t>varjo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isällön paikkamerkki 4" descr="Kuva, joka sisältää kohteen ulko, maa, puu, lika&#10;&#10;Kuvaus luotu automaattisesti">
            <a:extLst>
              <a:ext uri="{FF2B5EF4-FFF2-40B4-BE49-F238E27FC236}">
                <a16:creationId xmlns:a16="http://schemas.microsoft.com/office/drawing/2014/main" id="{06E7FC7F-A269-4DCB-AB1D-D106AF75EA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617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39F78BD-1ECB-4BC8-B512-9A3DABD6C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2871982"/>
            <a:ext cx="5004073" cy="3181684"/>
          </a:xfrm>
        </p:spPr>
        <p:txBody>
          <a:bodyPr anchor="t">
            <a:normAutofit/>
          </a:bodyPr>
          <a:lstStyle/>
          <a:p>
            <a:r>
              <a:rPr lang="en-US" dirty="0" err="1"/>
              <a:t>Valo</a:t>
            </a:r>
            <a:r>
              <a:rPr lang="en-US" dirty="0"/>
              <a:t> </a:t>
            </a:r>
            <a:r>
              <a:rPr lang="en-US" dirty="0" err="1"/>
              <a:t>kulkee</a:t>
            </a:r>
            <a:r>
              <a:rPr lang="en-US" dirty="0"/>
              <a:t> </a:t>
            </a:r>
            <a:r>
              <a:rPr lang="en-US" dirty="0" err="1"/>
              <a:t>suoraviivaisesti</a:t>
            </a:r>
            <a:endParaRPr lang="en-US" dirty="0"/>
          </a:p>
          <a:p>
            <a:r>
              <a:rPr lang="en-US" dirty="0" err="1"/>
              <a:t>Varjo</a:t>
            </a:r>
            <a:r>
              <a:rPr lang="en-US" dirty="0"/>
              <a:t> on </a:t>
            </a:r>
            <a:r>
              <a:rPr lang="en-US" dirty="0" err="1"/>
              <a:t>alue</a:t>
            </a:r>
            <a:r>
              <a:rPr lang="en-US" dirty="0"/>
              <a:t>, </a:t>
            </a:r>
            <a:r>
              <a:rPr lang="en-US" dirty="0" err="1"/>
              <a:t>johon</a:t>
            </a:r>
            <a:r>
              <a:rPr lang="en-US" dirty="0"/>
              <a:t> </a:t>
            </a:r>
            <a:r>
              <a:rPr lang="en-US" dirty="0" err="1"/>
              <a:t>valo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pääse</a:t>
            </a:r>
            <a:endParaRPr lang="en-US" dirty="0"/>
          </a:p>
          <a:p>
            <a:r>
              <a:rPr lang="en-US" dirty="0" err="1"/>
              <a:t>Valon</a:t>
            </a:r>
            <a:r>
              <a:rPr lang="en-US" dirty="0"/>
              <a:t> </a:t>
            </a:r>
            <a:r>
              <a:rPr lang="en-US" dirty="0" err="1"/>
              <a:t>etenemistä</a:t>
            </a:r>
            <a:r>
              <a:rPr lang="en-US" dirty="0"/>
              <a:t>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mallintaa</a:t>
            </a:r>
            <a:r>
              <a:rPr lang="en-US" dirty="0"/>
              <a:t> </a:t>
            </a:r>
            <a:r>
              <a:rPr lang="en-US" dirty="0" err="1"/>
              <a:t>valonsädemallilla</a:t>
            </a:r>
            <a:endParaRPr lang="en-US" dirty="0"/>
          </a:p>
          <a:p>
            <a:r>
              <a:rPr lang="en-US" dirty="0" err="1"/>
              <a:t>Varjo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olla </a:t>
            </a:r>
            <a:r>
              <a:rPr lang="en-US" dirty="0" err="1"/>
              <a:t>sydänvarjo</a:t>
            </a:r>
            <a:r>
              <a:rPr lang="en-US" dirty="0"/>
              <a:t> tai </a:t>
            </a:r>
            <a:r>
              <a:rPr lang="en-US" dirty="0" err="1"/>
              <a:t>puolivarjo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61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9D491E-68AF-4783-8CC6-4A87E3AAA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fi-FI" sz="4800"/>
              <a:t>Heijastuslaki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alon heijastuminen:">
            <a:extLst>
              <a:ext uri="{FF2B5EF4-FFF2-40B4-BE49-F238E27FC236}">
                <a16:creationId xmlns:a16="http://schemas.microsoft.com/office/drawing/2014/main" id="{C5F2E3DC-73A7-450A-8299-E0E453D4A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21" y="2213008"/>
            <a:ext cx="6308036" cy="285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144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12E503-862D-4904-9D4A-00E4A7E62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fi-FI" sz="4800"/>
              <a:t>Tasopeili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F93CD5-7566-40E3-93BA-502934AED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890986"/>
            <a:ext cx="5632174" cy="2979461"/>
          </a:xfrm>
        </p:spPr>
        <p:txBody>
          <a:bodyPr anchor="ctr">
            <a:normAutofit/>
          </a:bodyPr>
          <a:lstStyle/>
          <a:p>
            <a:r>
              <a:rPr lang="fi-FI" sz="2200" dirty="0">
                <a:solidFill>
                  <a:schemeClr val="bg1"/>
                </a:solidFill>
              </a:rPr>
              <a:t>Heijastuva kuva on valekuva</a:t>
            </a:r>
          </a:p>
          <a:p>
            <a:r>
              <a:rPr lang="fi-FI" sz="2200" dirty="0">
                <a:solidFill>
                  <a:schemeClr val="bg1"/>
                </a:solidFill>
              </a:rPr>
              <a:t>Kuvan paikka saadaan piirtämällä peilin taakse valonsäteiden jatkeet</a:t>
            </a:r>
          </a:p>
          <a:p>
            <a:r>
              <a:rPr lang="fi-FI" sz="2200" dirty="0">
                <a:solidFill>
                  <a:schemeClr val="bg1"/>
                </a:solidFill>
              </a:rPr>
              <a:t>Kuva on samankokoinen kuin esine</a:t>
            </a:r>
          </a:p>
          <a:p>
            <a:r>
              <a:rPr lang="fi-FI" sz="2200" dirty="0">
                <a:solidFill>
                  <a:schemeClr val="bg1"/>
                </a:solidFill>
              </a:rPr>
              <a:t>Vasen ja oikea vaihtavat paikkaa</a:t>
            </a:r>
          </a:p>
        </p:txBody>
      </p:sp>
      <p:pic>
        <p:nvPicPr>
          <p:cNvPr id="2050" name="Picture 2" descr="Sädeoptiikkaa">
            <a:extLst>
              <a:ext uri="{FF2B5EF4-FFF2-40B4-BE49-F238E27FC236}">
                <a16:creationId xmlns:a16="http://schemas.microsoft.com/office/drawing/2014/main" id="{5E219899-6900-4C55-90A6-CCF324139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30" y="285435"/>
            <a:ext cx="3669383" cy="262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229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4AC5F1E-5452-412B-A5DB-B6E5F8DA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Kovera peili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738B7F-3602-4535-9F5A-DFB00AFBD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Kokoaa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valonsäteet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Käytetään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esimerkiksi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lautasantenneissa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Kovera peili">
            <a:extLst>
              <a:ext uri="{FF2B5EF4-FFF2-40B4-BE49-F238E27FC236}">
                <a16:creationId xmlns:a16="http://schemas.microsoft.com/office/drawing/2014/main" id="{85E660E2-86CF-4D61-94AD-6FB27DC59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939" y="489204"/>
            <a:ext cx="3164728" cy="451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59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11BDAF-C88D-447D-B7F2-D7E1714CD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fi-FI" sz="4800"/>
              <a:t>Kupera peili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58ABF6-A2D8-4565-8373-533A0721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84530"/>
            <a:ext cx="4890052" cy="1321927"/>
          </a:xfrm>
        </p:spPr>
        <p:txBody>
          <a:bodyPr anchor="ctr">
            <a:normAutofit/>
          </a:bodyPr>
          <a:lstStyle/>
          <a:p>
            <a:r>
              <a:rPr lang="fi-FI" sz="2200" dirty="0">
                <a:solidFill>
                  <a:schemeClr val="bg1"/>
                </a:solidFill>
              </a:rPr>
              <a:t>Hajottaa valonsäteet</a:t>
            </a:r>
          </a:p>
          <a:p>
            <a:r>
              <a:rPr lang="fi-FI" sz="2200" dirty="0">
                <a:solidFill>
                  <a:schemeClr val="bg1"/>
                </a:solidFill>
              </a:rPr>
              <a:t>Käytetään liikennepeileinä</a:t>
            </a:r>
          </a:p>
          <a:p>
            <a:endParaRPr lang="fi-FI" sz="2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Kupera peili">
            <a:extLst>
              <a:ext uri="{FF2B5EF4-FFF2-40B4-BE49-F238E27FC236}">
                <a16:creationId xmlns:a16="http://schemas.microsoft.com/office/drawing/2014/main" id="{ACA36004-42B4-481C-A746-F6655B52B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342" y="2175870"/>
            <a:ext cx="5397806" cy="38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618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ustakuva, jossa työtila">
            <a:extLst>
              <a:ext uri="{FF2B5EF4-FFF2-40B4-BE49-F238E27FC236}">
                <a16:creationId xmlns:a16="http://schemas.microsoft.com/office/drawing/2014/main" id="{19701FD6-0471-4F0F-AF55-B462E9D65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43" b="99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E69A944-DB8C-487F-807D-0F3D7E974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Tehtäviä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34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70</Words>
  <Application>Microsoft Office PowerPoint</Application>
  <PresentationFormat>Laajakuva</PresentationFormat>
  <Paragraphs>21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heijastuminen</vt:lpstr>
      <vt:lpstr>Valo ja varjo</vt:lpstr>
      <vt:lpstr>Heijastuslaki</vt:lpstr>
      <vt:lpstr>Tasopeili</vt:lpstr>
      <vt:lpstr>Kovera peili</vt:lpstr>
      <vt:lpstr>Kupera peili</vt:lpstr>
      <vt:lpstr>Tehtäviä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heijastuminen</dc:title>
  <dc:creator>Leena Piiroinen</dc:creator>
  <cp:lastModifiedBy>Leena Piiroinen</cp:lastModifiedBy>
  <cp:revision>2</cp:revision>
  <dcterms:created xsi:type="dcterms:W3CDTF">2021-03-24T08:48:30Z</dcterms:created>
  <dcterms:modified xsi:type="dcterms:W3CDTF">2021-03-24T09:04:21Z</dcterms:modified>
</cp:coreProperties>
</file>