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49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6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24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7248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695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083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253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808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96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9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95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483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97314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30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81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7935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08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93B26B-6FD7-4029-868E-F3533024F4D3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82CB4-44D6-48B9-AD76-FC298C42B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06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Sodan ja terrorismin vaikutus lapsen kehitykseen</a:t>
            </a:r>
            <a:endParaRPr lang="fi-FI" sz="28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Fyysinen näkökulma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 smtClean="0"/>
              <a:t>Aliravitsemus / yksipuolinen ravinto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   &gt; Kasvuhäiriöt jo sikiöstä lähtien ( huom. Myös altistus stressihormoneille)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   &gt; Aivojen kehitys (esim. </a:t>
            </a:r>
            <a:r>
              <a:rPr lang="fi-FI" sz="2400" dirty="0" err="1" smtClean="0"/>
              <a:t>myelinisaation</a:t>
            </a:r>
            <a:r>
              <a:rPr lang="fi-FI" sz="2400" dirty="0" smtClean="0"/>
              <a:t> ongelmat, myös </a:t>
            </a:r>
            <a:r>
              <a:rPr lang="fi-FI" sz="2400" dirty="0" err="1" smtClean="0"/>
              <a:t>glymfaattinen</a:t>
            </a:r>
            <a:r>
              <a:rPr lang="fi-FI" sz="2400" dirty="0" smtClean="0"/>
              <a:t> järjestelmä voi toimia heikosti &gt; </a:t>
            </a:r>
            <a:r>
              <a:rPr lang="fi-FI" sz="2400" dirty="0" err="1" smtClean="0"/>
              <a:t>unideprivaatio</a:t>
            </a:r>
            <a:r>
              <a:rPr lang="fi-FI" sz="2400" dirty="0" smtClean="0"/>
              <a:t>, unen heikko laatu)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   &gt; Vammautuminen ( fyysiset traumat)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957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6484" y="365126"/>
            <a:ext cx="10407316" cy="926264"/>
          </a:xfrm>
        </p:spPr>
        <p:txBody>
          <a:bodyPr>
            <a:normAutofit/>
          </a:bodyPr>
          <a:lstStyle/>
          <a:p>
            <a:r>
              <a:rPr lang="fi-FI" sz="3200" dirty="0" smtClean="0"/>
              <a:t>Psyykkinen näkökulma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Emotionaaliset ongelmat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Negatiiviset tunteet ylikuormittavat, esim. jatkuva pelko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Myönteisyyden ja empatian puute</a:t>
            </a:r>
          </a:p>
          <a:p>
            <a:r>
              <a:rPr lang="fi-FI" dirty="0" smtClean="0"/>
              <a:t>Kognitiiviset ongelmat</a:t>
            </a:r>
          </a:p>
          <a:p>
            <a:pPr marL="0" indent="0">
              <a:buNone/>
            </a:pPr>
            <a:r>
              <a:rPr lang="fi-FI" dirty="0" smtClean="0"/>
              <a:t>&gt; koulunkäynti, keskittyminen, uniongelmat, sisäisten mallien kehitys</a:t>
            </a:r>
          </a:p>
          <a:p>
            <a:r>
              <a:rPr lang="fi-FI" dirty="0" smtClean="0"/>
              <a:t>Minuuden kehitys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Kiintymyssuhde (</a:t>
            </a:r>
            <a:r>
              <a:rPr lang="fi-FI" dirty="0" err="1"/>
              <a:t>B</a:t>
            </a:r>
            <a:r>
              <a:rPr lang="fi-FI" dirty="0" err="1" smtClean="0"/>
              <a:t>olwby</a:t>
            </a:r>
            <a:r>
              <a:rPr lang="fi-FI" dirty="0" smtClean="0"/>
              <a:t>), </a:t>
            </a:r>
            <a:r>
              <a:rPr lang="fi-FI" dirty="0" err="1" smtClean="0"/>
              <a:t>psykososiaalinen</a:t>
            </a:r>
            <a:r>
              <a:rPr lang="fi-FI" dirty="0" smtClean="0"/>
              <a:t> kehitys (Eriksson)</a:t>
            </a:r>
          </a:p>
          <a:p>
            <a:r>
              <a:rPr lang="fi-FI" dirty="0" smtClean="0"/>
              <a:t>Mielenterveys</a:t>
            </a:r>
          </a:p>
          <a:p>
            <a:pPr marL="0" indent="0">
              <a:buNone/>
            </a:pPr>
            <a:r>
              <a:rPr lang="fi-FI" dirty="0" smtClean="0"/>
              <a:t>&gt; stressi, traumat, ahdistuneisuus, </a:t>
            </a:r>
            <a:r>
              <a:rPr lang="fi-FI" dirty="0" err="1" smtClean="0"/>
              <a:t>split</a:t>
            </a:r>
            <a:r>
              <a:rPr lang="fi-FI" dirty="0" smtClean="0"/>
              <a:t>-ajattelu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66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Sosiaalinen ja kulttuurinen näkökulma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 smtClean="0"/>
              <a:t>Me-he ajattelu &gt; lisää konfliktien riskiä</a:t>
            </a:r>
          </a:p>
          <a:p>
            <a:r>
              <a:rPr lang="fi-FI" dirty="0" smtClean="0"/>
              <a:t>Stigma ja sädekehävaikutus ( kärjistetyt ihmiskuvat)</a:t>
            </a:r>
          </a:p>
          <a:p>
            <a:r>
              <a:rPr lang="fi-FI" dirty="0" smtClean="0"/>
              <a:t>Viholliskuvat &gt; koston oikeutus?</a:t>
            </a:r>
          </a:p>
          <a:p>
            <a:r>
              <a:rPr lang="fi-FI" dirty="0" smtClean="0"/>
              <a:t>Opittu aggressio</a:t>
            </a:r>
          </a:p>
          <a:p>
            <a:r>
              <a:rPr lang="fi-FI" dirty="0" err="1" smtClean="0"/>
              <a:t>Deindividuaatio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MYÖS FYYSINEN YMPÄRISTÖ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melu, lika, ympäristötuhot ( toksiinit, sortuneet rakennukset)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 smtClean="0"/>
              <a:t>Huom</a:t>
            </a:r>
            <a:r>
              <a:rPr lang="fi-FI" dirty="0" smtClean="0"/>
              <a:t>: esteettisen ja harmonisen ympäristön vaikutus mielenterveyteen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011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</TotalTime>
  <Words>152</Words>
  <Application>Microsoft Office PowerPoint</Application>
  <PresentationFormat>Laajakuva</PresentationFormat>
  <Paragraphs>28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Ioni</vt:lpstr>
      <vt:lpstr>Sodan ja terrorismin vaikutus lapsen kehitykseen</vt:lpstr>
      <vt:lpstr>Psyykkinen näkökulma</vt:lpstr>
      <vt:lpstr>Sosiaalinen ja kulttuurinen näkökulma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Sodan ja terrorismin vaikutus lapsen kehitykseen</dc:title>
  <dc:creator>Tuomo Seitola</dc:creator>
  <cp:lastModifiedBy>Tuomo Seitola</cp:lastModifiedBy>
  <cp:revision>6</cp:revision>
  <dcterms:created xsi:type="dcterms:W3CDTF">2020-04-26T12:05:28Z</dcterms:created>
  <dcterms:modified xsi:type="dcterms:W3CDTF">2020-04-27T06:06:13Z</dcterms:modified>
</cp:coreProperties>
</file>