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5A6-3E7E-4410-9D97-F5F5BECB6D02}" type="datetimeFigureOut">
              <a:rPr lang="fi-FI" smtClean="0"/>
              <a:t>19.4.2020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EE5C-4769-4347-9C0D-C71C8BF45D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7082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5A6-3E7E-4410-9D97-F5F5BECB6D02}" type="datetimeFigureOut">
              <a:rPr lang="fi-FI" smtClean="0"/>
              <a:t>19.4.2020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EE5C-4769-4347-9C0D-C71C8BF45D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7554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5A6-3E7E-4410-9D97-F5F5BECB6D02}" type="datetimeFigureOut">
              <a:rPr lang="fi-FI" smtClean="0"/>
              <a:t>19.4.2020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EE5C-4769-4347-9C0D-C71C8BF45D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209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5A6-3E7E-4410-9D97-F5F5BECB6D02}" type="datetimeFigureOut">
              <a:rPr lang="fi-FI" smtClean="0"/>
              <a:t>19.4.2020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EE5C-4769-4347-9C0D-C71C8BF45D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323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5A6-3E7E-4410-9D97-F5F5BECB6D02}" type="datetimeFigureOut">
              <a:rPr lang="fi-FI" smtClean="0"/>
              <a:t>19.4.2020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EE5C-4769-4347-9C0D-C71C8BF45D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001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5A6-3E7E-4410-9D97-F5F5BECB6D02}" type="datetimeFigureOut">
              <a:rPr lang="fi-FI" smtClean="0"/>
              <a:t>19.4.2020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EE5C-4769-4347-9C0D-C71C8BF45D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907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5A6-3E7E-4410-9D97-F5F5BECB6D02}" type="datetimeFigureOut">
              <a:rPr lang="fi-FI" smtClean="0"/>
              <a:t>19.4.2020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EE5C-4769-4347-9C0D-C71C8BF45D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3171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5A6-3E7E-4410-9D97-F5F5BECB6D02}" type="datetimeFigureOut">
              <a:rPr lang="fi-FI" smtClean="0"/>
              <a:t>19.4.2020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EE5C-4769-4347-9C0D-C71C8BF45D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5004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5A6-3E7E-4410-9D97-F5F5BECB6D02}" type="datetimeFigureOut">
              <a:rPr lang="fi-FI" smtClean="0"/>
              <a:t>19.4.2020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EE5C-4769-4347-9C0D-C71C8BF45D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845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5A6-3E7E-4410-9D97-F5F5BECB6D02}" type="datetimeFigureOut">
              <a:rPr lang="fi-FI" smtClean="0"/>
              <a:t>19.4.2020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EE5C-4769-4347-9C0D-C71C8BF45D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537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5A6-3E7E-4410-9D97-F5F5BECB6D02}" type="datetimeFigureOut">
              <a:rPr lang="fi-FI" smtClean="0"/>
              <a:t>19.4.2020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EE5C-4769-4347-9C0D-C71C8BF45D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621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ED5A6-3E7E-4410-9D97-F5F5BECB6D02}" type="datetimeFigureOut">
              <a:rPr lang="fi-FI" smtClean="0"/>
              <a:t>19.4.2020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5EE5C-4769-4347-9C0D-C71C8BF45D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8874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KPL 5 VESI RITUAALEISSA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mtClean="0"/>
              <a:t>TEHTÄVÄ: VASTAA ALLAOLEVIIN KYSYMYKSIIN PALAUTUSKANSIOON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540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1" y="1"/>
            <a:ext cx="4887913" cy="321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8723" name="Group 3"/>
          <p:cNvGrpSpPr>
            <a:grpSpLocks/>
          </p:cNvGrpSpPr>
          <p:nvPr/>
        </p:nvGrpSpPr>
        <p:grpSpPr bwMode="auto">
          <a:xfrm>
            <a:off x="2133600" y="4953000"/>
            <a:ext cx="8534400" cy="1371600"/>
            <a:chOff x="384" y="3264"/>
            <a:chExt cx="5376" cy="864"/>
          </a:xfrm>
        </p:grpSpPr>
        <p:sp>
          <p:nvSpPr>
            <p:cNvPr id="28679" name="AutoShape 4"/>
            <p:cNvSpPr>
              <a:spLocks noChangeArrowheads="1"/>
            </p:cNvSpPr>
            <p:nvPr/>
          </p:nvSpPr>
          <p:spPr bwMode="auto">
            <a:xfrm>
              <a:off x="384" y="3264"/>
              <a:ext cx="4944" cy="672"/>
            </a:xfrm>
            <a:prstGeom prst="roundRect">
              <a:avLst>
                <a:gd name="adj" fmla="val 16667"/>
              </a:avLst>
            </a:prstGeom>
            <a:solidFill>
              <a:srgbClr val="F9A61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endParaRPr lang="fi-FI" altLang="fi-FI"/>
            </a:p>
          </p:txBody>
        </p:sp>
        <p:sp>
          <p:nvSpPr>
            <p:cNvPr id="28680" name="Text Box 5"/>
            <p:cNvSpPr txBox="1">
              <a:spLocks noChangeArrowheads="1"/>
            </p:cNvSpPr>
            <p:nvPr/>
          </p:nvSpPr>
          <p:spPr bwMode="auto">
            <a:xfrm>
              <a:off x="816" y="3321"/>
              <a:ext cx="4944" cy="8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i-FI" altLang="fi-FI" sz="1800"/>
                <a:t>Mitä kuvissa tapahtuu?</a:t>
              </a:r>
            </a:p>
            <a:p>
              <a:r>
                <a:rPr lang="fi-FI" altLang="fi-FI" sz="1800"/>
                <a:t>Mihin tilanteisiin tapahtumat liittyvät?</a:t>
              </a:r>
            </a:p>
            <a:p>
              <a:r>
                <a:rPr lang="fi-FI" altLang="fi-FI" sz="1800"/>
                <a:t>Miten ennakkoluulot tai tietämättömyys voivat vaikuttaa kuvien tulkintaan?</a:t>
              </a:r>
              <a:endParaRPr lang="fi-FI" altLang="fi-FI"/>
            </a:p>
            <a:p>
              <a:endParaRPr lang="fi-FI" altLang="fi-FI"/>
            </a:p>
          </p:txBody>
        </p:sp>
        <p:sp>
          <p:nvSpPr>
            <p:cNvPr id="28681" name="Text Box 6"/>
            <p:cNvSpPr txBox="1">
              <a:spLocks noChangeArrowheads="1"/>
            </p:cNvSpPr>
            <p:nvPr/>
          </p:nvSpPr>
          <p:spPr bwMode="auto">
            <a:xfrm>
              <a:off x="480" y="3312"/>
              <a:ext cx="384" cy="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fi-FI" altLang="fi-FI" sz="4400" b="1">
                  <a:solidFill>
                    <a:schemeClr val="bg1"/>
                  </a:solidFill>
                  <a:latin typeface="Arial" panose="020B0604020202020204" pitchFamily="34" charset="0"/>
                </a:rPr>
                <a:t>?</a:t>
              </a:r>
            </a:p>
          </p:txBody>
        </p:sp>
      </p:grpSp>
      <p:sp>
        <p:nvSpPr>
          <p:cNvPr id="28676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114800" y="6324600"/>
            <a:ext cx="457200" cy="3810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fi-FI" altLang="fi-FI"/>
          </a:p>
        </p:txBody>
      </p:sp>
      <p:pic>
        <p:nvPicPr>
          <p:cNvPr id="28677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9516"/>
              </a:clrFrom>
              <a:clrTo>
                <a:srgbClr val="F7951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324600"/>
            <a:ext cx="32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597026"/>
            <a:ext cx="4876800" cy="324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600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96132" presetClass="entr" presetSubtype="1773637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Laajakuva</PresentationFormat>
  <Paragraphs>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</vt:lpstr>
      <vt:lpstr>Office-teema</vt:lpstr>
      <vt:lpstr>KPL 5 VESI RITUAALEISSA</vt:lpstr>
      <vt:lpstr>PowerPoint-esitys</vt:lpstr>
    </vt:vector>
  </TitlesOfParts>
  <Company>Rauman kaupunki, kasvatus- ja opetustoimi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KPL 5 VESI RITUAALEISSA</dc:title>
  <dc:creator>Sainio Sanna</dc:creator>
  <cp:lastModifiedBy>Sainio Sanna</cp:lastModifiedBy>
  <cp:revision>1</cp:revision>
  <dcterms:created xsi:type="dcterms:W3CDTF">2020-04-19T07:31:05Z</dcterms:created>
  <dcterms:modified xsi:type="dcterms:W3CDTF">2020-04-19T07:32:28Z</dcterms:modified>
</cp:coreProperties>
</file>