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314" r:id="rId7"/>
    <p:sldId id="315" r:id="rId8"/>
    <p:sldId id="316" r:id="rId9"/>
    <p:sldId id="317" r:id="rId10"/>
    <p:sldId id="318" r:id="rId11"/>
    <p:sldId id="319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5"/>
    <p:restoredTop sz="94454"/>
  </p:normalViewPr>
  <p:slideViewPr>
    <p:cSldViewPr snapToGrid="0">
      <p:cViewPr varScale="1">
        <p:scale>
          <a:sx n="41" d="100"/>
          <a:sy n="41" d="100"/>
        </p:scale>
        <p:origin x="2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03/06/2023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16.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nousu</a:t>
            </a:r>
            <a:r>
              <a:rPr lang="en-GB" dirty="0"/>
              <a:t> </a:t>
            </a:r>
            <a:r>
              <a:rPr lang="en-GB" dirty="0" err="1"/>
              <a:t>suurvallaksi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Kommunistisen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ihmisoikeusrikkomukset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Satojen</a:t>
            </a:r>
            <a:r>
              <a:rPr lang="en-GB" dirty="0"/>
              <a:t> </a:t>
            </a:r>
            <a:r>
              <a:rPr lang="en-GB" dirty="0" err="1"/>
              <a:t>kukkien</a:t>
            </a:r>
            <a:r>
              <a:rPr lang="en-GB" dirty="0"/>
              <a:t> </a:t>
            </a:r>
            <a:r>
              <a:rPr lang="en-GB" dirty="0" err="1"/>
              <a:t>kampanja</a:t>
            </a:r>
            <a:r>
              <a:rPr lang="en-GB" dirty="0"/>
              <a:t> (1956–1957)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rohkaisi</a:t>
            </a:r>
            <a:r>
              <a:rPr lang="en-GB" dirty="0"/>
              <a:t> </a:t>
            </a:r>
            <a:r>
              <a:rPr lang="en-GB" dirty="0" err="1"/>
              <a:t>kansalaisia</a:t>
            </a:r>
            <a:r>
              <a:rPr lang="en-GB" dirty="0"/>
              <a:t> </a:t>
            </a:r>
            <a:r>
              <a:rPr lang="en-GB" dirty="0" err="1"/>
              <a:t>kertomaan</a:t>
            </a:r>
            <a:r>
              <a:rPr lang="en-GB" dirty="0"/>
              <a:t> </a:t>
            </a:r>
            <a:r>
              <a:rPr lang="en-GB" dirty="0" err="1"/>
              <a:t>vapaasti</a:t>
            </a:r>
            <a:r>
              <a:rPr lang="en-GB" dirty="0"/>
              <a:t> </a:t>
            </a:r>
            <a:r>
              <a:rPr lang="en-GB" dirty="0" err="1"/>
              <a:t>mielipiteensä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Reilu</a:t>
            </a:r>
            <a:r>
              <a:rPr lang="en-GB" dirty="0"/>
              <a:t> </a:t>
            </a:r>
            <a:r>
              <a:rPr lang="en-GB" dirty="0" err="1"/>
              <a:t>puoli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 </a:t>
            </a:r>
            <a:r>
              <a:rPr lang="en-GB" dirty="0" err="1"/>
              <a:t>kritisoinutta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pidätettiin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pakkotyöhön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Suuri</a:t>
            </a:r>
            <a:r>
              <a:rPr lang="en-GB" dirty="0"/>
              <a:t> </a:t>
            </a:r>
            <a:r>
              <a:rPr lang="en-GB" dirty="0" err="1"/>
              <a:t>harppaus</a:t>
            </a:r>
            <a:r>
              <a:rPr lang="en-GB" dirty="0"/>
              <a:t> (1958–1959)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Maon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nostaa</a:t>
            </a:r>
            <a:r>
              <a:rPr lang="en-GB" dirty="0"/>
              <a:t>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teollisuustuotanto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länsimaiden</a:t>
            </a:r>
            <a:r>
              <a:rPr lang="en-GB" dirty="0"/>
              <a:t> </a:t>
            </a:r>
            <a:r>
              <a:rPr lang="en-GB" dirty="0" err="1"/>
              <a:t>tasolle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Talonpojat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tuottamaan</a:t>
            </a:r>
            <a:r>
              <a:rPr lang="en-GB" dirty="0"/>
              <a:t> </a:t>
            </a:r>
            <a:r>
              <a:rPr lang="en-GB" dirty="0" err="1"/>
              <a:t>epärealistiset</a:t>
            </a:r>
            <a:r>
              <a:rPr lang="en-GB" dirty="0"/>
              <a:t> </a:t>
            </a:r>
            <a:r>
              <a:rPr lang="en-GB" dirty="0" err="1"/>
              <a:t>määrät</a:t>
            </a:r>
            <a:r>
              <a:rPr lang="en-GB" dirty="0"/>
              <a:t> </a:t>
            </a:r>
            <a:r>
              <a:rPr lang="en-GB" dirty="0" err="1"/>
              <a:t>terästä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Kotikutoinen</a:t>
            </a:r>
            <a:r>
              <a:rPr lang="en-GB" dirty="0"/>
              <a:t> </a:t>
            </a:r>
            <a:r>
              <a:rPr lang="en-GB" dirty="0" err="1"/>
              <a:t>teräs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kelvotonta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pellot</a:t>
            </a:r>
            <a:r>
              <a:rPr lang="en-GB" dirty="0"/>
              <a:t> </a:t>
            </a:r>
            <a:r>
              <a:rPr lang="en-GB" dirty="0" err="1"/>
              <a:t>jäivät</a:t>
            </a:r>
            <a:r>
              <a:rPr lang="en-GB" dirty="0"/>
              <a:t> </a:t>
            </a:r>
            <a:r>
              <a:rPr lang="en-GB" dirty="0" err="1"/>
              <a:t>viljelemättä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Noin</a:t>
            </a:r>
            <a:r>
              <a:rPr lang="en-GB" dirty="0"/>
              <a:t> 40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 </a:t>
            </a:r>
            <a:r>
              <a:rPr lang="en-GB" dirty="0" err="1"/>
              <a:t>nälkään</a:t>
            </a:r>
            <a:r>
              <a:rPr lang="en-GB" dirty="0"/>
              <a:t> </a:t>
            </a:r>
            <a:r>
              <a:rPr lang="en-GB" dirty="0" err="1"/>
              <a:t>kampanjan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Kulttuurivallankumous</a:t>
            </a:r>
            <a:r>
              <a:rPr lang="en-GB" dirty="0"/>
              <a:t> (1966–1976)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kannusti</a:t>
            </a:r>
            <a:r>
              <a:rPr lang="en-GB" dirty="0"/>
              <a:t> </a:t>
            </a:r>
            <a:r>
              <a:rPr lang="en-GB" dirty="0" err="1"/>
              <a:t>nuoria</a:t>
            </a:r>
            <a:r>
              <a:rPr lang="en-GB" dirty="0"/>
              <a:t> ”</a:t>
            </a:r>
            <a:r>
              <a:rPr lang="en-GB" dirty="0" err="1"/>
              <a:t>taistelemaan</a:t>
            </a:r>
            <a:r>
              <a:rPr lang="en-GB" dirty="0"/>
              <a:t> </a:t>
            </a:r>
            <a:r>
              <a:rPr lang="en-GB" dirty="0" err="1"/>
              <a:t>vanhoillisuutta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”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hävittämään</a:t>
            </a:r>
            <a:r>
              <a:rPr lang="en-GB" dirty="0"/>
              <a:t> </a:t>
            </a:r>
            <a:r>
              <a:rPr lang="en-GB" dirty="0" err="1"/>
              <a:t>länsimaiset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porvarilliset</a:t>
            </a:r>
            <a:r>
              <a:rPr lang="en-GB" dirty="0"/>
              <a:t> </a:t>
            </a:r>
            <a:r>
              <a:rPr lang="en-GB" dirty="0" err="1"/>
              <a:t>ajatukset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merkit</a:t>
            </a:r>
            <a:r>
              <a:rPr lang="en-GB" dirty="0"/>
              <a:t> </a:t>
            </a:r>
            <a:r>
              <a:rPr lang="en-GB" dirty="0" err="1"/>
              <a:t>yhteiskunnasta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Todellinen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eliminoida</a:t>
            </a:r>
            <a:r>
              <a:rPr lang="en-GB" dirty="0"/>
              <a:t> </a:t>
            </a:r>
            <a:r>
              <a:rPr lang="en-GB" dirty="0" err="1"/>
              <a:t>Maoa</a:t>
            </a:r>
            <a:r>
              <a:rPr lang="en-GB" dirty="0"/>
              <a:t> </a:t>
            </a:r>
            <a:r>
              <a:rPr lang="en-GB" dirty="0" err="1"/>
              <a:t>vastustajat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hiljentää</a:t>
            </a:r>
            <a:r>
              <a:rPr lang="en-GB" dirty="0"/>
              <a:t> </a:t>
            </a:r>
            <a:r>
              <a:rPr lang="en-GB" dirty="0" err="1"/>
              <a:t>kritiikki</a:t>
            </a:r>
            <a:r>
              <a:rPr lang="en-GB" dirty="0"/>
              <a:t> </a:t>
            </a:r>
            <a:r>
              <a:rPr lang="en-GB" dirty="0" err="1"/>
              <a:t>Suuren</a:t>
            </a:r>
            <a:r>
              <a:rPr lang="en-GB" dirty="0"/>
              <a:t> </a:t>
            </a:r>
            <a:r>
              <a:rPr lang="en-GB" dirty="0" err="1"/>
              <a:t>harppauksen</a:t>
            </a:r>
            <a:r>
              <a:rPr lang="en-GB" dirty="0"/>
              <a:t> </a:t>
            </a:r>
            <a:r>
              <a:rPr lang="en-GB" dirty="0" err="1"/>
              <a:t>epäonnistumisesta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Yhteiskunta</a:t>
            </a:r>
            <a:r>
              <a:rPr lang="en-GB" dirty="0"/>
              <a:t> </a:t>
            </a:r>
            <a:r>
              <a:rPr lang="en-GB" dirty="0" err="1"/>
              <a:t>ajautui</a:t>
            </a:r>
            <a:r>
              <a:rPr lang="en-GB" dirty="0"/>
              <a:t> </a:t>
            </a:r>
            <a:r>
              <a:rPr lang="en-GB" dirty="0" err="1"/>
              <a:t>kaaokseen</a:t>
            </a:r>
            <a:r>
              <a:rPr lang="en-GB" dirty="0"/>
              <a:t>: </a:t>
            </a:r>
            <a:r>
              <a:rPr lang="en-GB" dirty="0" err="1"/>
              <a:t>opettajia</a:t>
            </a:r>
            <a:r>
              <a:rPr lang="en-GB" dirty="0"/>
              <a:t> </a:t>
            </a:r>
            <a:r>
              <a:rPr lang="en-GB" dirty="0" err="1"/>
              <a:t>pahoinpideltiin</a:t>
            </a:r>
            <a:r>
              <a:rPr lang="en-GB" dirty="0"/>
              <a:t>, </a:t>
            </a:r>
            <a:r>
              <a:rPr lang="en-GB" dirty="0" err="1"/>
              <a:t>kulttuuriaarteita</a:t>
            </a:r>
            <a:r>
              <a:rPr lang="en-GB" dirty="0"/>
              <a:t> </a:t>
            </a:r>
            <a:r>
              <a:rPr lang="en-GB" dirty="0" err="1"/>
              <a:t>tuhottiin</a:t>
            </a:r>
            <a:r>
              <a:rPr lang="en-GB" dirty="0"/>
              <a:t>, </a:t>
            </a:r>
            <a:r>
              <a:rPr lang="en-GB" dirty="0" err="1"/>
              <a:t>älymystöä</a:t>
            </a:r>
            <a:r>
              <a:rPr lang="en-GB" dirty="0"/>
              <a:t> </a:t>
            </a:r>
            <a:r>
              <a:rPr lang="en-GB" dirty="0" err="1"/>
              <a:t>lähetettiin</a:t>
            </a:r>
            <a:r>
              <a:rPr lang="en-GB" dirty="0"/>
              <a:t> </a:t>
            </a:r>
            <a:r>
              <a:rPr lang="en-GB" dirty="0" err="1"/>
              <a:t>pakkotyöleireille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Arviolta</a:t>
            </a:r>
            <a:r>
              <a:rPr lang="en-GB" dirty="0"/>
              <a:t> 0,5–1,5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kommunistisen</a:t>
            </a:r>
            <a:r>
              <a:rPr lang="en-GB" dirty="0"/>
              <a:t> </a:t>
            </a:r>
            <a:r>
              <a:rPr lang="en-GB" dirty="0" err="1"/>
              <a:t>puolueen</a:t>
            </a:r>
            <a:r>
              <a:rPr lang="en-GB" dirty="0"/>
              <a:t> </a:t>
            </a:r>
            <a:r>
              <a:rPr lang="en-GB" dirty="0" err="1"/>
              <a:t>diktatuuri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kansalaisen</a:t>
            </a:r>
            <a:r>
              <a:rPr lang="en-GB" dirty="0"/>
              <a:t> </a:t>
            </a:r>
            <a:r>
              <a:rPr lang="en-GB" dirty="0" err="1"/>
              <a:t>perusoikeuksia</a:t>
            </a:r>
            <a:r>
              <a:rPr lang="en-GB" dirty="0"/>
              <a:t> (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sananvapautta</a:t>
            </a:r>
            <a:r>
              <a:rPr lang="en-GB" dirty="0"/>
              <a:t>, </a:t>
            </a:r>
            <a:r>
              <a:rPr lang="en-GB" dirty="0" err="1"/>
              <a:t>uskonnonvapautta</a:t>
            </a:r>
            <a:r>
              <a:rPr lang="en-GB" dirty="0"/>
              <a:t>, </a:t>
            </a:r>
            <a:r>
              <a:rPr lang="en-GB" dirty="0" err="1"/>
              <a:t>liikkumisvapautta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kokoontumisvapautta</a:t>
            </a:r>
            <a:r>
              <a:rPr lang="en-GB" dirty="0"/>
              <a:t>) </a:t>
            </a:r>
            <a:r>
              <a:rPr lang="en-GB" dirty="0" err="1"/>
              <a:t>ei</a:t>
            </a:r>
            <a:r>
              <a:rPr lang="en-GB" dirty="0"/>
              <a:t> ole tai </a:t>
            </a:r>
            <a:r>
              <a:rPr lang="en-GB" dirty="0" err="1"/>
              <a:t>niitä</a:t>
            </a:r>
            <a:r>
              <a:rPr lang="en-GB" dirty="0"/>
              <a:t> </a:t>
            </a:r>
            <a:r>
              <a:rPr lang="en-GB" dirty="0" err="1"/>
              <a:t>rajoitetaan</a:t>
            </a:r>
            <a:r>
              <a:rPr lang="en-GB" dirty="0"/>
              <a:t> </a:t>
            </a:r>
            <a:r>
              <a:rPr lang="en-GB" dirty="0" err="1"/>
              <a:t>ankarasti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vaatinut</a:t>
            </a:r>
            <a:r>
              <a:rPr lang="en-GB" dirty="0"/>
              <a:t> </a:t>
            </a:r>
            <a:r>
              <a:rPr lang="en-GB" dirty="0" err="1"/>
              <a:t>opiskelijaliike</a:t>
            </a:r>
            <a:r>
              <a:rPr lang="en-GB" dirty="0"/>
              <a:t> </a:t>
            </a:r>
            <a:r>
              <a:rPr lang="en-GB" dirty="0" err="1"/>
              <a:t>kukistettiin</a:t>
            </a:r>
            <a:r>
              <a:rPr lang="en-GB" dirty="0"/>
              <a:t> </a:t>
            </a:r>
            <a:r>
              <a:rPr lang="en-GB" dirty="0" err="1"/>
              <a:t>väkivaltaisesti</a:t>
            </a:r>
            <a:r>
              <a:rPr lang="en-GB" dirty="0"/>
              <a:t> 4.6.1989 </a:t>
            </a:r>
            <a:r>
              <a:rPr lang="en-GB" dirty="0" err="1"/>
              <a:t>Tiananmenin</a:t>
            </a:r>
            <a:r>
              <a:rPr lang="en-GB" dirty="0"/>
              <a:t> </a:t>
            </a:r>
            <a:r>
              <a:rPr lang="en-GB" dirty="0" err="1"/>
              <a:t>aukion</a:t>
            </a:r>
            <a:r>
              <a:rPr lang="en-GB" dirty="0"/>
              <a:t> </a:t>
            </a:r>
            <a:r>
              <a:rPr lang="en-GB" dirty="0" err="1"/>
              <a:t>mielenosoituksessa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Tapahtuman</a:t>
            </a:r>
            <a:r>
              <a:rPr lang="en-GB" dirty="0"/>
              <a:t> </a:t>
            </a:r>
            <a:r>
              <a:rPr lang="en-GB" dirty="0" err="1"/>
              <a:t>mainitseminen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Kiinassa</a:t>
            </a:r>
            <a:r>
              <a:rPr lang="en-GB" dirty="0"/>
              <a:t> </a:t>
            </a:r>
            <a:r>
              <a:rPr lang="en-GB" dirty="0" err="1"/>
              <a:t>kiellettyä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sosiaalisen</a:t>
            </a:r>
            <a:r>
              <a:rPr lang="en-GB" dirty="0"/>
              <a:t> median </a:t>
            </a:r>
            <a:r>
              <a:rPr lang="en-GB" dirty="0" err="1"/>
              <a:t>algoritmit</a:t>
            </a:r>
            <a:r>
              <a:rPr lang="en-GB" dirty="0"/>
              <a:t> </a:t>
            </a:r>
            <a:r>
              <a:rPr lang="en-GB" dirty="0" err="1"/>
              <a:t>rajoittavat</a:t>
            </a:r>
            <a:r>
              <a:rPr lang="en-GB" dirty="0"/>
              <a:t> </a:t>
            </a:r>
            <a:r>
              <a:rPr lang="en-GB" dirty="0" err="1"/>
              <a:t>julkaisuja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on </a:t>
            </a:r>
            <a:r>
              <a:rPr lang="en-GB" dirty="0" err="1"/>
              <a:t>numerot</a:t>
            </a:r>
            <a:r>
              <a:rPr lang="en-GB" dirty="0"/>
              <a:t> 4, 6, 8 </a:t>
            </a:r>
            <a:r>
              <a:rPr lang="en-GB" dirty="0" err="1"/>
              <a:t>ja</a:t>
            </a:r>
            <a:r>
              <a:rPr lang="en-GB" dirty="0"/>
              <a:t> 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Hallituksen</a:t>
            </a:r>
            <a:r>
              <a:rPr lang="en-GB" dirty="0"/>
              <a:t> </a:t>
            </a:r>
            <a:r>
              <a:rPr lang="en-GB" dirty="0" err="1"/>
              <a:t>arvostelijoita</a:t>
            </a:r>
            <a:r>
              <a:rPr lang="en-GB" dirty="0"/>
              <a:t> </a:t>
            </a:r>
            <a:r>
              <a:rPr lang="en-GB" dirty="0" err="1"/>
              <a:t>pidätetään</a:t>
            </a:r>
            <a:r>
              <a:rPr lang="en-GB" dirty="0"/>
              <a:t> </a:t>
            </a:r>
            <a:r>
              <a:rPr lang="en-GB" dirty="0" err="1"/>
              <a:t>epämääräisin</a:t>
            </a:r>
            <a:r>
              <a:rPr lang="en-GB" dirty="0"/>
              <a:t> </a:t>
            </a:r>
            <a:r>
              <a:rPr lang="en-GB" dirty="0" err="1"/>
              <a:t>syyttein</a:t>
            </a:r>
            <a:r>
              <a:rPr lang="en-GB" dirty="0"/>
              <a:t>, </a:t>
            </a:r>
            <a:r>
              <a:rPr lang="en-GB" dirty="0" err="1"/>
              <a:t>usein</a:t>
            </a:r>
            <a:r>
              <a:rPr lang="en-GB" dirty="0"/>
              <a:t> ”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turvallisuuden</a:t>
            </a:r>
            <a:r>
              <a:rPr lang="en-GB" dirty="0"/>
              <a:t>” </a:t>
            </a:r>
            <a:r>
              <a:rPr lang="en-GB" dirty="0" err="1"/>
              <a:t>nimissä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Toisinajattelijoita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ihmisoikeuksien</a:t>
            </a:r>
            <a:r>
              <a:rPr lang="en-GB" dirty="0"/>
              <a:t> </a:t>
            </a:r>
            <a:r>
              <a:rPr lang="en-GB" dirty="0" err="1"/>
              <a:t>puolustajia</a:t>
            </a:r>
            <a:r>
              <a:rPr lang="en-GB" dirty="0"/>
              <a:t> on </a:t>
            </a:r>
            <a:r>
              <a:rPr lang="en-GB" dirty="0" err="1"/>
              <a:t>kidutettu</a:t>
            </a:r>
            <a:r>
              <a:rPr lang="en-GB" dirty="0"/>
              <a:t>, </a:t>
            </a:r>
            <a:r>
              <a:rPr lang="en-GB" dirty="0" err="1"/>
              <a:t>suljettu</a:t>
            </a:r>
            <a:r>
              <a:rPr lang="en-GB" dirty="0"/>
              <a:t> </a:t>
            </a:r>
            <a:r>
              <a:rPr lang="en-GB" dirty="0" err="1"/>
              <a:t>vankileireille</a:t>
            </a:r>
            <a:r>
              <a:rPr lang="en-GB" dirty="0"/>
              <a:t> tai </a:t>
            </a:r>
            <a:r>
              <a:rPr lang="en-GB" dirty="0" err="1"/>
              <a:t>heidät</a:t>
            </a:r>
            <a:r>
              <a:rPr lang="en-GB" dirty="0"/>
              <a:t> on </a:t>
            </a:r>
            <a:r>
              <a:rPr lang="en-GB" dirty="0" err="1"/>
              <a:t>erotettu</a:t>
            </a:r>
            <a:r>
              <a:rPr lang="en-GB" dirty="0"/>
              <a:t> </a:t>
            </a:r>
            <a:r>
              <a:rPr lang="en-GB" dirty="0" err="1"/>
              <a:t>perheistään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Kiinassa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käytössä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kuolemanrangaistus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377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</a:t>
            </a:r>
            <a:r>
              <a:rPr lang="en-GB" dirty="0" err="1"/>
              <a:t>valtasi</a:t>
            </a:r>
            <a:r>
              <a:rPr lang="en-GB" dirty="0"/>
              <a:t> </a:t>
            </a:r>
            <a:r>
              <a:rPr lang="en-GB" dirty="0" err="1"/>
              <a:t>Tiibetin</a:t>
            </a:r>
            <a:r>
              <a:rPr lang="en-GB" dirty="0"/>
              <a:t> 1958. 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Tiibetiläisten</a:t>
            </a:r>
            <a:r>
              <a:rPr lang="en-GB" dirty="0"/>
              <a:t> </a:t>
            </a:r>
            <a:r>
              <a:rPr lang="en-GB" dirty="0" err="1"/>
              <a:t>mielenilmaukset</a:t>
            </a:r>
            <a:r>
              <a:rPr lang="en-GB" dirty="0"/>
              <a:t> </a:t>
            </a:r>
            <a:r>
              <a:rPr lang="en-GB" dirty="0" err="1"/>
              <a:t>itsenäisyyden</a:t>
            </a:r>
            <a:r>
              <a:rPr lang="en-GB" dirty="0"/>
              <a:t> tai </a:t>
            </a:r>
            <a:r>
              <a:rPr lang="en-GB" dirty="0" err="1"/>
              <a:t>laajemman</a:t>
            </a:r>
            <a:r>
              <a:rPr lang="en-GB" dirty="0"/>
              <a:t> </a:t>
            </a:r>
            <a:r>
              <a:rPr lang="en-GB" dirty="0" err="1"/>
              <a:t>autonomian</a:t>
            </a:r>
            <a:r>
              <a:rPr lang="en-GB" dirty="0"/>
              <a:t> </a:t>
            </a:r>
            <a:r>
              <a:rPr lang="en-GB" dirty="0" err="1"/>
              <a:t>puolesta</a:t>
            </a:r>
            <a:r>
              <a:rPr lang="en-GB" dirty="0"/>
              <a:t> on </a:t>
            </a:r>
            <a:r>
              <a:rPr lang="en-GB" dirty="0" err="1"/>
              <a:t>tukahdutettu</a:t>
            </a:r>
            <a:r>
              <a:rPr lang="en-GB" dirty="0"/>
              <a:t> </a:t>
            </a:r>
            <a:r>
              <a:rPr lang="en-GB" dirty="0" err="1"/>
              <a:t>väkivalloin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hengellisen</a:t>
            </a:r>
            <a:r>
              <a:rPr lang="en-GB" dirty="0"/>
              <a:t> </a:t>
            </a:r>
            <a:r>
              <a:rPr lang="en-GB" dirty="0" err="1"/>
              <a:t>johtajan</a:t>
            </a:r>
            <a:r>
              <a:rPr lang="en-GB" dirty="0"/>
              <a:t> Dalai-</a:t>
            </a:r>
            <a:r>
              <a:rPr lang="en-GB" dirty="0" err="1"/>
              <a:t>laman</a:t>
            </a:r>
            <a:r>
              <a:rPr lang="en-GB" dirty="0"/>
              <a:t> </a:t>
            </a:r>
            <a:r>
              <a:rPr lang="en-GB" dirty="0" err="1"/>
              <a:t>kuvan</a:t>
            </a:r>
            <a:r>
              <a:rPr lang="en-GB" dirty="0"/>
              <a:t> </a:t>
            </a:r>
            <a:r>
              <a:rPr lang="en-GB" dirty="0" err="1"/>
              <a:t>hallussapidosta</a:t>
            </a:r>
            <a:r>
              <a:rPr lang="en-GB" dirty="0"/>
              <a:t> </a:t>
            </a:r>
            <a:r>
              <a:rPr lang="en-GB" dirty="0" err="1"/>
              <a:t>joutuu</a:t>
            </a:r>
            <a:r>
              <a:rPr lang="en-GB" dirty="0"/>
              <a:t> </a:t>
            </a:r>
            <a:r>
              <a:rPr lang="en-GB" dirty="0" err="1"/>
              <a:t>vankilaan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buddhalaisia</a:t>
            </a:r>
            <a:r>
              <a:rPr lang="en-GB" dirty="0"/>
              <a:t> </a:t>
            </a:r>
            <a:r>
              <a:rPr lang="en-GB" dirty="0" err="1"/>
              <a:t>luostareita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taidetta</a:t>
            </a:r>
            <a:r>
              <a:rPr lang="en-GB" dirty="0"/>
              <a:t> on </a:t>
            </a:r>
            <a:r>
              <a:rPr lang="en-GB" dirty="0" err="1"/>
              <a:t>tuhottu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9349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alueella</a:t>
            </a:r>
            <a:r>
              <a:rPr lang="en-GB" dirty="0"/>
              <a:t> </a:t>
            </a:r>
            <a:r>
              <a:rPr lang="en-GB" dirty="0" err="1"/>
              <a:t>asuu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10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islaminuskoista</a:t>
            </a:r>
            <a:r>
              <a:rPr lang="en-GB" dirty="0"/>
              <a:t> </a:t>
            </a:r>
            <a:r>
              <a:rPr lang="en-GB" dirty="0" err="1"/>
              <a:t>uiguuria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Ääri-islamilaiset</a:t>
            </a:r>
            <a:r>
              <a:rPr lang="en-GB" dirty="0"/>
              <a:t> </a:t>
            </a:r>
            <a:r>
              <a:rPr lang="en-GB" dirty="0" err="1"/>
              <a:t>uiguuriryhmät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tehneet</a:t>
            </a:r>
            <a:r>
              <a:rPr lang="en-GB" dirty="0"/>
              <a:t> </a:t>
            </a:r>
            <a:r>
              <a:rPr lang="en-GB" dirty="0" err="1"/>
              <a:t>terrori-iskuja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Iskuihin</a:t>
            </a:r>
            <a:r>
              <a:rPr lang="en-GB" dirty="0"/>
              <a:t> </a:t>
            </a:r>
            <a:r>
              <a:rPr lang="en-GB" dirty="0" err="1"/>
              <a:t>vedoten</a:t>
            </a:r>
            <a:r>
              <a:rPr lang="en-GB" dirty="0"/>
              <a:t> </a:t>
            </a: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sulkenut</a:t>
            </a:r>
            <a:r>
              <a:rPr lang="en-GB" dirty="0"/>
              <a:t> </a:t>
            </a:r>
            <a:r>
              <a:rPr lang="en-GB" dirty="0" err="1"/>
              <a:t>satoja</a:t>
            </a:r>
            <a:r>
              <a:rPr lang="en-GB" dirty="0"/>
              <a:t> </a:t>
            </a:r>
            <a:r>
              <a:rPr lang="en-GB" dirty="0" err="1"/>
              <a:t>tuhansia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”</a:t>
            </a:r>
            <a:r>
              <a:rPr lang="en-GB" dirty="0" err="1"/>
              <a:t>uudelleenkoulutusleireille</a:t>
            </a:r>
            <a:r>
              <a:rPr lang="en-GB" dirty="0"/>
              <a:t>”.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Leirit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rangaistus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pakkotyölaitoksia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</a:t>
            </a:r>
            <a:r>
              <a:rPr lang="en-GB" dirty="0" err="1"/>
              <a:t>kidutetaan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painostetaan</a:t>
            </a:r>
            <a:r>
              <a:rPr lang="en-GB" dirty="0"/>
              <a:t> </a:t>
            </a:r>
            <a:r>
              <a:rPr lang="en-GB" dirty="0" err="1"/>
              <a:t>luopumaan</a:t>
            </a:r>
            <a:r>
              <a:rPr lang="en-GB" dirty="0"/>
              <a:t> </a:t>
            </a:r>
            <a:r>
              <a:rPr lang="en-GB" dirty="0" err="1"/>
              <a:t>kulttuuristaan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uskonnostaan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Uiguureja</a:t>
            </a:r>
            <a:r>
              <a:rPr lang="en-GB" dirty="0"/>
              <a:t> on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pakkosiirretty</a:t>
            </a:r>
            <a:r>
              <a:rPr lang="en-GB" dirty="0"/>
              <a:t> </a:t>
            </a:r>
            <a:r>
              <a:rPr lang="en-GB" dirty="0" err="1"/>
              <a:t>asumaan</a:t>
            </a:r>
            <a:r>
              <a:rPr lang="en-GB" dirty="0"/>
              <a:t> </a:t>
            </a:r>
            <a:r>
              <a:rPr lang="en-GB" dirty="0" err="1"/>
              <a:t>muualle</a:t>
            </a:r>
            <a:r>
              <a:rPr lang="en-GB" dirty="0"/>
              <a:t> </a:t>
            </a:r>
            <a:r>
              <a:rPr lang="en-GB" dirty="0" err="1"/>
              <a:t>Kiinaan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Ihmisoikeusjärjestöjen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kyseessä</a:t>
            </a:r>
            <a:r>
              <a:rPr lang="en-GB" dirty="0"/>
              <a:t> on </a:t>
            </a:r>
            <a:r>
              <a:rPr lang="en-GB" dirty="0" err="1"/>
              <a:t>etninen</a:t>
            </a:r>
            <a:r>
              <a:rPr lang="en-GB" dirty="0"/>
              <a:t> </a:t>
            </a:r>
            <a:r>
              <a:rPr lang="en-GB" dirty="0" err="1"/>
              <a:t>puhdistus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7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365</Words>
  <Application>Microsoft Office PowerPoint</Application>
  <PresentationFormat>Mukautettu</PresentationFormat>
  <Paragraphs>53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16. Kiinan nousu suurvallaksi</vt:lpstr>
      <vt:lpstr>Tietoisku: Kommunistisen Kiinan ihmisoikeusrikkomukset</vt:lpstr>
      <vt:lpstr>Suurten kampanjoiden maa</vt:lpstr>
      <vt:lpstr>Suurten kampanjoiden maa</vt:lpstr>
      <vt:lpstr>Toisinajattelijat vaiennetaan</vt:lpstr>
      <vt:lpstr>Toisinajattelijat vaiennetaan</vt:lpstr>
      <vt:lpstr>Vähemmistöjen tukala asema</vt:lpstr>
      <vt:lpstr>Vähemmistöjen tukala asema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Parkkonen Päivi</cp:lastModifiedBy>
  <cp:revision>50</cp:revision>
  <cp:lastPrinted>2017-11-30T08:45:33Z</cp:lastPrinted>
  <dcterms:created xsi:type="dcterms:W3CDTF">2020-05-05T09:10:38Z</dcterms:created>
  <dcterms:modified xsi:type="dcterms:W3CDTF">2023-03-06T08:09:31Z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