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  <p:sldMasterId id="2147484411" r:id="rId5"/>
    <p:sldMasterId id="2147484440" r:id="rId6"/>
    <p:sldMasterId id="2147484465" r:id="rId7"/>
    <p:sldMasterId id="2147484489" r:id="rId8"/>
  </p:sldMasterIdLst>
  <p:notesMasterIdLst>
    <p:notesMasterId r:id="rId25"/>
  </p:notesMasterIdLst>
  <p:sldIdLst>
    <p:sldId id="355" r:id="rId9"/>
    <p:sldId id="261" r:id="rId10"/>
    <p:sldId id="256" r:id="rId11"/>
    <p:sldId id="404" r:id="rId12"/>
    <p:sldId id="437" r:id="rId13"/>
    <p:sldId id="317" r:id="rId14"/>
    <p:sldId id="281" r:id="rId15"/>
    <p:sldId id="397" r:id="rId16"/>
    <p:sldId id="258" r:id="rId17"/>
    <p:sldId id="398" r:id="rId18"/>
    <p:sldId id="400" r:id="rId19"/>
    <p:sldId id="401" r:id="rId20"/>
    <p:sldId id="262" r:id="rId21"/>
    <p:sldId id="263" r:id="rId22"/>
    <p:sldId id="264" r:id="rId23"/>
    <p:sldId id="287" r:id="rId24"/>
  </p:sldIdLst>
  <p:sldSz cx="12192000" cy="6858000"/>
  <p:notesSz cx="7104063" cy="102346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172551B-85D2-3095-5266-C230D5997E26}" name="Kuula Anna-Stina" initials="KA" userId="S::anna-stina.kuula_jamk.fi#ext#@jyu.onmicrosoft.com::e380df2a-2705-451c-92da-028c0f5390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658"/>
    <a:srgbClr val="2E5477"/>
    <a:srgbClr val="FFE047"/>
    <a:srgbClr val="FF0000"/>
    <a:srgbClr val="FF007B"/>
    <a:srgbClr val="2627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804723-C094-4E26-BA49-C194D8FA5B0E}" v="7" dt="2023-06-15T10:54:03.909"/>
    <p1510:client id="{68BE061E-6F69-4479-BB52-81B48D294F38}" v="6" dt="2023-06-16T10:05:37.402"/>
    <p1510:client id="{A2873320-B064-4AE9-83F3-B103D7D2E9B9}" v="116" dt="2023-06-13T08:38:32.9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81054" autoAdjust="0"/>
  </p:normalViewPr>
  <p:slideViewPr>
    <p:cSldViewPr snapToGrid="0">
      <p:cViewPr varScale="1">
        <p:scale>
          <a:sx n="48" d="100"/>
          <a:sy n="48" d="100"/>
        </p:scale>
        <p:origin x="652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a Aaltonen" userId="02d0f2c7-1feb-4820-abbf-160b1e15b876" providerId="ADAL" clId="{A2873320-B064-4AE9-83F3-B103D7D2E9B9}"/>
    <pc:docChg chg="undo custSel addSld modSld sldOrd delMainMaster">
      <pc:chgData name="Alisa Aaltonen" userId="02d0f2c7-1feb-4820-abbf-160b1e15b876" providerId="ADAL" clId="{A2873320-B064-4AE9-83F3-B103D7D2E9B9}" dt="2023-06-13T08:42:32.704" v="877" actId="13244"/>
      <pc:docMkLst>
        <pc:docMk/>
      </pc:docMkLst>
      <pc:sldChg chg="modSp mod">
        <pc:chgData name="Alisa Aaltonen" userId="02d0f2c7-1feb-4820-abbf-160b1e15b876" providerId="ADAL" clId="{A2873320-B064-4AE9-83F3-B103D7D2E9B9}" dt="2023-06-08T17:11:58.830" v="7" actId="27636"/>
        <pc:sldMkLst>
          <pc:docMk/>
          <pc:sldMk cId="2333256796" sldId="256"/>
        </pc:sldMkLst>
        <pc:spChg chg="mod">
          <ac:chgData name="Alisa Aaltonen" userId="02d0f2c7-1feb-4820-abbf-160b1e15b876" providerId="ADAL" clId="{A2873320-B064-4AE9-83F3-B103D7D2E9B9}" dt="2023-06-08T17:11:58.830" v="7" actId="27636"/>
          <ac:spMkLst>
            <pc:docMk/>
            <pc:sldMk cId="2333256796" sldId="256"/>
            <ac:spMk id="3" creationId="{7531BE0F-6FDB-49FE-958C-0A84BD0136A1}"/>
          </ac:spMkLst>
        </pc:spChg>
      </pc:sldChg>
      <pc:sldChg chg="addSp delSp modSp mod">
        <pc:chgData name="Alisa Aaltonen" userId="02d0f2c7-1feb-4820-abbf-160b1e15b876" providerId="ADAL" clId="{A2873320-B064-4AE9-83F3-B103D7D2E9B9}" dt="2023-06-13T08:40:19.852" v="857" actId="20577"/>
        <pc:sldMkLst>
          <pc:docMk/>
          <pc:sldMk cId="874039108" sldId="258"/>
        </pc:sldMkLst>
        <pc:spChg chg="add del mod">
          <ac:chgData name="Alisa Aaltonen" userId="02d0f2c7-1feb-4820-abbf-160b1e15b876" providerId="ADAL" clId="{A2873320-B064-4AE9-83F3-B103D7D2E9B9}" dt="2023-06-13T08:40:19.852" v="857" actId="20577"/>
          <ac:spMkLst>
            <pc:docMk/>
            <pc:sldMk cId="874039108" sldId="258"/>
            <ac:spMk id="3" creationId="{C8A8A7BB-D3B1-C541-7011-0FC6A3ECA79E}"/>
          </ac:spMkLst>
        </pc:spChg>
        <pc:spChg chg="add mod">
          <ac:chgData name="Alisa Aaltonen" userId="02d0f2c7-1feb-4820-abbf-160b1e15b876" providerId="ADAL" clId="{A2873320-B064-4AE9-83F3-B103D7D2E9B9}" dt="2023-06-08T17:21:32.147" v="471" actId="13244"/>
          <ac:spMkLst>
            <pc:docMk/>
            <pc:sldMk cId="874039108" sldId="258"/>
            <ac:spMk id="4" creationId="{56EB7495-0EED-C693-BD9B-375C1442DE5D}"/>
          </ac:spMkLst>
        </pc:spChg>
        <pc:picChg chg="mod">
          <ac:chgData name="Alisa Aaltonen" userId="02d0f2c7-1feb-4820-abbf-160b1e15b876" providerId="ADAL" clId="{A2873320-B064-4AE9-83F3-B103D7D2E9B9}" dt="2023-06-08T17:19:43.291" v="452" actId="1076"/>
          <ac:picMkLst>
            <pc:docMk/>
            <pc:sldMk cId="874039108" sldId="258"/>
            <ac:picMk id="2" creationId="{04474FDE-0F15-40AB-901F-6AB945D5A505}"/>
          </ac:picMkLst>
        </pc:picChg>
      </pc:sldChg>
      <pc:sldChg chg="modSp add mod ord">
        <pc:chgData name="Alisa Aaltonen" userId="02d0f2c7-1feb-4820-abbf-160b1e15b876" providerId="ADAL" clId="{A2873320-B064-4AE9-83F3-B103D7D2E9B9}" dt="2023-06-08T17:18:35.834" v="373" actId="962"/>
        <pc:sldMkLst>
          <pc:docMk/>
          <pc:sldMk cId="814534702" sldId="261"/>
        </pc:sldMkLst>
        <pc:spChg chg="mod">
          <ac:chgData name="Alisa Aaltonen" userId="02d0f2c7-1feb-4820-abbf-160b1e15b876" providerId="ADAL" clId="{A2873320-B064-4AE9-83F3-B103D7D2E9B9}" dt="2023-06-08T17:18:35.834" v="373" actId="962"/>
          <ac:spMkLst>
            <pc:docMk/>
            <pc:sldMk cId="814534702" sldId="261"/>
            <ac:spMk id="5" creationId="{88BF5A63-5643-3E17-A2C2-C3879255AAAA}"/>
          </ac:spMkLst>
        </pc:spChg>
      </pc:sldChg>
      <pc:sldChg chg="modSp mod setBg modClrScheme chgLayout">
        <pc:chgData name="Alisa Aaltonen" userId="02d0f2c7-1feb-4820-abbf-160b1e15b876" providerId="ADAL" clId="{A2873320-B064-4AE9-83F3-B103D7D2E9B9}" dt="2023-06-13T08:41:00.552" v="859" actId="2711"/>
        <pc:sldMkLst>
          <pc:docMk/>
          <pc:sldMk cId="1317308732" sldId="262"/>
        </pc:sldMkLst>
        <pc:spChg chg="mod ord">
          <ac:chgData name="Alisa Aaltonen" userId="02d0f2c7-1feb-4820-abbf-160b1e15b876" providerId="ADAL" clId="{A2873320-B064-4AE9-83F3-B103D7D2E9B9}" dt="2023-06-08T17:17:00.273" v="357" actId="700"/>
          <ac:spMkLst>
            <pc:docMk/>
            <pc:sldMk cId="1317308732" sldId="262"/>
            <ac:spMk id="2" creationId="{0A0C0CED-C7EB-446D-B51F-ACA9B51A6581}"/>
          </ac:spMkLst>
        </pc:spChg>
        <pc:spChg chg="mod ord">
          <ac:chgData name="Alisa Aaltonen" userId="02d0f2c7-1feb-4820-abbf-160b1e15b876" providerId="ADAL" clId="{A2873320-B064-4AE9-83F3-B103D7D2E9B9}" dt="2023-06-13T08:41:00.552" v="859" actId="2711"/>
          <ac:spMkLst>
            <pc:docMk/>
            <pc:sldMk cId="1317308732" sldId="262"/>
            <ac:spMk id="3" creationId="{4B57D0DB-4947-45CC-BC1D-05809890A895}"/>
          </ac:spMkLst>
        </pc:spChg>
        <pc:picChg chg="mod">
          <ac:chgData name="Alisa Aaltonen" userId="02d0f2c7-1feb-4820-abbf-160b1e15b876" providerId="ADAL" clId="{A2873320-B064-4AE9-83F3-B103D7D2E9B9}" dt="2023-06-13T08:40:49.736" v="858" actId="207"/>
          <ac:picMkLst>
            <pc:docMk/>
            <pc:sldMk cId="1317308732" sldId="262"/>
            <ac:picMk id="5" creationId="{D3C71A14-5A3A-8F04-B30F-39EF4DD74C13}"/>
          </ac:picMkLst>
        </pc:picChg>
      </pc:sldChg>
      <pc:sldChg chg="modSp mod setBg modClrScheme chgLayout">
        <pc:chgData name="Alisa Aaltonen" userId="02d0f2c7-1feb-4820-abbf-160b1e15b876" providerId="ADAL" clId="{A2873320-B064-4AE9-83F3-B103D7D2E9B9}" dt="2023-06-13T08:41:15.396" v="871" actId="2711"/>
        <pc:sldMkLst>
          <pc:docMk/>
          <pc:sldMk cId="619456833" sldId="263"/>
        </pc:sldMkLst>
        <pc:spChg chg="mod ord">
          <ac:chgData name="Alisa Aaltonen" userId="02d0f2c7-1feb-4820-abbf-160b1e15b876" providerId="ADAL" clId="{A2873320-B064-4AE9-83F3-B103D7D2E9B9}" dt="2023-06-13T08:41:09.632" v="870" actId="20577"/>
          <ac:spMkLst>
            <pc:docMk/>
            <pc:sldMk cId="619456833" sldId="263"/>
            <ac:spMk id="2" creationId="{6CDD3467-7A28-47F2-824A-6A3DC7EE753A}"/>
          </ac:spMkLst>
        </pc:spChg>
        <pc:spChg chg="mod ord">
          <ac:chgData name="Alisa Aaltonen" userId="02d0f2c7-1feb-4820-abbf-160b1e15b876" providerId="ADAL" clId="{A2873320-B064-4AE9-83F3-B103D7D2E9B9}" dt="2023-06-13T08:41:15.396" v="871" actId="2711"/>
          <ac:spMkLst>
            <pc:docMk/>
            <pc:sldMk cId="619456833" sldId="263"/>
            <ac:spMk id="3" creationId="{A2AB5E9C-982C-4242-82CB-264CEF56ED13}"/>
          </ac:spMkLst>
        </pc:spChg>
      </pc:sldChg>
      <pc:sldChg chg="modSp mod setBg modClrScheme chgLayout">
        <pc:chgData name="Alisa Aaltonen" userId="02d0f2c7-1feb-4820-abbf-160b1e15b876" providerId="ADAL" clId="{A2873320-B064-4AE9-83F3-B103D7D2E9B9}" dt="2023-06-13T08:41:27.462" v="874" actId="2711"/>
        <pc:sldMkLst>
          <pc:docMk/>
          <pc:sldMk cId="3734010163" sldId="264"/>
        </pc:sldMkLst>
        <pc:spChg chg="mod ord">
          <ac:chgData name="Alisa Aaltonen" userId="02d0f2c7-1feb-4820-abbf-160b1e15b876" providerId="ADAL" clId="{A2873320-B064-4AE9-83F3-B103D7D2E9B9}" dt="2023-06-13T08:41:21.727" v="873" actId="20577"/>
          <ac:spMkLst>
            <pc:docMk/>
            <pc:sldMk cId="3734010163" sldId="264"/>
            <ac:spMk id="2" creationId="{EC90167E-2B29-460B-9315-EE2AD0A2E1A4}"/>
          </ac:spMkLst>
        </pc:spChg>
        <pc:spChg chg="mod ord">
          <ac:chgData name="Alisa Aaltonen" userId="02d0f2c7-1feb-4820-abbf-160b1e15b876" providerId="ADAL" clId="{A2873320-B064-4AE9-83F3-B103D7D2E9B9}" dt="2023-06-13T08:41:27.462" v="874" actId="2711"/>
          <ac:spMkLst>
            <pc:docMk/>
            <pc:sldMk cId="3734010163" sldId="264"/>
            <ac:spMk id="3" creationId="{493D983B-06CB-4D1D-8AF9-EBEFC6E0C803}"/>
          </ac:spMkLst>
        </pc:spChg>
      </pc:sldChg>
      <pc:sldChg chg="modSp mod">
        <pc:chgData name="Alisa Aaltonen" userId="02d0f2c7-1feb-4820-abbf-160b1e15b876" providerId="ADAL" clId="{A2873320-B064-4AE9-83F3-B103D7D2E9B9}" dt="2023-06-08T17:21:23.667" v="470" actId="13244"/>
        <pc:sldMkLst>
          <pc:docMk/>
          <pc:sldMk cId="4186500532" sldId="281"/>
        </pc:sldMkLst>
        <pc:spChg chg="mod">
          <ac:chgData name="Alisa Aaltonen" userId="02d0f2c7-1feb-4820-abbf-160b1e15b876" providerId="ADAL" clId="{A2873320-B064-4AE9-83F3-B103D7D2E9B9}" dt="2023-06-08T17:21:23.667" v="470" actId="13244"/>
          <ac:spMkLst>
            <pc:docMk/>
            <pc:sldMk cId="4186500532" sldId="281"/>
            <ac:spMk id="5" creationId="{4A7652CF-6B69-4BD7-829A-CE5F2C1BF6D3}"/>
          </ac:spMkLst>
        </pc:spChg>
        <pc:spChg chg="mod">
          <ac:chgData name="Alisa Aaltonen" userId="02d0f2c7-1feb-4820-abbf-160b1e15b876" providerId="ADAL" clId="{A2873320-B064-4AE9-83F3-B103D7D2E9B9}" dt="2023-06-08T17:21:15.867" v="469" actId="13244"/>
          <ac:spMkLst>
            <pc:docMk/>
            <pc:sldMk cId="4186500532" sldId="281"/>
            <ac:spMk id="8" creationId="{425097B1-F6D2-4C86-87A4-BB24909654AE}"/>
          </ac:spMkLst>
        </pc:spChg>
        <pc:picChg chg="mod">
          <ac:chgData name="Alisa Aaltonen" userId="02d0f2c7-1feb-4820-abbf-160b1e15b876" providerId="ADAL" clId="{A2873320-B064-4AE9-83F3-B103D7D2E9B9}" dt="2023-06-08T17:14:05.397" v="274" actId="962"/>
          <ac:picMkLst>
            <pc:docMk/>
            <pc:sldMk cId="4186500532" sldId="281"/>
            <ac:picMk id="6" creationId="{1A99FB45-CD6A-4A77-98BE-C706A0BB8B24}"/>
          </ac:picMkLst>
        </pc:picChg>
      </pc:sldChg>
      <pc:sldChg chg="addSp modSp mod">
        <pc:chgData name="Alisa Aaltonen" userId="02d0f2c7-1feb-4820-abbf-160b1e15b876" providerId="ADAL" clId="{A2873320-B064-4AE9-83F3-B103D7D2E9B9}" dt="2023-06-08T17:22:17.507" v="473" actId="13244"/>
        <pc:sldMkLst>
          <pc:docMk/>
          <pc:sldMk cId="3727586448" sldId="287"/>
        </pc:sldMkLst>
        <pc:spChg chg="add mod">
          <ac:chgData name="Alisa Aaltonen" userId="02d0f2c7-1feb-4820-abbf-160b1e15b876" providerId="ADAL" clId="{A2873320-B064-4AE9-83F3-B103D7D2E9B9}" dt="2023-06-08T17:22:17.507" v="473" actId="13244"/>
          <ac:spMkLst>
            <pc:docMk/>
            <pc:sldMk cId="3727586448" sldId="287"/>
            <ac:spMk id="3" creationId="{01C66BF3-1845-2124-15ED-1FD720DAD1E1}"/>
          </ac:spMkLst>
        </pc:spChg>
      </pc:sldChg>
      <pc:sldChg chg="modSp mod">
        <pc:chgData name="Alisa Aaltonen" userId="02d0f2c7-1feb-4820-abbf-160b1e15b876" providerId="ADAL" clId="{A2873320-B064-4AE9-83F3-B103D7D2E9B9}" dt="2023-06-08T17:20:56.460" v="468" actId="13244"/>
        <pc:sldMkLst>
          <pc:docMk/>
          <pc:sldMk cId="4161058920" sldId="317"/>
        </pc:sldMkLst>
        <pc:spChg chg="mod">
          <ac:chgData name="Alisa Aaltonen" userId="02d0f2c7-1feb-4820-abbf-160b1e15b876" providerId="ADAL" clId="{A2873320-B064-4AE9-83F3-B103D7D2E9B9}" dt="2023-06-08T17:20:56.460" v="468" actId="13244"/>
          <ac:spMkLst>
            <pc:docMk/>
            <pc:sldMk cId="4161058920" sldId="317"/>
            <ac:spMk id="3" creationId="{37B5FB33-D9B0-470A-A7CD-046DACEE78E0}"/>
          </ac:spMkLst>
        </pc:spChg>
        <pc:picChg chg="mod">
          <ac:chgData name="Alisa Aaltonen" userId="02d0f2c7-1feb-4820-abbf-160b1e15b876" providerId="ADAL" clId="{A2873320-B064-4AE9-83F3-B103D7D2E9B9}" dt="2023-06-08T17:13:04.253" v="150" actId="962"/>
          <ac:picMkLst>
            <pc:docMk/>
            <pc:sldMk cId="4161058920" sldId="317"/>
            <ac:picMk id="11" creationId="{2E1BF68A-245F-419E-84E3-134729FE5D9A}"/>
          </ac:picMkLst>
        </pc:picChg>
        <pc:picChg chg="mod">
          <ac:chgData name="Alisa Aaltonen" userId="02d0f2c7-1feb-4820-abbf-160b1e15b876" providerId="ADAL" clId="{A2873320-B064-4AE9-83F3-B103D7D2E9B9}" dt="2023-06-08T17:13:08.551" v="162" actId="962"/>
          <ac:picMkLst>
            <pc:docMk/>
            <pc:sldMk cId="4161058920" sldId="317"/>
            <ac:picMk id="13" creationId="{1D73E1C6-34C1-4291-B59D-25EF03F582FC}"/>
          </ac:picMkLst>
        </pc:picChg>
        <pc:picChg chg="mod">
          <ac:chgData name="Alisa Aaltonen" userId="02d0f2c7-1feb-4820-abbf-160b1e15b876" providerId="ADAL" clId="{A2873320-B064-4AE9-83F3-B103D7D2E9B9}" dt="2023-06-08T17:13:15.572" v="182" actId="962"/>
          <ac:picMkLst>
            <pc:docMk/>
            <pc:sldMk cId="4161058920" sldId="317"/>
            <ac:picMk id="15" creationId="{DD06549A-8848-4BFD-8ACD-F2AEFF350CAD}"/>
          </ac:picMkLst>
        </pc:picChg>
        <pc:picChg chg="mod">
          <ac:chgData name="Alisa Aaltonen" userId="02d0f2c7-1feb-4820-abbf-160b1e15b876" providerId="ADAL" clId="{A2873320-B064-4AE9-83F3-B103D7D2E9B9}" dt="2023-06-08T17:13:24.189" v="208" actId="962"/>
          <ac:picMkLst>
            <pc:docMk/>
            <pc:sldMk cId="4161058920" sldId="317"/>
            <ac:picMk id="17" creationId="{53578538-3D4B-4C31-97E8-DF3B53A96FD3}"/>
          </ac:picMkLst>
        </pc:picChg>
        <pc:picChg chg="mod">
          <ac:chgData name="Alisa Aaltonen" userId="02d0f2c7-1feb-4820-abbf-160b1e15b876" providerId="ADAL" clId="{A2873320-B064-4AE9-83F3-B103D7D2E9B9}" dt="2023-06-08T17:13:20.090" v="194" actId="962"/>
          <ac:picMkLst>
            <pc:docMk/>
            <pc:sldMk cId="4161058920" sldId="317"/>
            <ac:picMk id="19" creationId="{7EE4F471-546E-4971-8598-E33CB133731D}"/>
          </ac:picMkLst>
        </pc:picChg>
      </pc:sldChg>
      <pc:sldChg chg="modSp add mod ord">
        <pc:chgData name="Alisa Aaltonen" userId="02d0f2c7-1feb-4820-abbf-160b1e15b876" providerId="ADAL" clId="{A2873320-B064-4AE9-83F3-B103D7D2E9B9}" dt="2023-06-08T17:23:27.675" v="482" actId="962"/>
        <pc:sldMkLst>
          <pc:docMk/>
          <pc:sldMk cId="4253126160" sldId="355"/>
        </pc:sldMkLst>
        <pc:spChg chg="mod">
          <ac:chgData name="Alisa Aaltonen" userId="02d0f2c7-1feb-4820-abbf-160b1e15b876" providerId="ADAL" clId="{A2873320-B064-4AE9-83F3-B103D7D2E9B9}" dt="2023-06-08T17:18:31.162" v="371" actId="962"/>
          <ac:spMkLst>
            <pc:docMk/>
            <pc:sldMk cId="4253126160" sldId="355"/>
            <ac:spMk id="25" creationId="{4AE41F24-3728-F82C-6B6A-FFC2CB08AC65}"/>
          </ac:spMkLst>
        </pc:spChg>
        <pc:grpChg chg="mod">
          <ac:chgData name="Alisa Aaltonen" userId="02d0f2c7-1feb-4820-abbf-160b1e15b876" providerId="ADAL" clId="{A2873320-B064-4AE9-83F3-B103D7D2E9B9}" dt="2023-06-08T17:18:33.603" v="372" actId="962"/>
          <ac:grpSpMkLst>
            <pc:docMk/>
            <pc:sldMk cId="4253126160" sldId="355"/>
            <ac:grpSpMk id="24" creationId="{E7E865A6-E274-19B3-9D09-5C0007C9BBA8}"/>
          </ac:grpSpMkLst>
        </pc:grpChg>
        <pc:picChg chg="mod">
          <ac:chgData name="Alisa Aaltonen" userId="02d0f2c7-1feb-4820-abbf-160b1e15b876" providerId="ADAL" clId="{A2873320-B064-4AE9-83F3-B103D7D2E9B9}" dt="2023-06-08T17:23:27.675" v="482" actId="962"/>
          <ac:picMkLst>
            <pc:docMk/>
            <pc:sldMk cId="4253126160" sldId="355"/>
            <ac:picMk id="27" creationId="{160E7BDC-F9E2-D042-7A20-213C192EA00F}"/>
          </ac:picMkLst>
        </pc:picChg>
      </pc:sldChg>
      <pc:sldChg chg="addSp modSp mod">
        <pc:chgData name="Alisa Aaltonen" userId="02d0f2c7-1feb-4820-abbf-160b1e15b876" providerId="ADAL" clId="{A2873320-B064-4AE9-83F3-B103D7D2E9B9}" dt="2023-06-08T17:19:08.554" v="418" actId="1076"/>
        <pc:sldMkLst>
          <pc:docMk/>
          <pc:sldMk cId="351195640" sldId="397"/>
        </pc:sldMkLst>
        <pc:spChg chg="add mod">
          <ac:chgData name="Alisa Aaltonen" userId="02d0f2c7-1feb-4820-abbf-160b1e15b876" providerId="ADAL" clId="{A2873320-B064-4AE9-83F3-B103D7D2E9B9}" dt="2023-06-08T17:18:57.980" v="413" actId="20577"/>
          <ac:spMkLst>
            <pc:docMk/>
            <pc:sldMk cId="351195640" sldId="397"/>
            <ac:spMk id="3" creationId="{FF27761C-16E8-F098-7CCC-8B34305F15F2}"/>
          </ac:spMkLst>
        </pc:spChg>
        <pc:picChg chg="mod">
          <ac:chgData name="Alisa Aaltonen" userId="02d0f2c7-1feb-4820-abbf-160b1e15b876" providerId="ADAL" clId="{A2873320-B064-4AE9-83F3-B103D7D2E9B9}" dt="2023-06-08T17:19:08.554" v="418" actId="1076"/>
          <ac:picMkLst>
            <pc:docMk/>
            <pc:sldMk cId="351195640" sldId="397"/>
            <ac:picMk id="2" creationId="{1D1985AE-B5C0-9F5B-102C-177F7051BAB3}"/>
          </ac:picMkLst>
        </pc:picChg>
        <pc:picChg chg="mod">
          <ac:chgData name="Alisa Aaltonen" userId="02d0f2c7-1feb-4820-abbf-160b1e15b876" providerId="ADAL" clId="{A2873320-B064-4AE9-83F3-B103D7D2E9B9}" dt="2023-06-08T17:19:04.331" v="415" actId="1076"/>
          <ac:picMkLst>
            <pc:docMk/>
            <pc:sldMk cId="351195640" sldId="397"/>
            <ac:picMk id="5" creationId="{AC4E3EA7-08FC-6744-62BA-9E29C344C98C}"/>
          </ac:picMkLst>
        </pc:picChg>
      </pc:sldChg>
      <pc:sldChg chg="addSp delSp modSp mod modClrScheme chgLayout">
        <pc:chgData name="Alisa Aaltonen" userId="02d0f2c7-1feb-4820-abbf-160b1e15b876" providerId="ADAL" clId="{A2873320-B064-4AE9-83F3-B103D7D2E9B9}" dt="2023-06-13T08:42:32.704" v="877" actId="13244"/>
        <pc:sldMkLst>
          <pc:docMk/>
          <pc:sldMk cId="1462367518" sldId="398"/>
        </pc:sldMkLst>
        <pc:spChg chg="add mod ord">
          <ac:chgData name="Alisa Aaltonen" userId="02d0f2c7-1feb-4820-abbf-160b1e15b876" providerId="ADAL" clId="{A2873320-B064-4AE9-83F3-B103D7D2E9B9}" dt="2023-06-13T08:42:32.704" v="877" actId="13244"/>
          <ac:spMkLst>
            <pc:docMk/>
            <pc:sldMk cId="1462367518" sldId="398"/>
            <ac:spMk id="2" creationId="{0EA5048E-1CE3-FD1B-50FF-E204D3D6EA72}"/>
          </ac:spMkLst>
        </pc:spChg>
        <pc:picChg chg="del">
          <ac:chgData name="Alisa Aaltonen" userId="02d0f2c7-1feb-4820-abbf-160b1e15b876" providerId="ADAL" clId="{A2873320-B064-4AE9-83F3-B103D7D2E9B9}" dt="2023-06-08T17:15:12.345" v="308" actId="478"/>
          <ac:picMkLst>
            <pc:docMk/>
            <pc:sldMk cId="1462367518" sldId="398"/>
            <ac:picMk id="7" creationId="{FB822859-862F-FB12-9042-4B3DF4298CBE}"/>
          </ac:picMkLst>
        </pc:picChg>
      </pc:sldChg>
      <pc:sldChg chg="addSp delSp modSp mod modClrScheme chgLayout">
        <pc:chgData name="Alisa Aaltonen" userId="02d0f2c7-1feb-4820-abbf-160b1e15b876" providerId="ADAL" clId="{A2873320-B064-4AE9-83F3-B103D7D2E9B9}" dt="2023-06-08T17:15:27.285" v="321" actId="20577"/>
        <pc:sldMkLst>
          <pc:docMk/>
          <pc:sldMk cId="3770917645" sldId="400"/>
        </pc:sldMkLst>
        <pc:spChg chg="add mod ord">
          <ac:chgData name="Alisa Aaltonen" userId="02d0f2c7-1feb-4820-abbf-160b1e15b876" providerId="ADAL" clId="{A2873320-B064-4AE9-83F3-B103D7D2E9B9}" dt="2023-06-08T17:15:27.285" v="321" actId="20577"/>
          <ac:spMkLst>
            <pc:docMk/>
            <pc:sldMk cId="3770917645" sldId="400"/>
            <ac:spMk id="2" creationId="{E02A7B80-3CD1-4D3E-420A-4B25D88CBB26}"/>
          </ac:spMkLst>
        </pc:spChg>
        <pc:picChg chg="del">
          <ac:chgData name="Alisa Aaltonen" userId="02d0f2c7-1feb-4820-abbf-160b1e15b876" providerId="ADAL" clId="{A2873320-B064-4AE9-83F3-B103D7D2E9B9}" dt="2023-06-08T17:15:18.402" v="309" actId="478"/>
          <ac:picMkLst>
            <pc:docMk/>
            <pc:sldMk cId="3770917645" sldId="400"/>
            <ac:picMk id="7" creationId="{FB822859-862F-FB12-9042-4B3DF4298CBE}"/>
          </ac:picMkLst>
        </pc:picChg>
      </pc:sldChg>
      <pc:sldChg chg="addSp delSp modSp mod modClrScheme chgLayout">
        <pc:chgData name="Alisa Aaltonen" userId="02d0f2c7-1feb-4820-abbf-160b1e15b876" providerId="ADAL" clId="{A2873320-B064-4AE9-83F3-B103D7D2E9B9}" dt="2023-06-08T17:22:34.059" v="481" actId="20577"/>
        <pc:sldMkLst>
          <pc:docMk/>
          <pc:sldMk cId="2563819204" sldId="401"/>
        </pc:sldMkLst>
        <pc:spChg chg="add mod ord">
          <ac:chgData name="Alisa Aaltonen" userId="02d0f2c7-1feb-4820-abbf-160b1e15b876" providerId="ADAL" clId="{A2873320-B064-4AE9-83F3-B103D7D2E9B9}" dt="2023-06-08T17:22:34.059" v="481" actId="20577"/>
          <ac:spMkLst>
            <pc:docMk/>
            <pc:sldMk cId="2563819204" sldId="401"/>
            <ac:spMk id="2" creationId="{7B2C5FF2-6851-8B2E-6A3B-C83D94AC7E08}"/>
          </ac:spMkLst>
        </pc:spChg>
        <pc:spChg chg="add del mod ord">
          <ac:chgData name="Alisa Aaltonen" userId="02d0f2c7-1feb-4820-abbf-160b1e15b876" providerId="ADAL" clId="{A2873320-B064-4AE9-83F3-B103D7D2E9B9}" dt="2023-06-08T17:15:40.362" v="324" actId="478"/>
          <ac:spMkLst>
            <pc:docMk/>
            <pc:sldMk cId="2563819204" sldId="401"/>
            <ac:spMk id="3" creationId="{BA911800-23AB-CE6F-12D0-12833677F86F}"/>
          </ac:spMkLst>
        </pc:spChg>
        <pc:picChg chg="del">
          <ac:chgData name="Alisa Aaltonen" userId="02d0f2c7-1feb-4820-abbf-160b1e15b876" providerId="ADAL" clId="{A2873320-B064-4AE9-83F3-B103D7D2E9B9}" dt="2023-06-08T17:15:32.798" v="322" actId="478"/>
          <ac:picMkLst>
            <pc:docMk/>
            <pc:sldMk cId="2563819204" sldId="401"/>
            <ac:picMk id="7" creationId="{FB822859-862F-FB12-9042-4B3DF4298CBE}"/>
          </ac:picMkLst>
        </pc:picChg>
      </pc:sldChg>
      <pc:sldChg chg="modSp mod modClrScheme chgLayout">
        <pc:chgData name="Alisa Aaltonen" userId="02d0f2c7-1feb-4820-abbf-160b1e15b876" providerId="ADAL" clId="{A2873320-B064-4AE9-83F3-B103D7D2E9B9}" dt="2023-06-13T08:37:17.911" v="487" actId="12"/>
        <pc:sldMkLst>
          <pc:docMk/>
          <pc:sldMk cId="2062602458" sldId="404"/>
        </pc:sldMkLst>
        <pc:spChg chg="mod ord">
          <ac:chgData name="Alisa Aaltonen" userId="02d0f2c7-1feb-4820-abbf-160b1e15b876" providerId="ADAL" clId="{A2873320-B064-4AE9-83F3-B103D7D2E9B9}" dt="2023-06-13T08:37:11.771" v="486" actId="700"/>
          <ac:spMkLst>
            <pc:docMk/>
            <pc:sldMk cId="2062602458" sldId="404"/>
            <ac:spMk id="4" creationId="{CF107CA9-3618-CFD3-4F74-773ABDFD50E6}"/>
          </ac:spMkLst>
        </pc:spChg>
        <pc:spChg chg="mod ord">
          <ac:chgData name="Alisa Aaltonen" userId="02d0f2c7-1feb-4820-abbf-160b1e15b876" providerId="ADAL" clId="{A2873320-B064-4AE9-83F3-B103D7D2E9B9}" dt="2023-06-13T08:37:17.911" v="487" actId="12"/>
          <ac:spMkLst>
            <pc:docMk/>
            <pc:sldMk cId="2062602458" sldId="404"/>
            <ac:spMk id="5" creationId="{C2976CFA-CEA1-7EC6-EF64-285134F22A12}"/>
          </ac:spMkLst>
        </pc:spChg>
      </pc:sldChg>
      <pc:sldChg chg="modSp add mod ord">
        <pc:chgData name="Alisa Aaltonen" userId="02d0f2c7-1feb-4820-abbf-160b1e15b876" providerId="ADAL" clId="{A2873320-B064-4AE9-83F3-B103D7D2E9B9}" dt="2023-06-13T08:42:04.149" v="876" actId="13244"/>
        <pc:sldMkLst>
          <pc:docMk/>
          <pc:sldMk cId="1848836477" sldId="437"/>
        </pc:sldMkLst>
        <pc:spChg chg="ord">
          <ac:chgData name="Alisa Aaltonen" userId="02d0f2c7-1feb-4820-abbf-160b1e15b876" providerId="ADAL" clId="{A2873320-B064-4AE9-83F3-B103D7D2E9B9}" dt="2023-06-13T08:42:02.227" v="875" actId="13244"/>
          <ac:spMkLst>
            <pc:docMk/>
            <pc:sldMk cId="1848836477" sldId="437"/>
            <ac:spMk id="11" creationId="{B88DEDDD-BDB9-476C-049C-621444197440}"/>
          </ac:spMkLst>
        </pc:spChg>
        <pc:spChg chg="ord">
          <ac:chgData name="Alisa Aaltonen" userId="02d0f2c7-1feb-4820-abbf-160b1e15b876" providerId="ADAL" clId="{A2873320-B064-4AE9-83F3-B103D7D2E9B9}" dt="2023-06-13T08:42:04.149" v="876" actId="13244"/>
          <ac:spMkLst>
            <pc:docMk/>
            <pc:sldMk cId="1848836477" sldId="437"/>
            <ac:spMk id="12" creationId="{E94A421B-6279-55F9-8FB6-B6D4EA893EF2}"/>
          </ac:spMkLst>
        </pc:spChg>
        <pc:picChg chg="mod">
          <ac:chgData name="Alisa Aaltonen" userId="02d0f2c7-1feb-4820-abbf-160b1e15b876" providerId="ADAL" clId="{A2873320-B064-4AE9-83F3-B103D7D2E9B9}" dt="2023-06-13T08:39:02.093" v="748" actId="962"/>
          <ac:picMkLst>
            <pc:docMk/>
            <pc:sldMk cId="1848836477" sldId="437"/>
            <ac:picMk id="6" creationId="{635FC8F4-AC14-3A23-75ED-FCD731DB88BE}"/>
          </ac:picMkLst>
        </pc:picChg>
        <pc:picChg chg="mod">
          <ac:chgData name="Alisa Aaltonen" userId="02d0f2c7-1feb-4820-abbf-160b1e15b876" providerId="ADAL" clId="{A2873320-B064-4AE9-83F3-B103D7D2E9B9}" dt="2023-06-13T08:37:56.658" v="617" actId="962"/>
          <ac:picMkLst>
            <pc:docMk/>
            <pc:sldMk cId="1848836477" sldId="437"/>
            <ac:picMk id="7" creationId="{54E14589-5C78-27D6-3FF2-94D7CEDBFFAA}"/>
          </ac:picMkLst>
        </pc:picChg>
        <pc:picChg chg="mod">
          <ac:chgData name="Alisa Aaltonen" userId="02d0f2c7-1feb-4820-abbf-160b1e15b876" providerId="ADAL" clId="{A2873320-B064-4AE9-83F3-B103D7D2E9B9}" dt="2023-06-13T08:39:12.424" v="810" actId="962"/>
          <ac:picMkLst>
            <pc:docMk/>
            <pc:sldMk cId="1848836477" sldId="437"/>
            <ac:picMk id="8" creationId="{F1076B46-F8EF-5243-2436-47A2C153DEB0}"/>
          </ac:picMkLst>
        </pc:picChg>
        <pc:picChg chg="mod">
          <ac:chgData name="Alisa Aaltonen" userId="02d0f2c7-1feb-4820-abbf-160b1e15b876" providerId="ADAL" clId="{A2873320-B064-4AE9-83F3-B103D7D2E9B9}" dt="2023-06-13T08:39:21.141" v="848" actId="962"/>
          <ac:picMkLst>
            <pc:docMk/>
            <pc:sldMk cId="1848836477" sldId="437"/>
            <ac:picMk id="9" creationId="{7A84EB70-684A-97F3-C648-694C2D598207}"/>
          </ac:picMkLst>
        </pc:picChg>
      </pc:sldChg>
      <pc:sldMasterChg chg="del delSldLayout">
        <pc:chgData name="Alisa Aaltonen" userId="02d0f2c7-1feb-4820-abbf-160b1e15b876" providerId="ADAL" clId="{A2873320-B064-4AE9-83F3-B103D7D2E9B9}" dt="2023-06-08T17:12:30.731" v="30" actId="700"/>
        <pc:sldMasterMkLst>
          <pc:docMk/>
          <pc:sldMasterMk cId="2194517401" sldId="2147484416"/>
        </pc:sldMasterMkLst>
        <pc:sldLayoutChg chg="del">
          <pc:chgData name="Alisa Aaltonen" userId="02d0f2c7-1feb-4820-abbf-160b1e15b876" providerId="ADAL" clId="{A2873320-B064-4AE9-83F3-B103D7D2E9B9}" dt="2023-06-08T17:12:30.731" v="30" actId="700"/>
          <pc:sldLayoutMkLst>
            <pc:docMk/>
            <pc:sldMasterMk cId="2194517401" sldId="2147484416"/>
            <pc:sldLayoutMk cId="3792947518" sldId="2147484417"/>
          </pc:sldLayoutMkLst>
        </pc:sldLayoutChg>
        <pc:sldLayoutChg chg="del">
          <pc:chgData name="Alisa Aaltonen" userId="02d0f2c7-1feb-4820-abbf-160b1e15b876" providerId="ADAL" clId="{A2873320-B064-4AE9-83F3-B103D7D2E9B9}" dt="2023-06-08T17:12:30.731" v="30" actId="700"/>
          <pc:sldLayoutMkLst>
            <pc:docMk/>
            <pc:sldMasterMk cId="2194517401" sldId="2147484416"/>
            <pc:sldLayoutMk cId="2844986874" sldId="2147484418"/>
          </pc:sldLayoutMkLst>
        </pc:sldLayoutChg>
        <pc:sldLayoutChg chg="del">
          <pc:chgData name="Alisa Aaltonen" userId="02d0f2c7-1feb-4820-abbf-160b1e15b876" providerId="ADAL" clId="{A2873320-B064-4AE9-83F3-B103D7D2E9B9}" dt="2023-06-08T17:12:30.731" v="30" actId="700"/>
          <pc:sldLayoutMkLst>
            <pc:docMk/>
            <pc:sldMasterMk cId="2194517401" sldId="2147484416"/>
            <pc:sldLayoutMk cId="1947461188" sldId="2147484419"/>
          </pc:sldLayoutMkLst>
        </pc:sldLayoutChg>
        <pc:sldLayoutChg chg="del">
          <pc:chgData name="Alisa Aaltonen" userId="02d0f2c7-1feb-4820-abbf-160b1e15b876" providerId="ADAL" clId="{A2873320-B064-4AE9-83F3-B103D7D2E9B9}" dt="2023-06-08T17:12:30.731" v="30" actId="700"/>
          <pc:sldLayoutMkLst>
            <pc:docMk/>
            <pc:sldMasterMk cId="2194517401" sldId="2147484416"/>
            <pc:sldLayoutMk cId="2253699583" sldId="2147484420"/>
          </pc:sldLayoutMkLst>
        </pc:sldLayoutChg>
        <pc:sldLayoutChg chg="del">
          <pc:chgData name="Alisa Aaltonen" userId="02d0f2c7-1feb-4820-abbf-160b1e15b876" providerId="ADAL" clId="{A2873320-B064-4AE9-83F3-B103D7D2E9B9}" dt="2023-06-08T17:12:30.731" v="30" actId="700"/>
          <pc:sldLayoutMkLst>
            <pc:docMk/>
            <pc:sldMasterMk cId="2194517401" sldId="2147484416"/>
            <pc:sldLayoutMk cId="900598993" sldId="2147484421"/>
          </pc:sldLayoutMkLst>
        </pc:sldLayoutChg>
        <pc:sldLayoutChg chg="del">
          <pc:chgData name="Alisa Aaltonen" userId="02d0f2c7-1feb-4820-abbf-160b1e15b876" providerId="ADAL" clId="{A2873320-B064-4AE9-83F3-B103D7D2E9B9}" dt="2023-06-08T17:12:30.731" v="30" actId="700"/>
          <pc:sldLayoutMkLst>
            <pc:docMk/>
            <pc:sldMasterMk cId="2194517401" sldId="2147484416"/>
            <pc:sldLayoutMk cId="3731834777" sldId="2147484422"/>
          </pc:sldLayoutMkLst>
        </pc:sldLayoutChg>
        <pc:sldLayoutChg chg="del">
          <pc:chgData name="Alisa Aaltonen" userId="02d0f2c7-1feb-4820-abbf-160b1e15b876" providerId="ADAL" clId="{A2873320-B064-4AE9-83F3-B103D7D2E9B9}" dt="2023-06-08T17:12:30.731" v="30" actId="700"/>
          <pc:sldLayoutMkLst>
            <pc:docMk/>
            <pc:sldMasterMk cId="2194517401" sldId="2147484416"/>
            <pc:sldLayoutMk cId="3888860443" sldId="2147484423"/>
          </pc:sldLayoutMkLst>
        </pc:sldLayoutChg>
        <pc:sldLayoutChg chg="del">
          <pc:chgData name="Alisa Aaltonen" userId="02d0f2c7-1feb-4820-abbf-160b1e15b876" providerId="ADAL" clId="{A2873320-B064-4AE9-83F3-B103D7D2E9B9}" dt="2023-06-08T17:12:30.731" v="30" actId="700"/>
          <pc:sldLayoutMkLst>
            <pc:docMk/>
            <pc:sldMasterMk cId="2194517401" sldId="2147484416"/>
            <pc:sldLayoutMk cId="478588396" sldId="2147484424"/>
          </pc:sldLayoutMkLst>
        </pc:sldLayoutChg>
        <pc:sldLayoutChg chg="del">
          <pc:chgData name="Alisa Aaltonen" userId="02d0f2c7-1feb-4820-abbf-160b1e15b876" providerId="ADAL" clId="{A2873320-B064-4AE9-83F3-B103D7D2E9B9}" dt="2023-06-08T17:12:30.731" v="30" actId="700"/>
          <pc:sldLayoutMkLst>
            <pc:docMk/>
            <pc:sldMasterMk cId="2194517401" sldId="2147484416"/>
            <pc:sldLayoutMk cId="1491723104" sldId="2147484425"/>
          </pc:sldLayoutMkLst>
        </pc:sldLayoutChg>
        <pc:sldLayoutChg chg="del">
          <pc:chgData name="Alisa Aaltonen" userId="02d0f2c7-1feb-4820-abbf-160b1e15b876" providerId="ADAL" clId="{A2873320-B064-4AE9-83F3-B103D7D2E9B9}" dt="2023-06-08T17:12:30.731" v="30" actId="700"/>
          <pc:sldLayoutMkLst>
            <pc:docMk/>
            <pc:sldMasterMk cId="2194517401" sldId="2147484416"/>
            <pc:sldLayoutMk cId="1616834542" sldId="2147484426"/>
          </pc:sldLayoutMkLst>
        </pc:sldLayoutChg>
        <pc:sldLayoutChg chg="del">
          <pc:chgData name="Alisa Aaltonen" userId="02d0f2c7-1feb-4820-abbf-160b1e15b876" providerId="ADAL" clId="{A2873320-B064-4AE9-83F3-B103D7D2E9B9}" dt="2023-06-08T17:12:30.731" v="30" actId="700"/>
          <pc:sldLayoutMkLst>
            <pc:docMk/>
            <pc:sldMasterMk cId="2194517401" sldId="2147484416"/>
            <pc:sldLayoutMk cId="2939191819" sldId="2147484427"/>
          </pc:sldLayoutMkLst>
        </pc:sldLayoutChg>
        <pc:sldLayoutChg chg="del">
          <pc:chgData name="Alisa Aaltonen" userId="02d0f2c7-1feb-4820-abbf-160b1e15b876" providerId="ADAL" clId="{A2873320-B064-4AE9-83F3-B103D7D2E9B9}" dt="2023-06-08T17:12:30.731" v="30" actId="700"/>
          <pc:sldLayoutMkLst>
            <pc:docMk/>
            <pc:sldMasterMk cId="2194517401" sldId="2147484416"/>
            <pc:sldLayoutMk cId="2645897305" sldId="2147484428"/>
          </pc:sldLayoutMkLst>
        </pc:sldLayoutChg>
        <pc:sldLayoutChg chg="del">
          <pc:chgData name="Alisa Aaltonen" userId="02d0f2c7-1feb-4820-abbf-160b1e15b876" providerId="ADAL" clId="{A2873320-B064-4AE9-83F3-B103D7D2E9B9}" dt="2023-06-08T17:12:30.731" v="30" actId="700"/>
          <pc:sldLayoutMkLst>
            <pc:docMk/>
            <pc:sldMasterMk cId="2194517401" sldId="2147484416"/>
            <pc:sldLayoutMk cId="446488014" sldId="2147484429"/>
          </pc:sldLayoutMkLst>
        </pc:sldLayoutChg>
        <pc:sldLayoutChg chg="del">
          <pc:chgData name="Alisa Aaltonen" userId="02d0f2c7-1feb-4820-abbf-160b1e15b876" providerId="ADAL" clId="{A2873320-B064-4AE9-83F3-B103D7D2E9B9}" dt="2023-06-08T17:12:30.731" v="30" actId="700"/>
          <pc:sldLayoutMkLst>
            <pc:docMk/>
            <pc:sldMasterMk cId="2194517401" sldId="2147484416"/>
            <pc:sldLayoutMk cId="1369818993" sldId="2147484430"/>
          </pc:sldLayoutMkLst>
        </pc:sldLayoutChg>
        <pc:sldLayoutChg chg="del">
          <pc:chgData name="Alisa Aaltonen" userId="02d0f2c7-1feb-4820-abbf-160b1e15b876" providerId="ADAL" clId="{A2873320-B064-4AE9-83F3-B103D7D2E9B9}" dt="2023-06-08T17:12:30.731" v="30" actId="700"/>
          <pc:sldLayoutMkLst>
            <pc:docMk/>
            <pc:sldMasterMk cId="2194517401" sldId="2147484416"/>
            <pc:sldLayoutMk cId="3345738496" sldId="2147484431"/>
          </pc:sldLayoutMkLst>
        </pc:sldLayoutChg>
        <pc:sldLayoutChg chg="del">
          <pc:chgData name="Alisa Aaltonen" userId="02d0f2c7-1feb-4820-abbf-160b1e15b876" providerId="ADAL" clId="{A2873320-B064-4AE9-83F3-B103D7D2E9B9}" dt="2023-06-08T17:12:30.731" v="30" actId="700"/>
          <pc:sldLayoutMkLst>
            <pc:docMk/>
            <pc:sldMasterMk cId="2194517401" sldId="2147484416"/>
            <pc:sldLayoutMk cId="1902109950" sldId="2147484432"/>
          </pc:sldLayoutMkLst>
        </pc:sldLayoutChg>
        <pc:sldLayoutChg chg="del">
          <pc:chgData name="Alisa Aaltonen" userId="02d0f2c7-1feb-4820-abbf-160b1e15b876" providerId="ADAL" clId="{A2873320-B064-4AE9-83F3-B103D7D2E9B9}" dt="2023-06-08T17:12:30.731" v="30" actId="700"/>
          <pc:sldLayoutMkLst>
            <pc:docMk/>
            <pc:sldMasterMk cId="2194517401" sldId="2147484416"/>
            <pc:sldLayoutMk cId="892236078" sldId="2147484433"/>
          </pc:sldLayoutMkLst>
        </pc:sldLayoutChg>
        <pc:sldLayoutChg chg="del">
          <pc:chgData name="Alisa Aaltonen" userId="02d0f2c7-1feb-4820-abbf-160b1e15b876" providerId="ADAL" clId="{A2873320-B064-4AE9-83F3-B103D7D2E9B9}" dt="2023-06-08T17:12:30.731" v="30" actId="700"/>
          <pc:sldLayoutMkLst>
            <pc:docMk/>
            <pc:sldMasterMk cId="2194517401" sldId="2147484416"/>
            <pc:sldLayoutMk cId="3911019825" sldId="2147484434"/>
          </pc:sldLayoutMkLst>
        </pc:sldLayoutChg>
        <pc:sldLayoutChg chg="del">
          <pc:chgData name="Alisa Aaltonen" userId="02d0f2c7-1feb-4820-abbf-160b1e15b876" providerId="ADAL" clId="{A2873320-B064-4AE9-83F3-B103D7D2E9B9}" dt="2023-06-08T17:12:30.731" v="30" actId="700"/>
          <pc:sldLayoutMkLst>
            <pc:docMk/>
            <pc:sldMasterMk cId="2194517401" sldId="2147484416"/>
            <pc:sldLayoutMk cId="3292042362" sldId="2147484435"/>
          </pc:sldLayoutMkLst>
        </pc:sldLayoutChg>
        <pc:sldLayoutChg chg="del">
          <pc:chgData name="Alisa Aaltonen" userId="02d0f2c7-1feb-4820-abbf-160b1e15b876" providerId="ADAL" clId="{A2873320-B064-4AE9-83F3-B103D7D2E9B9}" dt="2023-06-08T17:12:30.731" v="30" actId="700"/>
          <pc:sldLayoutMkLst>
            <pc:docMk/>
            <pc:sldMasterMk cId="2194517401" sldId="2147484416"/>
            <pc:sldLayoutMk cId="418612088" sldId="2147484436"/>
          </pc:sldLayoutMkLst>
        </pc:sldLayoutChg>
        <pc:sldLayoutChg chg="del">
          <pc:chgData name="Alisa Aaltonen" userId="02d0f2c7-1feb-4820-abbf-160b1e15b876" providerId="ADAL" clId="{A2873320-B064-4AE9-83F3-B103D7D2E9B9}" dt="2023-06-08T17:12:30.731" v="30" actId="700"/>
          <pc:sldLayoutMkLst>
            <pc:docMk/>
            <pc:sldMasterMk cId="2194517401" sldId="2147484416"/>
            <pc:sldLayoutMk cId="2560808129" sldId="2147484437"/>
          </pc:sldLayoutMkLst>
        </pc:sldLayoutChg>
        <pc:sldLayoutChg chg="del">
          <pc:chgData name="Alisa Aaltonen" userId="02d0f2c7-1feb-4820-abbf-160b1e15b876" providerId="ADAL" clId="{A2873320-B064-4AE9-83F3-B103D7D2E9B9}" dt="2023-06-08T17:12:30.731" v="30" actId="700"/>
          <pc:sldLayoutMkLst>
            <pc:docMk/>
            <pc:sldMasterMk cId="2194517401" sldId="2147484416"/>
            <pc:sldLayoutMk cId="3441596853" sldId="2147484438"/>
          </pc:sldLayoutMkLst>
        </pc:sldLayoutChg>
        <pc:sldLayoutChg chg="del">
          <pc:chgData name="Alisa Aaltonen" userId="02d0f2c7-1feb-4820-abbf-160b1e15b876" providerId="ADAL" clId="{A2873320-B064-4AE9-83F3-B103D7D2E9B9}" dt="2023-06-08T17:12:30.731" v="30" actId="700"/>
          <pc:sldLayoutMkLst>
            <pc:docMk/>
            <pc:sldMasterMk cId="2194517401" sldId="2147484416"/>
            <pc:sldLayoutMk cId="1299638566" sldId="2147484439"/>
          </pc:sldLayoutMkLst>
        </pc:sldLayoutChg>
      </pc:sldMasterChg>
    </pc:docChg>
  </pc:docChgLst>
  <pc:docChgLst>
    <pc:chgData name="Sjöblom Klaus" userId="S::klaus.sjoblom_gradia.fi#ext#@jyu.onmicrosoft.com::f5903483-9fd2-4cc8-8c75-46fa369cc697" providerId="AD" clId="Web-{1246B053-9FD0-4AE4-BBBF-E4BB55BD762A}"/>
    <pc:docChg chg="delSld">
      <pc:chgData name="Sjöblom Klaus" userId="S::klaus.sjoblom_gradia.fi#ext#@jyu.onmicrosoft.com::f5903483-9fd2-4cc8-8c75-46fa369cc697" providerId="AD" clId="Web-{1246B053-9FD0-4AE4-BBBF-E4BB55BD762A}" dt="2023-05-12T07:14:53.356" v="5"/>
      <pc:docMkLst>
        <pc:docMk/>
      </pc:docMkLst>
      <pc:sldChg chg="del">
        <pc:chgData name="Sjöblom Klaus" userId="S::klaus.sjoblom_gradia.fi#ext#@jyu.onmicrosoft.com::f5903483-9fd2-4cc8-8c75-46fa369cc697" providerId="AD" clId="Web-{1246B053-9FD0-4AE4-BBBF-E4BB55BD762A}" dt="2023-05-12T07:13:37.544" v="4"/>
        <pc:sldMkLst>
          <pc:docMk/>
          <pc:sldMk cId="2899704921" sldId="257"/>
        </pc:sldMkLst>
      </pc:sldChg>
      <pc:sldChg chg="del">
        <pc:chgData name="Sjöblom Klaus" userId="S::klaus.sjoblom_gradia.fi#ext#@jyu.onmicrosoft.com::f5903483-9fd2-4cc8-8c75-46fa369cc697" providerId="AD" clId="Web-{1246B053-9FD0-4AE4-BBBF-E4BB55BD762A}" dt="2023-05-12T07:13:37.529" v="2"/>
        <pc:sldMkLst>
          <pc:docMk/>
          <pc:sldMk cId="2045575477" sldId="288"/>
        </pc:sldMkLst>
      </pc:sldChg>
      <pc:sldChg chg="del">
        <pc:chgData name="Sjöblom Klaus" userId="S::klaus.sjoblom_gradia.fi#ext#@jyu.onmicrosoft.com::f5903483-9fd2-4cc8-8c75-46fa369cc697" providerId="AD" clId="Web-{1246B053-9FD0-4AE4-BBBF-E4BB55BD762A}" dt="2023-05-12T07:13:37.544" v="3"/>
        <pc:sldMkLst>
          <pc:docMk/>
          <pc:sldMk cId="2194166638" sldId="290"/>
        </pc:sldMkLst>
      </pc:sldChg>
      <pc:sldChg chg="del">
        <pc:chgData name="Sjöblom Klaus" userId="S::klaus.sjoblom_gradia.fi#ext#@jyu.onmicrosoft.com::f5903483-9fd2-4cc8-8c75-46fa369cc697" providerId="AD" clId="Web-{1246B053-9FD0-4AE4-BBBF-E4BB55BD762A}" dt="2023-05-12T07:13:37.529" v="1"/>
        <pc:sldMkLst>
          <pc:docMk/>
          <pc:sldMk cId="1626541841" sldId="291"/>
        </pc:sldMkLst>
      </pc:sldChg>
      <pc:sldChg chg="del">
        <pc:chgData name="Sjöblom Klaus" userId="S::klaus.sjoblom_gradia.fi#ext#@jyu.onmicrosoft.com::f5903483-9fd2-4cc8-8c75-46fa369cc697" providerId="AD" clId="Web-{1246B053-9FD0-4AE4-BBBF-E4BB55BD762A}" dt="2023-05-12T07:14:53.356" v="5"/>
        <pc:sldMkLst>
          <pc:docMk/>
          <pc:sldMk cId="3428028470" sldId="306"/>
        </pc:sldMkLst>
      </pc:sldChg>
      <pc:sldChg chg="del">
        <pc:chgData name="Sjöblom Klaus" userId="S::klaus.sjoblom_gradia.fi#ext#@jyu.onmicrosoft.com::f5903483-9fd2-4cc8-8c75-46fa369cc697" providerId="AD" clId="Web-{1246B053-9FD0-4AE4-BBBF-E4BB55BD762A}" dt="2023-05-12T07:13:37.529" v="0"/>
        <pc:sldMkLst>
          <pc:docMk/>
          <pc:sldMk cId="1069248018" sldId="405"/>
        </pc:sldMkLst>
      </pc:sldChg>
    </pc:docChg>
  </pc:docChgLst>
  <pc:docChgLst>
    <pc:chgData name="Alisa Aaltonen" userId="S::alisa.aaltonen_poke.fi#ext#@jyu.onmicrosoft.com::43d72b9a-019f-4e75-9320-882d043b3447" providerId="AD" clId="Web-{68BE061E-6F69-4479-BB52-81B48D294F38}"/>
    <pc:docChg chg="modSld">
      <pc:chgData name="Alisa Aaltonen" userId="S::alisa.aaltonen_poke.fi#ext#@jyu.onmicrosoft.com::43d72b9a-019f-4e75-9320-882d043b3447" providerId="AD" clId="Web-{68BE061E-6F69-4479-BB52-81B48D294F38}" dt="2023-06-16T10:05:33.871" v="2" actId="20577"/>
      <pc:docMkLst>
        <pc:docMk/>
      </pc:docMkLst>
      <pc:sldChg chg="modSp">
        <pc:chgData name="Alisa Aaltonen" userId="S::alisa.aaltonen_poke.fi#ext#@jyu.onmicrosoft.com::43d72b9a-019f-4e75-9320-882d043b3447" providerId="AD" clId="Web-{68BE061E-6F69-4479-BB52-81B48D294F38}" dt="2023-06-16T10:05:25.292" v="0" actId="20577"/>
        <pc:sldMkLst>
          <pc:docMk/>
          <pc:sldMk cId="1317308732" sldId="262"/>
        </pc:sldMkLst>
        <pc:spChg chg="mod">
          <ac:chgData name="Alisa Aaltonen" userId="S::alisa.aaltonen_poke.fi#ext#@jyu.onmicrosoft.com::43d72b9a-019f-4e75-9320-882d043b3447" providerId="AD" clId="Web-{68BE061E-6F69-4479-BB52-81B48D294F38}" dt="2023-06-16T10:05:25.292" v="0" actId="20577"/>
          <ac:spMkLst>
            <pc:docMk/>
            <pc:sldMk cId="1317308732" sldId="262"/>
            <ac:spMk id="2" creationId="{0A0C0CED-C7EB-446D-B51F-ACA9B51A6581}"/>
          </ac:spMkLst>
        </pc:spChg>
      </pc:sldChg>
      <pc:sldChg chg="modSp">
        <pc:chgData name="Alisa Aaltonen" userId="S::alisa.aaltonen_poke.fi#ext#@jyu.onmicrosoft.com::43d72b9a-019f-4e75-9320-882d043b3447" providerId="AD" clId="Web-{68BE061E-6F69-4479-BB52-81B48D294F38}" dt="2023-06-16T10:05:30.230" v="1" actId="20577"/>
        <pc:sldMkLst>
          <pc:docMk/>
          <pc:sldMk cId="619456833" sldId="263"/>
        </pc:sldMkLst>
        <pc:spChg chg="mod">
          <ac:chgData name="Alisa Aaltonen" userId="S::alisa.aaltonen_poke.fi#ext#@jyu.onmicrosoft.com::43d72b9a-019f-4e75-9320-882d043b3447" providerId="AD" clId="Web-{68BE061E-6F69-4479-BB52-81B48D294F38}" dt="2023-06-16T10:05:30.230" v="1" actId="20577"/>
          <ac:spMkLst>
            <pc:docMk/>
            <pc:sldMk cId="619456833" sldId="263"/>
            <ac:spMk id="2" creationId="{6CDD3467-7A28-47F2-824A-6A3DC7EE753A}"/>
          </ac:spMkLst>
        </pc:spChg>
      </pc:sldChg>
      <pc:sldChg chg="modSp">
        <pc:chgData name="Alisa Aaltonen" userId="S::alisa.aaltonen_poke.fi#ext#@jyu.onmicrosoft.com::43d72b9a-019f-4e75-9320-882d043b3447" providerId="AD" clId="Web-{68BE061E-6F69-4479-BB52-81B48D294F38}" dt="2023-06-16T10:05:33.871" v="2" actId="20577"/>
        <pc:sldMkLst>
          <pc:docMk/>
          <pc:sldMk cId="3734010163" sldId="264"/>
        </pc:sldMkLst>
        <pc:spChg chg="mod">
          <ac:chgData name="Alisa Aaltonen" userId="S::alisa.aaltonen_poke.fi#ext#@jyu.onmicrosoft.com::43d72b9a-019f-4e75-9320-882d043b3447" providerId="AD" clId="Web-{68BE061E-6F69-4479-BB52-81B48D294F38}" dt="2023-06-16T10:05:33.871" v="2" actId="20577"/>
          <ac:spMkLst>
            <pc:docMk/>
            <pc:sldMk cId="3734010163" sldId="264"/>
            <ac:spMk id="2" creationId="{EC90167E-2B29-460B-9315-EE2AD0A2E1A4}"/>
          </ac:spMkLst>
        </pc:spChg>
      </pc:sldChg>
    </pc:docChg>
  </pc:docChgLst>
  <pc:docChgLst>
    <pc:chgData name="Alisa Aaltonen" userId="S::alisa.aaltonen_poke.fi#ext#@jyu.onmicrosoft.com::43d72b9a-019f-4e75-9320-882d043b3447" providerId="AD" clId="Web-{1C804723-C094-4E26-BA49-C194D8FA5B0E}"/>
    <pc:docChg chg="modSld">
      <pc:chgData name="Alisa Aaltonen" userId="S::alisa.aaltonen_poke.fi#ext#@jyu.onmicrosoft.com::43d72b9a-019f-4e75-9320-882d043b3447" providerId="AD" clId="Web-{1C804723-C094-4E26-BA49-C194D8FA5B0E}" dt="2023-06-15T10:54:03.909" v="6" actId="20577"/>
      <pc:docMkLst>
        <pc:docMk/>
      </pc:docMkLst>
      <pc:sldChg chg="modSp">
        <pc:chgData name="Alisa Aaltonen" userId="S::alisa.aaltonen_poke.fi#ext#@jyu.onmicrosoft.com::43d72b9a-019f-4e75-9320-882d043b3447" providerId="AD" clId="Web-{1C804723-C094-4E26-BA49-C194D8FA5B0E}" dt="2023-06-15T10:51:29.997" v="2" actId="20577"/>
        <pc:sldMkLst>
          <pc:docMk/>
          <pc:sldMk cId="1317308732" sldId="262"/>
        </pc:sldMkLst>
        <pc:spChg chg="mod">
          <ac:chgData name="Alisa Aaltonen" userId="S::alisa.aaltonen_poke.fi#ext#@jyu.onmicrosoft.com::43d72b9a-019f-4e75-9320-882d043b3447" providerId="AD" clId="Web-{1C804723-C094-4E26-BA49-C194D8FA5B0E}" dt="2023-06-15T10:51:29.997" v="2" actId="20577"/>
          <ac:spMkLst>
            <pc:docMk/>
            <pc:sldMk cId="1317308732" sldId="262"/>
            <ac:spMk id="2" creationId="{0A0C0CED-C7EB-446D-B51F-ACA9B51A6581}"/>
          </ac:spMkLst>
        </pc:spChg>
      </pc:sldChg>
      <pc:sldChg chg="modSp">
        <pc:chgData name="Alisa Aaltonen" userId="S::alisa.aaltonen_poke.fi#ext#@jyu.onmicrosoft.com::43d72b9a-019f-4e75-9320-882d043b3447" providerId="AD" clId="Web-{1C804723-C094-4E26-BA49-C194D8FA5B0E}" dt="2023-06-15T10:53:24.299" v="4" actId="20577"/>
        <pc:sldMkLst>
          <pc:docMk/>
          <pc:sldMk cId="619456833" sldId="263"/>
        </pc:sldMkLst>
        <pc:spChg chg="mod">
          <ac:chgData name="Alisa Aaltonen" userId="S::alisa.aaltonen_poke.fi#ext#@jyu.onmicrosoft.com::43d72b9a-019f-4e75-9320-882d043b3447" providerId="AD" clId="Web-{1C804723-C094-4E26-BA49-C194D8FA5B0E}" dt="2023-06-15T10:53:24.299" v="4" actId="20577"/>
          <ac:spMkLst>
            <pc:docMk/>
            <pc:sldMk cId="619456833" sldId="263"/>
            <ac:spMk id="2" creationId="{6CDD3467-7A28-47F2-824A-6A3DC7EE753A}"/>
          </ac:spMkLst>
        </pc:spChg>
      </pc:sldChg>
      <pc:sldChg chg="modSp">
        <pc:chgData name="Alisa Aaltonen" userId="S::alisa.aaltonen_poke.fi#ext#@jyu.onmicrosoft.com::43d72b9a-019f-4e75-9320-882d043b3447" providerId="AD" clId="Web-{1C804723-C094-4E26-BA49-C194D8FA5B0E}" dt="2023-06-15T10:54:03.909" v="6" actId="20577"/>
        <pc:sldMkLst>
          <pc:docMk/>
          <pc:sldMk cId="3734010163" sldId="264"/>
        </pc:sldMkLst>
        <pc:spChg chg="mod">
          <ac:chgData name="Alisa Aaltonen" userId="S::alisa.aaltonen_poke.fi#ext#@jyu.onmicrosoft.com::43d72b9a-019f-4e75-9320-882d043b3447" providerId="AD" clId="Web-{1C804723-C094-4E26-BA49-C194D8FA5B0E}" dt="2023-06-15T10:54:03.909" v="6" actId="20577"/>
          <ac:spMkLst>
            <pc:docMk/>
            <pc:sldMk cId="3734010163" sldId="264"/>
            <ac:spMk id="2" creationId="{EC90167E-2B29-460B-9315-EE2AD0A2E1A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778F325C-F034-B649-86A4-6362A7D3868B}" type="datetimeFigureOut">
              <a:rPr lang="fi-FI" smtClean="0"/>
              <a:t>16.6.2023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44CFDBE-A849-194D-A9F3-12B7C16340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1413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Miikka 3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4CFDBE-A849-194D-A9F3-12B7C16340B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064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Kaikkien luonnonvarojen kulutus on kasvanut enemmän kuin väkiluku (joka on tuplaantunut alle 50 vuodessa), koska väestö vaurastuu. Biomassa on mm. ruokaa ja puupohjaisia tuotteita. Fossiiliset polttoaineita ja muoveja. Ei-metalliset liittyvät rakentamiseen, esimerkiksi betonin raaka-aineet. Kaikista käytetyistä materiaaleista  vain alle 10% käytetään uudelleen, muu päätyy jätteeksi. 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CFDBE-A849-194D-A9F3-12B7C16340B4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836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Ohje: yksityiskohtaisia asioita eli ei ruokaa, vaan leipää koulun lounaalla tai pizzabuffassa pizzan reunat. Työskentelyn alussa vois laittaa näkyviin Kiertotalous- dian.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CFDBE-A849-194D-A9F3-12B7C16340B4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508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10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jpeg"/><Relationship Id="rId5" Type="http://schemas.openxmlformats.org/officeDocument/2006/relationships/image" Target="../media/image19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10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jpeg"/><Relationship Id="rId5" Type="http://schemas.openxmlformats.org/officeDocument/2006/relationships/image" Target="../media/image19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10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7.jpeg"/><Relationship Id="rId5" Type="http://schemas.openxmlformats.org/officeDocument/2006/relationships/image" Target="../media/image19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10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7.jpeg"/><Relationship Id="rId5" Type="http://schemas.openxmlformats.org/officeDocument/2006/relationships/image" Target="../media/image19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V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2C9CA9B8-BA1B-5942-85B3-9B6C350AE1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842" y="5430221"/>
            <a:ext cx="1466886" cy="51772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72A5A6B-EF36-1D42-9271-C9FBA37A1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4028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0059D5-0B94-4546-B426-91158762B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925693"/>
            <a:ext cx="9144000" cy="72463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C857E565-C859-204D-952B-D66DED6905B0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54839"/>
            <a:ext cx="1078694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84EDDF6-246C-284A-8164-F303A24A81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38" y="310993"/>
            <a:ext cx="4177137" cy="91897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EEC92EC-2A01-1C41-B6E3-10FC29842C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6939" y="5535746"/>
            <a:ext cx="445739" cy="46165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B737D63-0013-974C-9597-BCFE2AED287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135" y="4987536"/>
            <a:ext cx="1161347" cy="2903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AF15332C-5089-054C-9E78-AA04AF163F0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4804" y="4787253"/>
            <a:ext cx="1727227" cy="690891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9677487E-D947-B54E-AD73-779DE1FB008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657" y="4922630"/>
            <a:ext cx="635029" cy="413604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94391A4-FD86-634B-B541-7A78EA13A93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954" y="5498305"/>
            <a:ext cx="586639" cy="414586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AFB2AA5E-70AE-7448-A24D-5D612DF6D88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2249" y="4729663"/>
            <a:ext cx="1466886" cy="825123"/>
          </a:xfrm>
          <a:prstGeom prst="rect">
            <a:avLst/>
          </a:prstGeom>
        </p:spPr>
      </p:pic>
      <p:pic>
        <p:nvPicPr>
          <p:cNvPr id="24" name="Kuva 2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301ACFB-58A6-3B4F-8640-1EF2823698F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1451" y="4841344"/>
            <a:ext cx="1034391" cy="410883"/>
          </a:xfrm>
          <a:prstGeom prst="rect">
            <a:avLst/>
          </a:prstGeom>
        </p:spPr>
      </p:pic>
      <p:sp>
        <p:nvSpPr>
          <p:cNvPr id="16" name="Tekstiruutu 13">
            <a:extLst>
              <a:ext uri="{FF2B5EF4-FFF2-40B4-BE49-F238E27FC236}">
                <a16:creationId xmlns:a16="http://schemas.microsoft.com/office/drawing/2014/main" id="{5C5723A6-D430-47E4-B74B-C35A457A57DE}"/>
              </a:ext>
            </a:extLst>
          </p:cNvPr>
          <p:cNvSpPr txBox="1"/>
          <p:nvPr userDrawn="1"/>
        </p:nvSpPr>
        <p:spPr>
          <a:xfrm>
            <a:off x="2371724" y="6363097"/>
            <a:ext cx="7448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Polkukartta on osa POLKU 2.0 -hanketta, jonka päärahoittaja on Euroopan Unionin Euroopan sosiaalirahasto.</a:t>
            </a:r>
          </a:p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Rahoittavana viranomaisena toimii Keski-Suomen ELY-keskus</a:t>
            </a:r>
            <a:endParaRPr lang="fi-FI" sz="800" b="0" i="0" kern="1200">
              <a:solidFill>
                <a:schemeClr val="bg2">
                  <a:lumMod val="50000"/>
                </a:schemeClr>
              </a:solidFill>
              <a:effectLst/>
              <a:latin typeface="Calibri Light" panose="020F0302020204030204" pitchFamily="34" charset="0"/>
              <a:ea typeface="Open Sans Light" panose="020B0606030504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56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C46C0E-774A-8444-A7BB-4A704EDBE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45847624-B50A-854C-B1EB-4209E4204CEA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5D4A56F-ADC5-2F4E-A84C-34B51F7D4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2164885" cy="476274"/>
          </a:xfrm>
          <a:prstGeom prst="rect">
            <a:avLst/>
          </a:prstGeom>
        </p:spPr>
      </p:pic>
      <p:pic>
        <p:nvPicPr>
          <p:cNvPr id="7" name="Kuva 8">
            <a:extLst>
              <a:ext uri="{FF2B5EF4-FFF2-40B4-BE49-F238E27FC236}">
                <a16:creationId xmlns:a16="http://schemas.microsoft.com/office/drawing/2014/main" id="{3FBFD546-A7BE-42D8-AD4E-200048E0EF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1" name="Kuva 11">
            <a:extLst>
              <a:ext uri="{FF2B5EF4-FFF2-40B4-BE49-F238E27FC236}">
                <a16:creationId xmlns:a16="http://schemas.microsoft.com/office/drawing/2014/main" id="{F6BF81CB-1E75-49A9-978C-2B87A991E5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29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 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C46C0E-774A-8444-A7BB-4A704EDBE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45847624-B50A-854C-B1EB-4209E4204CEA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5D4A56F-ADC5-2F4E-A84C-34B51F7D4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2164885" cy="476274"/>
          </a:xfrm>
          <a:prstGeom prst="rect">
            <a:avLst/>
          </a:prstGeo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CD30E71-E795-0443-8B20-4C9EBD92D9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71650"/>
            <a:ext cx="10515600" cy="4376738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latin typeface="+mn-lt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latin typeface="+mn-lt"/>
              </a:defRPr>
            </a:lvl2pPr>
            <a:lvl3pPr marL="914400" indent="0">
              <a:lnSpc>
                <a:spcPct val="100000"/>
              </a:lnSpc>
              <a:buFontTx/>
              <a:buNone/>
              <a:defRPr>
                <a:latin typeface="+mn-lt"/>
              </a:defRPr>
            </a:lvl3pPr>
            <a:lvl4pPr marL="1371600" indent="0">
              <a:lnSpc>
                <a:spcPct val="100000"/>
              </a:lnSpc>
              <a:buFontTx/>
              <a:buNone/>
              <a:defRPr>
                <a:latin typeface="+mn-lt"/>
              </a:defRPr>
            </a:lvl4pPr>
            <a:lvl5pPr marL="1828800" indent="0">
              <a:lnSpc>
                <a:spcPct val="100000"/>
              </a:lnSpc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1" name="Kuva 8">
            <a:extLst>
              <a:ext uri="{FF2B5EF4-FFF2-40B4-BE49-F238E27FC236}">
                <a16:creationId xmlns:a16="http://schemas.microsoft.com/office/drawing/2014/main" id="{F5C9E637-0DB0-4F53-9ED5-8573770CEE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1133AC6F-35B4-4A69-8ED1-759E60BC20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99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D0D45585-990C-5943-88A5-B24D8497D15D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E5A7137-5277-534C-8ACD-0CE1D58440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2164885" cy="476274"/>
          </a:xfrm>
          <a:prstGeom prst="rect">
            <a:avLst/>
          </a:prstGeom>
        </p:spPr>
      </p:pic>
      <p:pic>
        <p:nvPicPr>
          <p:cNvPr id="6" name="Kuva 8">
            <a:extLst>
              <a:ext uri="{FF2B5EF4-FFF2-40B4-BE49-F238E27FC236}">
                <a16:creationId xmlns:a16="http://schemas.microsoft.com/office/drawing/2014/main" id="{E958F13C-5AED-4B3D-A7DF-C43CC6A778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0" name="Kuva 11">
            <a:extLst>
              <a:ext uri="{FF2B5EF4-FFF2-40B4-BE49-F238E27FC236}">
                <a16:creationId xmlns:a16="http://schemas.microsoft.com/office/drawing/2014/main" id="{00650DE8-6BC7-4A55-BD87-21A78A8A83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77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7214B5-5698-074E-8909-39E535B46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9C40A2-DD92-B64F-9CB4-4EF25E8D7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3384DF-43F2-6241-A1FD-E15B28F5A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02511377-4EF8-7E41-A8F7-4F023C6CCC26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833263F-F556-DF48-AAF9-D406D460CB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2164885" cy="47627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4BD3DA4A-8B86-4718-A496-5357820840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3" name="Kuva 11">
            <a:extLst>
              <a:ext uri="{FF2B5EF4-FFF2-40B4-BE49-F238E27FC236}">
                <a16:creationId xmlns:a16="http://schemas.microsoft.com/office/drawing/2014/main" id="{A3BB579B-DF36-432D-AD1D-2A4A50D9D1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12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863D07-7F5F-4149-80A9-5A3D0D7D5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8A12784-81C0-3D43-B48D-B598581FEC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5A3076A-195E-DB4A-B006-7B30CDB38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A1B18AC7-B9DA-2247-8611-1D0312FDF8A8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0EF732B-6484-DE40-AF33-1CB40E54A5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2164885" cy="47627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93BAFCCE-A8E8-4B7A-87D1-234728377D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3" name="Kuva 11">
            <a:extLst>
              <a:ext uri="{FF2B5EF4-FFF2-40B4-BE49-F238E27FC236}">
                <a16:creationId xmlns:a16="http://schemas.microsoft.com/office/drawing/2014/main" id="{C7D1F53E-8748-47FF-9F33-D060252C7F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07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kodia VER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0862EB82-5088-074B-AC29-D6D9813FC6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55" y="0"/>
            <a:ext cx="10157988" cy="6872144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C116F597-A0DD-514C-A7AC-3AE7FC52DD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4019" y="6199219"/>
            <a:ext cx="445739" cy="461659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73C1440-2CEE-B049-8AC6-BEA623BDD9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5182" y="6166563"/>
            <a:ext cx="586639" cy="414586"/>
          </a:xfrm>
          <a:prstGeom prst="rect">
            <a:avLst/>
          </a:prstGeom>
        </p:spPr>
      </p:pic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9B4FE6B-3D6D-3A41-9242-12897542E4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057" y="2982710"/>
            <a:ext cx="5660270" cy="124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27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aukodia VER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470094E1-C161-8B42-BDF9-5CEADDF185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C116F597-A0DD-514C-A7AC-3AE7FC52DD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4019" y="332573"/>
            <a:ext cx="445739" cy="461659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73C1440-2CEE-B049-8AC6-BEA623BDD9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5182" y="299917"/>
            <a:ext cx="586639" cy="414586"/>
          </a:xfrm>
          <a:prstGeom prst="rect">
            <a:avLst/>
          </a:prstGeom>
        </p:spPr>
      </p:pic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9B4FE6B-3D6D-3A41-9242-12897542E4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1304" y="4944605"/>
            <a:ext cx="6856349" cy="15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01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aukodia VER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lelu&#10;&#10;Kuvaus luotu automaattisesti">
            <a:extLst>
              <a:ext uri="{FF2B5EF4-FFF2-40B4-BE49-F238E27FC236}">
                <a16:creationId xmlns:a16="http://schemas.microsoft.com/office/drawing/2014/main" id="{4558D97D-06A8-7741-98F8-2E534E6C0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C116F597-A0DD-514C-A7AC-3AE7FC52DD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5500" y="6181112"/>
            <a:ext cx="445739" cy="461659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73C1440-2CEE-B049-8AC6-BEA623BDD9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663" y="6148456"/>
            <a:ext cx="586639" cy="414586"/>
          </a:xfrm>
          <a:prstGeom prst="rect">
            <a:avLst/>
          </a:prstGeom>
        </p:spPr>
      </p:pic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9B4FE6B-3D6D-3A41-9242-12897542E4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9781" y="2473007"/>
            <a:ext cx="9582040" cy="2108045"/>
          </a:xfrm>
          <a:prstGeom prst="rect">
            <a:avLst/>
          </a:prstGeom>
          <a:effectLst>
            <a:glow rad="101600">
              <a:schemeClr val="bg1">
                <a:lumMod val="95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82976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F8E3B5-75C4-8247-A919-AB595D0BE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677726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60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2A5A6B-EF36-1D42-9271-C9FBA37A1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4028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0059D5-0B94-4546-B426-91158762B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925693"/>
            <a:ext cx="9144000" cy="72463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84EDDF6-246C-284A-8164-F303A24A8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00" y="354898"/>
            <a:ext cx="3635126" cy="79972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EEC92EC-2A01-1C41-B6E3-10FC29842C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94DDF280-5B92-AE41-8DE4-7D986F7F46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  <p:sp>
        <p:nvSpPr>
          <p:cNvPr id="10" name="Tekstiruutu 13">
            <a:extLst>
              <a:ext uri="{FF2B5EF4-FFF2-40B4-BE49-F238E27FC236}">
                <a16:creationId xmlns:a16="http://schemas.microsoft.com/office/drawing/2014/main" id="{288E2843-87A2-4123-86ED-DF4E29A98C57}"/>
              </a:ext>
            </a:extLst>
          </p:cNvPr>
          <p:cNvSpPr txBox="1"/>
          <p:nvPr userDrawn="1"/>
        </p:nvSpPr>
        <p:spPr>
          <a:xfrm>
            <a:off x="2371724" y="6363097"/>
            <a:ext cx="7448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Polkukartta on osa POLKU 2.0 -hanketta, jonka päärahoittaja on Euroopan Unionin Euroopan sosiaalirahasto.</a:t>
            </a:r>
          </a:p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Rahoittavana viranomaisena toimii Keski-Suomen ELY-keskus</a:t>
            </a:r>
            <a:endParaRPr lang="fi-FI" sz="800" b="0" i="0" kern="1200">
              <a:solidFill>
                <a:schemeClr val="bg2">
                  <a:lumMod val="50000"/>
                </a:schemeClr>
              </a:solidFill>
              <a:effectLst/>
              <a:latin typeface="Calibri Light" panose="020F0302020204030204" pitchFamily="34" charset="0"/>
              <a:ea typeface="Open Sans Light" panose="020B060603050402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1" name="Suora yhdysviiva 18">
            <a:extLst>
              <a:ext uri="{FF2B5EF4-FFF2-40B4-BE49-F238E27FC236}">
                <a16:creationId xmlns:a16="http://schemas.microsoft.com/office/drawing/2014/main" id="{17B583AD-E86D-438A-B92E-18E7E6C01DA9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54839"/>
            <a:ext cx="1078694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720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_webosoitte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2A5A6B-EF36-1D42-9271-C9FBA37A1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527" y="2480856"/>
            <a:ext cx="10786946" cy="2099346"/>
          </a:xfrm>
        </p:spPr>
        <p:txBody>
          <a:bodyPr anchor="ctr"/>
          <a:lstStyle>
            <a:lvl1pPr algn="ctr">
              <a:defRPr sz="6000" b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D77376A1-3C14-9C46-86E5-94B9153BEFFE}"/>
              </a:ext>
            </a:extLst>
          </p:cNvPr>
          <p:cNvSpPr txBox="1"/>
          <p:nvPr userDrawn="1"/>
        </p:nvSpPr>
        <p:spPr>
          <a:xfrm>
            <a:off x="4472800" y="5663189"/>
            <a:ext cx="324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b="1" kern="1200">
                <a:solidFill>
                  <a:schemeClr val="bg2">
                    <a:lumMod val="50000"/>
                  </a:schemeClr>
                </a:solidFill>
                <a:effectLst/>
                <a:latin typeface="Lato" panose="020F0502020204030203" pitchFamily="34" charset="77"/>
                <a:ea typeface="+mn-ea"/>
                <a:cs typeface="+mn-cs"/>
              </a:rPr>
              <a:t>•  </a:t>
            </a:r>
            <a:r>
              <a:rPr lang="en-GB" sz="1800" b="1" kern="1200" err="1">
                <a:solidFill>
                  <a:schemeClr val="bg2">
                    <a:lumMod val="50000"/>
                  </a:schemeClr>
                </a:solidFill>
                <a:effectLst/>
                <a:latin typeface="Lato" panose="020F0502020204030203" pitchFamily="34" charset="77"/>
                <a:ea typeface="+mn-ea"/>
                <a:cs typeface="+mn-cs"/>
              </a:rPr>
              <a:t>jyu.wisdom.fi</a:t>
            </a:r>
            <a:r>
              <a:rPr lang="en-GB" sz="1800" b="1" kern="1200">
                <a:solidFill>
                  <a:schemeClr val="bg2">
                    <a:lumMod val="50000"/>
                  </a:schemeClr>
                </a:solidFill>
                <a:effectLst/>
                <a:latin typeface="Lato" panose="020F0502020204030203" pitchFamily="34" charset="77"/>
                <a:ea typeface="+mn-ea"/>
                <a:cs typeface="+mn-cs"/>
              </a:rPr>
              <a:t>/</a:t>
            </a:r>
            <a:r>
              <a:rPr lang="en-GB" sz="1800" b="1" kern="1200" err="1">
                <a:solidFill>
                  <a:schemeClr val="bg2">
                    <a:lumMod val="50000"/>
                  </a:schemeClr>
                </a:solidFill>
                <a:effectLst/>
                <a:latin typeface="Lato" panose="020F0502020204030203" pitchFamily="34" charset="77"/>
                <a:ea typeface="+mn-ea"/>
                <a:cs typeface="+mn-cs"/>
              </a:rPr>
              <a:t>polkukartta</a:t>
            </a:r>
            <a:r>
              <a:rPr lang="en-GB" sz="1800" b="1" kern="1200">
                <a:solidFill>
                  <a:schemeClr val="bg2">
                    <a:lumMod val="50000"/>
                  </a:schemeClr>
                </a:solidFill>
                <a:effectLst/>
                <a:latin typeface="Lato" panose="020F0502020204030203" pitchFamily="34" charset="77"/>
                <a:ea typeface="+mn-ea"/>
                <a:cs typeface="+mn-cs"/>
              </a:rPr>
              <a:t> •</a:t>
            </a:r>
            <a:endParaRPr lang="fi-FI">
              <a:solidFill>
                <a:schemeClr val="bg2">
                  <a:lumMod val="50000"/>
                </a:schemeClr>
              </a:solidFill>
              <a:latin typeface="Lato" panose="020F0502020204030203" pitchFamily="34" charset="77"/>
            </a:endParaRPr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9EFBCB6-B518-C04D-B2FA-1CA973024D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5835" y="662784"/>
            <a:ext cx="7967078" cy="175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55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OPPUDIA_webosoitte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298F16DE-DC00-5642-890A-08D89582C0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77376A1-3C14-9C46-86E5-94B9153BEFFE}"/>
              </a:ext>
            </a:extLst>
          </p:cNvPr>
          <p:cNvSpPr txBox="1"/>
          <p:nvPr userDrawn="1"/>
        </p:nvSpPr>
        <p:spPr>
          <a:xfrm>
            <a:off x="5249012" y="5088047"/>
            <a:ext cx="6551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kern="120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•  </a:t>
            </a:r>
            <a:r>
              <a:rPr lang="en-GB" sz="3200" b="1" kern="1200" err="1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jyu.wisdom.fi</a:t>
            </a:r>
            <a:r>
              <a:rPr lang="en-GB" sz="3200" b="1" kern="120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lang="en-GB" sz="3200" b="1" kern="1200" err="1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polkukartta</a:t>
            </a:r>
            <a:r>
              <a:rPr lang="en-GB" sz="3200" b="1" kern="120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•</a:t>
            </a:r>
            <a:endParaRPr lang="fi-FI" sz="32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9EFBCB6-B518-C04D-B2FA-1CA973024D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6258" y="495141"/>
            <a:ext cx="6851769" cy="150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98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_Otsake is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C857E565-C859-204D-952B-D66DED6905B0}"/>
              </a:ext>
            </a:extLst>
          </p:cNvPr>
          <p:cNvCxnSpPr>
            <a:cxnSpLocks/>
          </p:cNvCxnSpPr>
          <p:nvPr userDrawn="1"/>
        </p:nvCxnSpPr>
        <p:spPr>
          <a:xfrm>
            <a:off x="661639" y="634196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>
            <a:extLst>
              <a:ext uri="{FF2B5EF4-FFF2-40B4-BE49-F238E27FC236}">
                <a16:creationId xmlns:a16="http://schemas.microsoft.com/office/drawing/2014/main" id="{C7E89CC5-09BD-7240-9361-B52CAD1465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568" y="4769819"/>
            <a:ext cx="2775591" cy="97962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A8899AF0-F78E-E043-81C7-592017B240E0}"/>
              </a:ext>
            </a:extLst>
          </p:cNvPr>
          <p:cNvSpPr txBox="1"/>
          <p:nvPr userDrawn="1"/>
        </p:nvSpPr>
        <p:spPr>
          <a:xfrm>
            <a:off x="2010226" y="6426240"/>
            <a:ext cx="7448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Polkukartta on osa POLKU 2.0 -hanketta, jonka päärahoittaja on Euroopan Unionin Euroopan sosiaalirahasto.</a:t>
            </a:r>
          </a:p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Rahoittavana viranomaisena toimii Keski-Suomen ELY-keskus</a:t>
            </a:r>
            <a:endParaRPr lang="fi-FI" sz="800" b="0" i="0" kern="1200">
              <a:solidFill>
                <a:schemeClr val="bg2">
                  <a:lumMod val="50000"/>
                </a:schemeClr>
              </a:solidFill>
              <a:effectLst/>
              <a:latin typeface="Calibri Light" panose="020F0302020204030204" pitchFamily="34" charset="0"/>
              <a:ea typeface="Open Sans Light" panose="020B06060305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3CA61EE1-E6B7-494C-BB41-7453F7D6D2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5815" y="4961275"/>
            <a:ext cx="884269" cy="915851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00B38835-C6C4-4C4D-8852-A8B9696538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509" y="3190971"/>
            <a:ext cx="2377710" cy="594428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867CCB8F-2414-8E4D-A92C-B377AC183F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426" y="2008439"/>
            <a:ext cx="2660457" cy="1064183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CC87FC3F-E880-3E42-A166-A7C0A52BD14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984" y="2905047"/>
            <a:ext cx="1633899" cy="1064183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F7A227D6-7263-D74F-9EDC-0DAB1FC254B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420" y="4863992"/>
            <a:ext cx="1128512" cy="797535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25EC7DAA-A227-5749-BD1C-197E1BFB291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190" y="2664762"/>
            <a:ext cx="2872849" cy="1615977"/>
          </a:xfrm>
          <a:prstGeom prst="rect">
            <a:avLst/>
          </a:prstGeom>
        </p:spPr>
      </p:pic>
      <p:pic>
        <p:nvPicPr>
          <p:cNvPr id="18" name="Kuva 1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02C8FD4-E173-ED47-938C-DE630E80958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0579" y="1908018"/>
            <a:ext cx="2484106" cy="986742"/>
          </a:xfrm>
          <a:prstGeom prst="rect">
            <a:avLst/>
          </a:prstGeom>
        </p:spPr>
      </p:pic>
      <p:pic>
        <p:nvPicPr>
          <p:cNvPr id="20" name="Kuva 1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C06CFA0-E3FE-104E-8761-BC646B7A763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196" y="394033"/>
            <a:ext cx="6048977" cy="133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09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_otsake piene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C857E565-C859-204D-952B-D66DED6905B0}"/>
              </a:ext>
            </a:extLst>
          </p:cNvPr>
          <p:cNvCxnSpPr>
            <a:cxnSpLocks/>
          </p:cNvCxnSpPr>
          <p:nvPr userDrawn="1"/>
        </p:nvCxnSpPr>
        <p:spPr>
          <a:xfrm>
            <a:off x="661639" y="634196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>
            <a:extLst>
              <a:ext uri="{FF2B5EF4-FFF2-40B4-BE49-F238E27FC236}">
                <a16:creationId xmlns:a16="http://schemas.microsoft.com/office/drawing/2014/main" id="{C7E89CC5-09BD-7240-9361-B52CAD1465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6520" y="4214041"/>
            <a:ext cx="3289802" cy="1161106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A8899AF0-F78E-E043-81C7-592017B240E0}"/>
              </a:ext>
            </a:extLst>
          </p:cNvPr>
          <p:cNvSpPr txBox="1"/>
          <p:nvPr userDrawn="1"/>
        </p:nvSpPr>
        <p:spPr>
          <a:xfrm>
            <a:off x="2010226" y="6426240"/>
            <a:ext cx="7448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Polkukartta on osa POLKU 2.0 -hanketta, jonka päärahoittaja on Euroopan Unionin Euroopan sosiaalirahasto.</a:t>
            </a:r>
          </a:p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Rahoittavana viranomaisena toimii Keski-Suomen ELY-keskus</a:t>
            </a:r>
            <a:endParaRPr lang="fi-FI" sz="800" b="0" i="0" kern="1200">
              <a:solidFill>
                <a:schemeClr val="bg2">
                  <a:lumMod val="50000"/>
                </a:schemeClr>
              </a:solidFill>
              <a:effectLst/>
              <a:latin typeface="Calibri Light" panose="020F0302020204030204" pitchFamily="34" charset="0"/>
              <a:ea typeface="Open Sans Light" panose="020B06060305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3CA61EE1-E6B7-494C-BB41-7453F7D6D2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446" y="4472209"/>
            <a:ext cx="1109105" cy="114871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00B38835-C6C4-4C4D-8852-A8B9696538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807" y="3034764"/>
            <a:ext cx="2779030" cy="694758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867CCB8F-2414-8E4D-A92C-B377AC183F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288" y="1417802"/>
            <a:ext cx="3109499" cy="124380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CC87FC3F-E880-3E42-A166-A7C0A52BD14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7176" y="2766347"/>
            <a:ext cx="1909675" cy="1243800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F7A227D6-7263-D74F-9EDC-0DAB1FC254B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981" y="4374927"/>
            <a:ext cx="1415311" cy="1000220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25EC7DAA-A227-5749-BD1C-197E1BFB291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941" y="2425072"/>
            <a:ext cx="3357740" cy="1888728"/>
          </a:xfrm>
          <a:prstGeom prst="rect">
            <a:avLst/>
          </a:prstGeom>
        </p:spPr>
      </p:pic>
      <p:pic>
        <p:nvPicPr>
          <p:cNvPr id="18" name="Kuva 1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02C8FD4-E173-ED47-938C-DE630E80958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736" y="1230597"/>
            <a:ext cx="2903383" cy="1153288"/>
          </a:xfrm>
          <a:prstGeom prst="rect">
            <a:avLst/>
          </a:prstGeom>
        </p:spPr>
      </p:pic>
      <p:pic>
        <p:nvPicPr>
          <p:cNvPr id="20" name="Kuva 1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C06CFA0-E3FE-104E-8761-BC646B7A763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99" y="352880"/>
            <a:ext cx="2532067" cy="5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_webosoitte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2A5A6B-EF36-1D42-9271-C9FBA37A1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527" y="2480856"/>
            <a:ext cx="10786946" cy="2099346"/>
          </a:xfrm>
        </p:spPr>
        <p:txBody>
          <a:bodyPr anchor="ctr"/>
          <a:lstStyle>
            <a:lvl1pPr algn="ctr">
              <a:defRPr sz="6000" b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D77376A1-3C14-9C46-86E5-94B9153BEFFE}"/>
              </a:ext>
            </a:extLst>
          </p:cNvPr>
          <p:cNvSpPr txBox="1"/>
          <p:nvPr userDrawn="1"/>
        </p:nvSpPr>
        <p:spPr>
          <a:xfrm>
            <a:off x="4472800" y="5663189"/>
            <a:ext cx="324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b="1" kern="1200">
                <a:solidFill>
                  <a:schemeClr val="bg2">
                    <a:lumMod val="50000"/>
                  </a:schemeClr>
                </a:solidFill>
                <a:effectLst/>
                <a:latin typeface="Lato" panose="020F0502020204030203" pitchFamily="34" charset="77"/>
                <a:ea typeface="+mn-ea"/>
                <a:cs typeface="+mn-cs"/>
              </a:rPr>
              <a:t>•  </a:t>
            </a:r>
            <a:r>
              <a:rPr lang="en-GB" sz="1800" b="1" kern="1200" err="1">
                <a:solidFill>
                  <a:schemeClr val="bg2">
                    <a:lumMod val="50000"/>
                  </a:schemeClr>
                </a:solidFill>
                <a:effectLst/>
                <a:latin typeface="Lato" panose="020F0502020204030203" pitchFamily="34" charset="77"/>
                <a:ea typeface="+mn-ea"/>
                <a:cs typeface="+mn-cs"/>
              </a:rPr>
              <a:t>jyu.wisdom.fi</a:t>
            </a:r>
            <a:r>
              <a:rPr lang="en-GB" sz="1800" b="1" kern="1200">
                <a:solidFill>
                  <a:schemeClr val="bg2">
                    <a:lumMod val="50000"/>
                  </a:schemeClr>
                </a:solidFill>
                <a:effectLst/>
                <a:latin typeface="Lato" panose="020F0502020204030203" pitchFamily="34" charset="77"/>
                <a:ea typeface="+mn-ea"/>
                <a:cs typeface="+mn-cs"/>
              </a:rPr>
              <a:t>/</a:t>
            </a:r>
            <a:r>
              <a:rPr lang="en-GB" sz="1800" b="1" kern="1200" err="1">
                <a:solidFill>
                  <a:schemeClr val="bg2">
                    <a:lumMod val="50000"/>
                  </a:schemeClr>
                </a:solidFill>
                <a:effectLst/>
                <a:latin typeface="Lato" panose="020F0502020204030203" pitchFamily="34" charset="77"/>
                <a:ea typeface="+mn-ea"/>
                <a:cs typeface="+mn-cs"/>
              </a:rPr>
              <a:t>polkukartta</a:t>
            </a:r>
            <a:r>
              <a:rPr lang="en-GB" sz="1800" b="1" kern="1200">
                <a:solidFill>
                  <a:schemeClr val="bg2">
                    <a:lumMod val="50000"/>
                  </a:schemeClr>
                </a:solidFill>
                <a:effectLst/>
                <a:latin typeface="Lato" panose="020F0502020204030203" pitchFamily="34" charset="77"/>
                <a:ea typeface="+mn-ea"/>
                <a:cs typeface="+mn-cs"/>
              </a:rPr>
              <a:t> •</a:t>
            </a:r>
            <a:endParaRPr lang="fi-FI">
              <a:solidFill>
                <a:schemeClr val="bg2">
                  <a:lumMod val="50000"/>
                </a:schemeClr>
              </a:solidFill>
              <a:latin typeface="Lato" panose="020F0502020204030203" pitchFamily="34" charset="77"/>
            </a:endParaRPr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9EFBCB6-B518-C04D-B2FA-1CA973024D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5835" y="662784"/>
            <a:ext cx="7967078" cy="175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55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A332D0-8049-AE49-AFD7-6EA080F1D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A97E27-431C-BC43-A0DA-3F0BBF695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F44CA1C6-5111-3F47-A051-F5D9C098BDA2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5FA3E96-F215-F149-A2CC-091970F3F8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2164885" cy="476274"/>
          </a:xfrm>
          <a:prstGeom prst="rect">
            <a:avLst/>
          </a:prstGeom>
        </p:spPr>
      </p:pic>
      <p:pic>
        <p:nvPicPr>
          <p:cNvPr id="8" name="Kuva 8">
            <a:extLst>
              <a:ext uri="{FF2B5EF4-FFF2-40B4-BE49-F238E27FC236}">
                <a16:creationId xmlns:a16="http://schemas.microsoft.com/office/drawing/2014/main" id="{9AA522F0-8239-4B95-9F6D-3EF8E93199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3" name="Kuva 11">
            <a:extLst>
              <a:ext uri="{FF2B5EF4-FFF2-40B4-BE49-F238E27FC236}">
                <a16:creationId xmlns:a16="http://schemas.microsoft.com/office/drawing/2014/main" id="{2B07796F-E7A7-42D5-A067-BE954CCA44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4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 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C46C0E-774A-8444-A7BB-4A704EDBE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45847624-B50A-854C-B1EB-4209E4204CEA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5D4A56F-ADC5-2F4E-A84C-34B51F7D4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2164885" cy="476274"/>
          </a:xfrm>
          <a:prstGeom prst="rect">
            <a:avLst/>
          </a:prstGeo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CD30E71-E795-0443-8B20-4C9EBD92D9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71650"/>
            <a:ext cx="10515600" cy="4376738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latin typeface="+mn-lt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latin typeface="+mn-lt"/>
              </a:defRPr>
            </a:lvl2pPr>
            <a:lvl3pPr marL="914400" indent="0">
              <a:lnSpc>
                <a:spcPct val="100000"/>
              </a:lnSpc>
              <a:buFontTx/>
              <a:buNone/>
              <a:defRPr>
                <a:latin typeface="+mn-lt"/>
              </a:defRPr>
            </a:lvl3pPr>
            <a:lvl4pPr marL="1371600" indent="0">
              <a:lnSpc>
                <a:spcPct val="100000"/>
              </a:lnSpc>
              <a:buFontTx/>
              <a:buNone/>
              <a:defRPr>
                <a:latin typeface="+mn-lt"/>
              </a:defRPr>
            </a:lvl4pPr>
            <a:lvl5pPr marL="1828800" indent="0">
              <a:lnSpc>
                <a:spcPct val="100000"/>
              </a:lnSpc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1" name="Kuva 8">
            <a:extLst>
              <a:ext uri="{FF2B5EF4-FFF2-40B4-BE49-F238E27FC236}">
                <a16:creationId xmlns:a16="http://schemas.microsoft.com/office/drawing/2014/main" id="{F5C9E637-0DB0-4F53-9ED5-8573770CEE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1133AC6F-35B4-4A69-8ED1-759E60BC20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999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6092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V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2C9CA9B8-BA1B-5942-85B3-9B6C350AE1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842" y="5430221"/>
            <a:ext cx="1466886" cy="51772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72A5A6B-EF36-1D42-9271-C9FBA37A1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4028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0059D5-0B94-4546-B426-91158762B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925693"/>
            <a:ext cx="9144000" cy="72463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C857E565-C859-204D-952B-D66DED6905B0}"/>
              </a:ext>
            </a:extLst>
          </p:cNvPr>
          <p:cNvCxnSpPr>
            <a:cxnSpLocks/>
          </p:cNvCxnSpPr>
          <p:nvPr/>
        </p:nvCxnSpPr>
        <p:spPr>
          <a:xfrm>
            <a:off x="661639" y="6254839"/>
            <a:ext cx="1078694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84EDDF6-246C-284A-8164-F303A24A81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38" y="310993"/>
            <a:ext cx="4177137" cy="91897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EEC92EC-2A01-1C41-B6E3-10FC29842C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6939" y="5535746"/>
            <a:ext cx="445739" cy="46165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B737D63-0013-974C-9597-BCFE2AED28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135" y="4987536"/>
            <a:ext cx="1161347" cy="2903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AF15332C-5089-054C-9E78-AA04AF163F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4804" y="4787253"/>
            <a:ext cx="1727227" cy="690891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9677487E-D947-B54E-AD73-779DE1FB008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657" y="4922630"/>
            <a:ext cx="635029" cy="413604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94391A4-FD86-634B-B541-7A78EA13A93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954" y="5498305"/>
            <a:ext cx="586639" cy="414586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AFB2AA5E-70AE-7448-A24D-5D612DF6D88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2249" y="4729663"/>
            <a:ext cx="1466886" cy="825123"/>
          </a:xfrm>
          <a:prstGeom prst="rect">
            <a:avLst/>
          </a:prstGeom>
        </p:spPr>
      </p:pic>
      <p:pic>
        <p:nvPicPr>
          <p:cNvPr id="24" name="Kuva 2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301ACFB-58A6-3B4F-8640-1EF2823698F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1451" y="4841344"/>
            <a:ext cx="1034391" cy="410883"/>
          </a:xfrm>
          <a:prstGeom prst="rect">
            <a:avLst/>
          </a:prstGeom>
        </p:spPr>
      </p:pic>
      <p:sp>
        <p:nvSpPr>
          <p:cNvPr id="16" name="Tekstiruutu 13">
            <a:extLst>
              <a:ext uri="{FF2B5EF4-FFF2-40B4-BE49-F238E27FC236}">
                <a16:creationId xmlns:a16="http://schemas.microsoft.com/office/drawing/2014/main" id="{5C5723A6-D430-47E4-B74B-C35A457A57DE}"/>
              </a:ext>
            </a:extLst>
          </p:cNvPr>
          <p:cNvSpPr txBox="1"/>
          <p:nvPr/>
        </p:nvSpPr>
        <p:spPr>
          <a:xfrm>
            <a:off x="2371724" y="6363097"/>
            <a:ext cx="7448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Polkukartta on osa POLKU 2.0 -hanketta, jonka päärahoittaja on Euroopan Unionin Euroopan sosiaalirahasto.</a:t>
            </a:r>
          </a:p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Rahoittavana viranomaisena toimii Keski-Suomen ELY-keskus</a:t>
            </a:r>
            <a:endParaRPr lang="fi-FI" sz="800" b="0" i="0" kern="1200">
              <a:solidFill>
                <a:schemeClr val="bg2">
                  <a:lumMod val="50000"/>
                </a:schemeClr>
              </a:solidFill>
              <a:effectLst/>
              <a:latin typeface="Calibri Light" panose="020F0302020204030204" pitchFamily="34" charset="0"/>
              <a:ea typeface="Open Sans Light" panose="020B0606030504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858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2A5A6B-EF36-1D42-9271-C9FBA37A1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4028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0059D5-0B94-4546-B426-91158762B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925693"/>
            <a:ext cx="9144000" cy="72463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84EDDF6-246C-284A-8164-F303A24A81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00" y="354898"/>
            <a:ext cx="3635126" cy="79972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EEC92EC-2A01-1C41-B6E3-10FC29842C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94DDF280-5B92-AE41-8DE4-7D986F7F46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  <p:sp>
        <p:nvSpPr>
          <p:cNvPr id="10" name="Tekstiruutu 13">
            <a:extLst>
              <a:ext uri="{FF2B5EF4-FFF2-40B4-BE49-F238E27FC236}">
                <a16:creationId xmlns:a16="http://schemas.microsoft.com/office/drawing/2014/main" id="{288E2843-87A2-4123-86ED-DF4E29A98C57}"/>
              </a:ext>
            </a:extLst>
          </p:cNvPr>
          <p:cNvSpPr txBox="1"/>
          <p:nvPr/>
        </p:nvSpPr>
        <p:spPr>
          <a:xfrm>
            <a:off x="2371724" y="6363097"/>
            <a:ext cx="7448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Polkukartta on osa POLKU 2.0 -hanketta, jonka päärahoittaja on Euroopan Unionin Euroopan sosiaalirahasto.</a:t>
            </a:r>
          </a:p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Rahoittavana viranomaisena toimii Keski-Suomen ELY-keskus</a:t>
            </a:r>
            <a:endParaRPr lang="fi-FI" sz="800" b="0" i="0" kern="1200">
              <a:solidFill>
                <a:schemeClr val="bg2">
                  <a:lumMod val="50000"/>
                </a:schemeClr>
              </a:solidFill>
              <a:effectLst/>
              <a:latin typeface="Calibri Light" panose="020F0302020204030204" pitchFamily="34" charset="0"/>
              <a:ea typeface="Open Sans Light" panose="020B060603050402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1" name="Suora yhdysviiva 18">
            <a:extLst>
              <a:ext uri="{FF2B5EF4-FFF2-40B4-BE49-F238E27FC236}">
                <a16:creationId xmlns:a16="http://schemas.microsoft.com/office/drawing/2014/main" id="{17B583AD-E86D-438A-B92E-18E7E6C01DA9}"/>
              </a:ext>
            </a:extLst>
          </p:cNvPr>
          <p:cNvCxnSpPr>
            <a:cxnSpLocks/>
          </p:cNvCxnSpPr>
          <p:nvPr/>
        </p:nvCxnSpPr>
        <p:spPr>
          <a:xfrm>
            <a:off x="661639" y="6254839"/>
            <a:ext cx="1078694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79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V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2A5A6B-EF36-1D42-9271-C9FBA37A1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4028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0059D5-0B94-4546-B426-91158762B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925693"/>
            <a:ext cx="9144000" cy="72463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84EDDF6-246C-284A-8164-F303A24A8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38" y="310993"/>
            <a:ext cx="4177137" cy="91897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5F4E1B22-4AC9-0A40-A827-A42EB41EC5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4490" y="5473301"/>
            <a:ext cx="579401" cy="60009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7C89E5E-2344-6243-9213-1BCC31A92A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311" y="5416443"/>
            <a:ext cx="855674" cy="604717"/>
          </a:xfrm>
          <a:prstGeom prst="rect">
            <a:avLst/>
          </a:prstGeom>
        </p:spPr>
      </p:pic>
      <p:sp>
        <p:nvSpPr>
          <p:cNvPr id="9" name="Tekstiruutu 13">
            <a:extLst>
              <a:ext uri="{FF2B5EF4-FFF2-40B4-BE49-F238E27FC236}">
                <a16:creationId xmlns:a16="http://schemas.microsoft.com/office/drawing/2014/main" id="{EACB2E18-51C8-4804-BC12-4C4B89175120}"/>
              </a:ext>
            </a:extLst>
          </p:cNvPr>
          <p:cNvSpPr txBox="1"/>
          <p:nvPr userDrawn="1"/>
        </p:nvSpPr>
        <p:spPr>
          <a:xfrm>
            <a:off x="2371724" y="6363097"/>
            <a:ext cx="7448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Polkukartta on osa POLKU 2.0 -hanketta, jonka päärahoittaja on Euroopan Unionin Euroopan sosiaalirahasto.</a:t>
            </a:r>
          </a:p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Rahoittavana viranomaisena toimii Keski-Suomen ELY-keskus</a:t>
            </a:r>
            <a:endParaRPr lang="fi-FI" sz="800" b="0" i="0" kern="1200">
              <a:solidFill>
                <a:schemeClr val="bg2">
                  <a:lumMod val="50000"/>
                </a:schemeClr>
              </a:solidFill>
              <a:effectLst/>
              <a:latin typeface="Calibri Light" panose="020F0302020204030204" pitchFamily="34" charset="0"/>
              <a:ea typeface="Open Sans Light" panose="020B0606030504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756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V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2A5A6B-EF36-1D42-9271-C9FBA37A1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4028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0059D5-0B94-4546-B426-91158762B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925693"/>
            <a:ext cx="9144000" cy="72463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84EDDF6-246C-284A-8164-F303A24A81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38" y="310993"/>
            <a:ext cx="4177137" cy="91897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5F4E1B22-4AC9-0A40-A827-A42EB41EC5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4490" y="5473301"/>
            <a:ext cx="579401" cy="60009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7C89E5E-2344-6243-9213-1BCC31A92A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311" y="5416443"/>
            <a:ext cx="855674" cy="604717"/>
          </a:xfrm>
          <a:prstGeom prst="rect">
            <a:avLst/>
          </a:prstGeom>
        </p:spPr>
      </p:pic>
      <p:sp>
        <p:nvSpPr>
          <p:cNvPr id="9" name="Tekstiruutu 13">
            <a:extLst>
              <a:ext uri="{FF2B5EF4-FFF2-40B4-BE49-F238E27FC236}">
                <a16:creationId xmlns:a16="http://schemas.microsoft.com/office/drawing/2014/main" id="{EACB2E18-51C8-4804-BC12-4C4B89175120}"/>
              </a:ext>
            </a:extLst>
          </p:cNvPr>
          <p:cNvSpPr txBox="1"/>
          <p:nvPr/>
        </p:nvSpPr>
        <p:spPr>
          <a:xfrm>
            <a:off x="2371724" y="6363097"/>
            <a:ext cx="7448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Polkukartta on osa POLKU 2.0 -hanketta, jonka päärahoittaja on Euroopan Unionin Euroopan sosiaalirahasto.</a:t>
            </a:r>
          </a:p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Rahoittavana viranomaisena toimii Keski-Suomen ELY-keskus</a:t>
            </a:r>
            <a:endParaRPr lang="fi-FI" sz="800" b="0" i="0" kern="1200">
              <a:solidFill>
                <a:schemeClr val="bg2">
                  <a:lumMod val="50000"/>
                </a:schemeClr>
              </a:solidFill>
              <a:effectLst/>
              <a:latin typeface="Calibri Light" panose="020F0302020204030204" pitchFamily="34" charset="0"/>
              <a:ea typeface="Open Sans Light" panose="020B0606030504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3312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aukodia 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8576111-D2C7-1B4E-A9B8-FA21C3F790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06" y="2114550"/>
            <a:ext cx="10188988" cy="224157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DB7A9A55-FF23-D14D-AAB9-31049D9027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494" y="6212556"/>
            <a:ext cx="445739" cy="461659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31E61FD9-34A9-534D-99A2-5183B14458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1657" y="6179900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057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 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D66ADF-EBE4-EB44-814E-536B04D63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 b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26669FB-8CD9-4541-AA75-64BD77652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27B030F5-22AF-D14E-82B4-EE21503AE798}"/>
              </a:ext>
            </a:extLst>
          </p:cNvPr>
          <p:cNvCxnSpPr>
            <a:cxnSpLocks/>
          </p:cNvCxnSpPr>
          <p:nvPr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FC27206-B267-504D-BA9C-F4BCA33C46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24" y="310994"/>
            <a:ext cx="4676550" cy="1028841"/>
          </a:xfrm>
          <a:prstGeom prst="rect">
            <a:avLst/>
          </a:prstGeom>
        </p:spPr>
      </p:pic>
      <p:pic>
        <p:nvPicPr>
          <p:cNvPr id="11" name="Kuva 8">
            <a:extLst>
              <a:ext uri="{FF2B5EF4-FFF2-40B4-BE49-F238E27FC236}">
                <a16:creationId xmlns:a16="http://schemas.microsoft.com/office/drawing/2014/main" id="{9BC5FADD-88E4-4243-B4FD-6F1BDB1223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3" name="Kuva 11">
            <a:extLst>
              <a:ext uri="{FF2B5EF4-FFF2-40B4-BE49-F238E27FC236}">
                <a16:creationId xmlns:a16="http://schemas.microsoft.com/office/drawing/2014/main" id="{08D23ACD-9633-4B81-93F8-950F26F1CB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841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 V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D66ADF-EBE4-EB44-814E-536B04D63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312" y="842168"/>
            <a:ext cx="10515600" cy="2852737"/>
          </a:xfrm>
        </p:spPr>
        <p:txBody>
          <a:bodyPr anchor="b"/>
          <a:lstStyle>
            <a:lvl1pPr>
              <a:defRPr sz="5400" b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26669FB-8CD9-4541-AA75-64BD77652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312" y="38909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27B030F5-22AF-D14E-82B4-EE21503AE798}"/>
              </a:ext>
            </a:extLst>
          </p:cNvPr>
          <p:cNvCxnSpPr>
            <a:cxnSpLocks/>
          </p:cNvCxnSpPr>
          <p:nvPr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E43DD95-F8B1-4472-8D1D-BF87CCE599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2164885" cy="476274"/>
          </a:xfrm>
          <a:prstGeom prst="rect">
            <a:avLst/>
          </a:prstGeom>
        </p:spPr>
      </p:pic>
      <p:pic>
        <p:nvPicPr>
          <p:cNvPr id="14" name="Kuva 8">
            <a:extLst>
              <a:ext uri="{FF2B5EF4-FFF2-40B4-BE49-F238E27FC236}">
                <a16:creationId xmlns:a16="http://schemas.microsoft.com/office/drawing/2014/main" id="{95E4C37B-BC81-44E6-853A-6151DDFB0A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5" name="Kuva 11">
            <a:extLst>
              <a:ext uri="{FF2B5EF4-FFF2-40B4-BE49-F238E27FC236}">
                <a16:creationId xmlns:a16="http://schemas.microsoft.com/office/drawing/2014/main" id="{11DEF0FD-38B0-4895-B281-3611DA1730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652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A332D0-8049-AE49-AFD7-6EA080F1D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A97E27-431C-BC43-A0DA-3F0BBF695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F44CA1C6-5111-3F47-A051-F5D9C098BDA2}"/>
              </a:ext>
            </a:extLst>
          </p:cNvPr>
          <p:cNvCxnSpPr>
            <a:cxnSpLocks/>
          </p:cNvCxnSpPr>
          <p:nvPr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5FA3E96-F215-F149-A2CC-091970F3F8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2164885" cy="476274"/>
          </a:xfrm>
          <a:prstGeom prst="rect">
            <a:avLst/>
          </a:prstGeom>
        </p:spPr>
      </p:pic>
      <p:pic>
        <p:nvPicPr>
          <p:cNvPr id="8" name="Kuva 8">
            <a:extLst>
              <a:ext uri="{FF2B5EF4-FFF2-40B4-BE49-F238E27FC236}">
                <a16:creationId xmlns:a16="http://schemas.microsoft.com/office/drawing/2014/main" id="{9AA522F0-8239-4B95-9F6D-3EF8E93199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3" name="Kuva 11">
            <a:extLst>
              <a:ext uri="{FF2B5EF4-FFF2-40B4-BE49-F238E27FC236}">
                <a16:creationId xmlns:a16="http://schemas.microsoft.com/office/drawing/2014/main" id="{2B07796F-E7A7-42D5-A067-BE954CCA44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310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9FE3DC-71DB-E74C-8684-0BA48ACDD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9DAED9-856E-4540-A5EC-9584443067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2F7492D-184D-A948-BDA5-A1DB7C4B8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3588402E-E81A-2146-9486-3C850DD8D241}"/>
              </a:ext>
            </a:extLst>
          </p:cNvPr>
          <p:cNvCxnSpPr>
            <a:cxnSpLocks/>
          </p:cNvCxnSpPr>
          <p:nvPr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BC24D12-455F-1844-B37B-0059080B7B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2164885" cy="47627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D5968A8-DE01-4E0D-864A-6D576D348C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3" name="Kuva 11">
            <a:extLst>
              <a:ext uri="{FF2B5EF4-FFF2-40B4-BE49-F238E27FC236}">
                <a16:creationId xmlns:a16="http://schemas.microsoft.com/office/drawing/2014/main" id="{EFFD8651-AE41-41FA-B866-77846EBDBD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56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9029A0-91C7-094D-BC77-4E8F5CC12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67B10E5-8545-344E-AE27-63C375C91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0417E00-95F6-634F-979E-E8040175FE5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  <a:lvl2pPr>
              <a:defRPr sz="2000">
                <a:solidFill>
                  <a:schemeClr val="tx1">
                    <a:lumMod val="50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tx1">
                    <a:lumMod val="50000"/>
                  </a:schemeClr>
                </a:solidFill>
                <a:latin typeface="+mj-lt"/>
              </a:defRPr>
            </a:lvl4pPr>
            <a:lvl5pPr>
              <a:defRPr sz="1400">
                <a:solidFill>
                  <a:schemeClr val="tx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779FA47-672B-9941-BD23-97400BFE34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20ABC642-B34E-C349-8393-4C88136BBFE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0" y="2505075"/>
            <a:ext cx="5157787" cy="3684588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  <a:lvl2pPr>
              <a:defRPr sz="2000">
                <a:solidFill>
                  <a:schemeClr val="tx1">
                    <a:lumMod val="50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tx1">
                    <a:lumMod val="50000"/>
                  </a:schemeClr>
                </a:solidFill>
                <a:latin typeface="+mj-lt"/>
              </a:defRPr>
            </a:lvl4pPr>
            <a:lvl5pPr>
              <a:defRPr sz="1400">
                <a:solidFill>
                  <a:schemeClr val="tx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DB6D48FA-CFC2-4B47-887F-6103D02EB56D}"/>
              </a:ext>
            </a:extLst>
          </p:cNvPr>
          <p:cNvCxnSpPr>
            <a:cxnSpLocks/>
          </p:cNvCxnSpPr>
          <p:nvPr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1AA49D0-1388-5440-B6A7-39D6B3A0D6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2164885" cy="476274"/>
          </a:xfrm>
          <a:prstGeom prst="rect">
            <a:avLst/>
          </a:prstGeom>
        </p:spPr>
      </p:pic>
      <p:pic>
        <p:nvPicPr>
          <p:cNvPr id="15" name="Kuva 8">
            <a:extLst>
              <a:ext uri="{FF2B5EF4-FFF2-40B4-BE49-F238E27FC236}">
                <a16:creationId xmlns:a16="http://schemas.microsoft.com/office/drawing/2014/main" id="{3C24E0B4-56D7-40FF-9B02-D27B85C2AF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6" name="Kuva 11">
            <a:extLst>
              <a:ext uri="{FF2B5EF4-FFF2-40B4-BE49-F238E27FC236}">
                <a16:creationId xmlns:a16="http://schemas.microsoft.com/office/drawing/2014/main" id="{6F222E76-8444-46A2-A249-6E06E92087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435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C46C0E-774A-8444-A7BB-4A704EDBE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45847624-B50A-854C-B1EB-4209E4204CEA}"/>
              </a:ext>
            </a:extLst>
          </p:cNvPr>
          <p:cNvCxnSpPr>
            <a:cxnSpLocks/>
          </p:cNvCxnSpPr>
          <p:nvPr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5D4A56F-ADC5-2F4E-A84C-34B51F7D48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2164885" cy="476274"/>
          </a:xfrm>
          <a:prstGeom prst="rect">
            <a:avLst/>
          </a:prstGeom>
        </p:spPr>
      </p:pic>
      <p:pic>
        <p:nvPicPr>
          <p:cNvPr id="7" name="Kuva 8">
            <a:extLst>
              <a:ext uri="{FF2B5EF4-FFF2-40B4-BE49-F238E27FC236}">
                <a16:creationId xmlns:a16="http://schemas.microsoft.com/office/drawing/2014/main" id="{3FBFD546-A7BE-42D8-AD4E-200048E0EF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1" name="Kuva 11">
            <a:extLst>
              <a:ext uri="{FF2B5EF4-FFF2-40B4-BE49-F238E27FC236}">
                <a16:creationId xmlns:a16="http://schemas.microsoft.com/office/drawing/2014/main" id="{F6BF81CB-1E75-49A9-978C-2B87A991E5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437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 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C46C0E-774A-8444-A7BB-4A704EDBE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45847624-B50A-854C-B1EB-4209E4204CEA}"/>
              </a:ext>
            </a:extLst>
          </p:cNvPr>
          <p:cNvCxnSpPr>
            <a:cxnSpLocks/>
          </p:cNvCxnSpPr>
          <p:nvPr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5D4A56F-ADC5-2F4E-A84C-34B51F7D48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2164885" cy="476274"/>
          </a:xfrm>
          <a:prstGeom prst="rect">
            <a:avLst/>
          </a:prstGeo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CD30E71-E795-0443-8B20-4C9EBD92D9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71650"/>
            <a:ext cx="10515600" cy="4376738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latin typeface="+mn-lt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latin typeface="+mn-lt"/>
              </a:defRPr>
            </a:lvl2pPr>
            <a:lvl3pPr marL="914400" indent="0">
              <a:lnSpc>
                <a:spcPct val="100000"/>
              </a:lnSpc>
              <a:buFontTx/>
              <a:buNone/>
              <a:defRPr>
                <a:latin typeface="+mn-lt"/>
              </a:defRPr>
            </a:lvl3pPr>
            <a:lvl4pPr marL="1371600" indent="0">
              <a:lnSpc>
                <a:spcPct val="100000"/>
              </a:lnSpc>
              <a:buFontTx/>
              <a:buNone/>
              <a:defRPr>
                <a:latin typeface="+mn-lt"/>
              </a:defRPr>
            </a:lvl4pPr>
            <a:lvl5pPr marL="1828800" indent="0">
              <a:lnSpc>
                <a:spcPct val="100000"/>
              </a:lnSpc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1" name="Kuva 8">
            <a:extLst>
              <a:ext uri="{FF2B5EF4-FFF2-40B4-BE49-F238E27FC236}">
                <a16:creationId xmlns:a16="http://schemas.microsoft.com/office/drawing/2014/main" id="{F5C9E637-0DB0-4F53-9ED5-8573770CEE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1133AC6F-35B4-4A69-8ED1-759E60BC20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D0D45585-990C-5943-88A5-B24D8497D15D}"/>
              </a:ext>
            </a:extLst>
          </p:cNvPr>
          <p:cNvCxnSpPr>
            <a:cxnSpLocks/>
          </p:cNvCxnSpPr>
          <p:nvPr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E5A7137-5277-534C-8ACD-0CE1D58440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2164885" cy="476274"/>
          </a:xfrm>
          <a:prstGeom prst="rect">
            <a:avLst/>
          </a:prstGeom>
        </p:spPr>
      </p:pic>
      <p:pic>
        <p:nvPicPr>
          <p:cNvPr id="6" name="Kuva 8">
            <a:extLst>
              <a:ext uri="{FF2B5EF4-FFF2-40B4-BE49-F238E27FC236}">
                <a16:creationId xmlns:a16="http://schemas.microsoft.com/office/drawing/2014/main" id="{E958F13C-5AED-4B3D-A7DF-C43CC6A778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0" name="Kuva 11">
            <a:extLst>
              <a:ext uri="{FF2B5EF4-FFF2-40B4-BE49-F238E27FC236}">
                <a16:creationId xmlns:a16="http://schemas.microsoft.com/office/drawing/2014/main" id="{00650DE8-6BC7-4A55-BD87-21A78A8A83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9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aukodia 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8576111-D2C7-1B4E-A9B8-FA21C3F790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06" y="2114550"/>
            <a:ext cx="10188988" cy="224157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DB7A9A55-FF23-D14D-AAB9-31049D9027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494" y="6212556"/>
            <a:ext cx="445739" cy="461659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31E61FD9-34A9-534D-99A2-5183B14458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1657" y="6179900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443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7214B5-5698-074E-8909-39E535B46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9C40A2-DD92-B64F-9CB4-4EF25E8D7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3384DF-43F2-6241-A1FD-E15B28F5A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02511377-4EF8-7E41-A8F7-4F023C6CCC26}"/>
              </a:ext>
            </a:extLst>
          </p:cNvPr>
          <p:cNvCxnSpPr>
            <a:cxnSpLocks/>
          </p:cNvCxnSpPr>
          <p:nvPr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833263F-F556-DF48-AAF9-D406D460CB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2164885" cy="47627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4BD3DA4A-8B86-4718-A496-5357820840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3" name="Kuva 11">
            <a:extLst>
              <a:ext uri="{FF2B5EF4-FFF2-40B4-BE49-F238E27FC236}">
                <a16:creationId xmlns:a16="http://schemas.microsoft.com/office/drawing/2014/main" id="{A3BB579B-DF36-432D-AD1D-2A4A50D9D1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04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863D07-7F5F-4149-80A9-5A3D0D7D5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8A12784-81C0-3D43-B48D-B598581FEC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5A3076A-195E-DB4A-B006-7B30CDB38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A1B18AC7-B9DA-2247-8611-1D0312FDF8A8}"/>
              </a:ext>
            </a:extLst>
          </p:cNvPr>
          <p:cNvCxnSpPr>
            <a:cxnSpLocks/>
          </p:cNvCxnSpPr>
          <p:nvPr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0EF732B-6484-DE40-AF33-1CB40E54A5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2164885" cy="47627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93BAFCCE-A8E8-4B7A-87D1-234728377D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3" name="Kuva 11">
            <a:extLst>
              <a:ext uri="{FF2B5EF4-FFF2-40B4-BE49-F238E27FC236}">
                <a16:creationId xmlns:a16="http://schemas.microsoft.com/office/drawing/2014/main" id="{C7D1F53E-8748-47FF-9F33-D060252C7F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179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ukodia VER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0862EB82-5088-074B-AC29-D6D9813FC6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55" y="0"/>
            <a:ext cx="10157988" cy="6872144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C116F597-A0DD-514C-A7AC-3AE7FC52DD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4019" y="6199219"/>
            <a:ext cx="445739" cy="461659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73C1440-2CEE-B049-8AC6-BEA623BDD9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5182" y="6166563"/>
            <a:ext cx="586639" cy="414586"/>
          </a:xfrm>
          <a:prstGeom prst="rect">
            <a:avLst/>
          </a:prstGeom>
        </p:spPr>
      </p:pic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9B4FE6B-3D6D-3A41-9242-12897542E4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057" y="2982710"/>
            <a:ext cx="5660270" cy="124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403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aukodia VER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470094E1-C161-8B42-BDF9-5CEADDF185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C116F597-A0DD-514C-A7AC-3AE7FC52DD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4019" y="332573"/>
            <a:ext cx="445739" cy="461659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73C1440-2CEE-B049-8AC6-BEA623BDD9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5182" y="299917"/>
            <a:ext cx="586639" cy="414586"/>
          </a:xfrm>
          <a:prstGeom prst="rect">
            <a:avLst/>
          </a:prstGeom>
        </p:spPr>
      </p:pic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9B4FE6B-3D6D-3A41-9242-12897542E4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1304" y="4944605"/>
            <a:ext cx="6856349" cy="15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7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aukodia VER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lelu&#10;&#10;Kuvaus luotu automaattisesti">
            <a:extLst>
              <a:ext uri="{FF2B5EF4-FFF2-40B4-BE49-F238E27FC236}">
                <a16:creationId xmlns:a16="http://schemas.microsoft.com/office/drawing/2014/main" id="{4558D97D-06A8-7741-98F8-2E534E6C06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C116F597-A0DD-514C-A7AC-3AE7FC52DD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5500" y="6181112"/>
            <a:ext cx="445739" cy="461659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73C1440-2CEE-B049-8AC6-BEA623BDD9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663" y="6148456"/>
            <a:ext cx="586639" cy="414586"/>
          </a:xfrm>
          <a:prstGeom prst="rect">
            <a:avLst/>
          </a:prstGeom>
        </p:spPr>
      </p:pic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9B4FE6B-3D6D-3A41-9242-12897542E4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9781" y="2473007"/>
            <a:ext cx="9582040" cy="2108045"/>
          </a:xfrm>
          <a:prstGeom prst="rect">
            <a:avLst/>
          </a:prstGeom>
          <a:effectLst>
            <a:glow rad="101600">
              <a:schemeClr val="bg1">
                <a:lumMod val="95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54526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F8E3B5-75C4-8247-A919-AB595D0BE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70230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8225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PUDIA_webosoitte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2A5A6B-EF36-1D42-9271-C9FBA37A1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527" y="2480856"/>
            <a:ext cx="10786946" cy="2099346"/>
          </a:xfrm>
        </p:spPr>
        <p:txBody>
          <a:bodyPr anchor="ctr"/>
          <a:lstStyle>
            <a:lvl1pPr algn="ctr">
              <a:defRPr sz="6000" b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D77376A1-3C14-9C46-86E5-94B9153BEFFE}"/>
              </a:ext>
            </a:extLst>
          </p:cNvPr>
          <p:cNvSpPr txBox="1"/>
          <p:nvPr/>
        </p:nvSpPr>
        <p:spPr>
          <a:xfrm>
            <a:off x="4472800" y="5663189"/>
            <a:ext cx="324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b="1" kern="1200">
                <a:solidFill>
                  <a:schemeClr val="bg2">
                    <a:lumMod val="50000"/>
                  </a:schemeClr>
                </a:solidFill>
                <a:effectLst/>
                <a:latin typeface="Lato" panose="020F0502020204030203" pitchFamily="34" charset="77"/>
                <a:ea typeface="+mn-ea"/>
                <a:cs typeface="+mn-cs"/>
              </a:rPr>
              <a:t>•  </a:t>
            </a:r>
            <a:r>
              <a:rPr lang="en-GB" sz="1800" b="1" kern="1200" err="1">
                <a:solidFill>
                  <a:schemeClr val="bg2">
                    <a:lumMod val="50000"/>
                  </a:schemeClr>
                </a:solidFill>
                <a:effectLst/>
                <a:latin typeface="Lato" panose="020F0502020204030203" pitchFamily="34" charset="77"/>
                <a:ea typeface="+mn-ea"/>
                <a:cs typeface="+mn-cs"/>
              </a:rPr>
              <a:t>jyu.wisdom.fi</a:t>
            </a:r>
            <a:r>
              <a:rPr lang="en-GB" sz="1800" b="1" kern="1200">
                <a:solidFill>
                  <a:schemeClr val="bg2">
                    <a:lumMod val="50000"/>
                  </a:schemeClr>
                </a:solidFill>
                <a:effectLst/>
                <a:latin typeface="Lato" panose="020F0502020204030203" pitchFamily="34" charset="77"/>
                <a:ea typeface="+mn-ea"/>
                <a:cs typeface="+mn-cs"/>
              </a:rPr>
              <a:t>/</a:t>
            </a:r>
            <a:r>
              <a:rPr lang="en-GB" sz="1800" b="1" kern="1200" err="1">
                <a:solidFill>
                  <a:schemeClr val="bg2">
                    <a:lumMod val="50000"/>
                  </a:schemeClr>
                </a:solidFill>
                <a:effectLst/>
                <a:latin typeface="Lato" panose="020F0502020204030203" pitchFamily="34" charset="77"/>
                <a:ea typeface="+mn-ea"/>
                <a:cs typeface="+mn-cs"/>
              </a:rPr>
              <a:t>polkukartta</a:t>
            </a:r>
            <a:r>
              <a:rPr lang="en-GB" sz="1800" b="1" kern="1200">
                <a:solidFill>
                  <a:schemeClr val="bg2">
                    <a:lumMod val="50000"/>
                  </a:schemeClr>
                </a:solidFill>
                <a:effectLst/>
                <a:latin typeface="Lato" panose="020F0502020204030203" pitchFamily="34" charset="77"/>
                <a:ea typeface="+mn-ea"/>
                <a:cs typeface="+mn-cs"/>
              </a:rPr>
              <a:t> •</a:t>
            </a:r>
            <a:endParaRPr lang="fi-FI">
              <a:solidFill>
                <a:schemeClr val="bg2">
                  <a:lumMod val="50000"/>
                </a:schemeClr>
              </a:solidFill>
              <a:latin typeface="Lato" panose="020F0502020204030203" pitchFamily="34" charset="77"/>
            </a:endParaRPr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9EFBCB6-B518-C04D-B2FA-1CA973024D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5835" y="662784"/>
            <a:ext cx="7967078" cy="175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60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LOPPUDIA_webosoitte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298F16DE-DC00-5642-890A-08D89582C0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77376A1-3C14-9C46-86E5-94B9153BEFFE}"/>
              </a:ext>
            </a:extLst>
          </p:cNvPr>
          <p:cNvSpPr txBox="1"/>
          <p:nvPr/>
        </p:nvSpPr>
        <p:spPr>
          <a:xfrm>
            <a:off x="5249012" y="5088047"/>
            <a:ext cx="6551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kern="120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•  jyu.fi/wisdom/</a:t>
            </a:r>
            <a:r>
              <a:rPr lang="en-GB" sz="3200" b="1" kern="1200" err="1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polkukartta</a:t>
            </a:r>
            <a:r>
              <a:rPr lang="en-GB" sz="3200" b="1" kern="120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•</a:t>
            </a:r>
            <a:endParaRPr lang="fi-FI" sz="32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9EFBCB6-B518-C04D-B2FA-1CA973024D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6258" y="495141"/>
            <a:ext cx="6851769" cy="150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474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T_Otsake is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C857E565-C859-204D-952B-D66DED6905B0}"/>
              </a:ext>
            </a:extLst>
          </p:cNvPr>
          <p:cNvCxnSpPr>
            <a:cxnSpLocks/>
          </p:cNvCxnSpPr>
          <p:nvPr/>
        </p:nvCxnSpPr>
        <p:spPr>
          <a:xfrm>
            <a:off x="661639" y="634196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>
            <a:extLst>
              <a:ext uri="{FF2B5EF4-FFF2-40B4-BE49-F238E27FC236}">
                <a16:creationId xmlns:a16="http://schemas.microsoft.com/office/drawing/2014/main" id="{C7E89CC5-09BD-7240-9361-B52CAD1465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568" y="4769819"/>
            <a:ext cx="2775591" cy="97962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A8899AF0-F78E-E043-81C7-592017B240E0}"/>
              </a:ext>
            </a:extLst>
          </p:cNvPr>
          <p:cNvSpPr txBox="1"/>
          <p:nvPr/>
        </p:nvSpPr>
        <p:spPr>
          <a:xfrm>
            <a:off x="2010226" y="6426240"/>
            <a:ext cx="7448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Polkukartta on osa POLKU 2.0 -hanketta, jonka päärahoittaja on Euroopan Unionin Euroopan sosiaalirahasto.</a:t>
            </a:r>
          </a:p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Rahoittavana viranomaisena toimii Keski-Suomen ELY-keskus</a:t>
            </a:r>
            <a:endParaRPr lang="fi-FI" sz="800" b="0" i="0" kern="1200">
              <a:solidFill>
                <a:schemeClr val="bg2">
                  <a:lumMod val="50000"/>
                </a:schemeClr>
              </a:solidFill>
              <a:effectLst/>
              <a:latin typeface="Calibri Light" panose="020F0302020204030204" pitchFamily="34" charset="0"/>
              <a:ea typeface="Open Sans Light" panose="020B06060305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3CA61EE1-E6B7-494C-BB41-7453F7D6D2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5815" y="4961275"/>
            <a:ext cx="884269" cy="915851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00B38835-C6C4-4C4D-8852-A8B9696538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509" y="3190971"/>
            <a:ext cx="2377710" cy="594428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867CCB8F-2414-8E4D-A92C-B377AC183F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426" y="2008439"/>
            <a:ext cx="2660457" cy="1064183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CC87FC3F-E880-3E42-A166-A7C0A52BD1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984" y="2905047"/>
            <a:ext cx="1633899" cy="1064183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F7A227D6-7263-D74F-9EDC-0DAB1FC254B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420" y="4863992"/>
            <a:ext cx="1128512" cy="797535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25EC7DAA-A227-5749-BD1C-197E1BFB291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190" y="2664762"/>
            <a:ext cx="2872849" cy="1615977"/>
          </a:xfrm>
          <a:prstGeom prst="rect">
            <a:avLst/>
          </a:prstGeom>
        </p:spPr>
      </p:pic>
      <p:pic>
        <p:nvPicPr>
          <p:cNvPr id="18" name="Kuva 1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02C8FD4-E173-ED47-938C-DE630E80958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0579" y="1908018"/>
            <a:ext cx="2484106" cy="986742"/>
          </a:xfrm>
          <a:prstGeom prst="rect">
            <a:avLst/>
          </a:prstGeom>
        </p:spPr>
      </p:pic>
      <p:pic>
        <p:nvPicPr>
          <p:cNvPr id="20" name="Kuva 1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C06CFA0-E3FE-104E-8761-BC646B7A763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196" y="394033"/>
            <a:ext cx="6048977" cy="133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8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 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D66ADF-EBE4-EB44-814E-536B04D63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 b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26669FB-8CD9-4541-AA75-64BD77652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27B030F5-22AF-D14E-82B4-EE21503AE798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FC27206-B267-504D-BA9C-F4BCA33C46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24" y="310994"/>
            <a:ext cx="4676550" cy="1028841"/>
          </a:xfrm>
          <a:prstGeom prst="rect">
            <a:avLst/>
          </a:prstGeom>
        </p:spPr>
      </p:pic>
      <p:pic>
        <p:nvPicPr>
          <p:cNvPr id="11" name="Kuva 8">
            <a:extLst>
              <a:ext uri="{FF2B5EF4-FFF2-40B4-BE49-F238E27FC236}">
                <a16:creationId xmlns:a16="http://schemas.microsoft.com/office/drawing/2014/main" id="{9BC5FADD-88E4-4243-B4FD-6F1BDB1223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3" name="Kuva 11">
            <a:extLst>
              <a:ext uri="{FF2B5EF4-FFF2-40B4-BE49-F238E27FC236}">
                <a16:creationId xmlns:a16="http://schemas.microsoft.com/office/drawing/2014/main" id="{08D23ACD-9633-4B81-93F8-950F26F1CB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083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T_otsake piene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C857E565-C859-204D-952B-D66DED6905B0}"/>
              </a:ext>
            </a:extLst>
          </p:cNvPr>
          <p:cNvCxnSpPr>
            <a:cxnSpLocks/>
          </p:cNvCxnSpPr>
          <p:nvPr/>
        </p:nvCxnSpPr>
        <p:spPr>
          <a:xfrm>
            <a:off x="661639" y="634196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>
            <a:extLst>
              <a:ext uri="{FF2B5EF4-FFF2-40B4-BE49-F238E27FC236}">
                <a16:creationId xmlns:a16="http://schemas.microsoft.com/office/drawing/2014/main" id="{C7E89CC5-09BD-7240-9361-B52CAD1465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6520" y="4214041"/>
            <a:ext cx="3289802" cy="1161106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A8899AF0-F78E-E043-81C7-592017B240E0}"/>
              </a:ext>
            </a:extLst>
          </p:cNvPr>
          <p:cNvSpPr txBox="1"/>
          <p:nvPr/>
        </p:nvSpPr>
        <p:spPr>
          <a:xfrm>
            <a:off x="2010226" y="6426240"/>
            <a:ext cx="7448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Polkukartta on osa POLKU 2.0 -hanketta, jonka päärahoittaja on Euroopan Unionin Euroopan sosiaalirahasto.</a:t>
            </a:r>
          </a:p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Rahoittavana viranomaisena toimii Keski-Suomen ELY-keskus</a:t>
            </a:r>
            <a:endParaRPr lang="fi-FI" sz="800" b="0" i="0" kern="1200">
              <a:solidFill>
                <a:schemeClr val="bg2">
                  <a:lumMod val="50000"/>
                </a:schemeClr>
              </a:solidFill>
              <a:effectLst/>
              <a:latin typeface="Calibri Light" panose="020F0302020204030204" pitchFamily="34" charset="0"/>
              <a:ea typeface="Open Sans Light" panose="020B06060305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3CA61EE1-E6B7-494C-BB41-7453F7D6D2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446" y="4472209"/>
            <a:ext cx="1109105" cy="114871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00B38835-C6C4-4C4D-8852-A8B9696538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807" y="3034764"/>
            <a:ext cx="2779030" cy="694758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867CCB8F-2414-8E4D-A92C-B377AC183F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288" y="1417802"/>
            <a:ext cx="3109499" cy="124380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CC87FC3F-E880-3E42-A166-A7C0A52BD1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7176" y="2766347"/>
            <a:ext cx="1909675" cy="1243800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F7A227D6-7263-D74F-9EDC-0DAB1FC254B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981" y="4374927"/>
            <a:ext cx="1415311" cy="1000220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25EC7DAA-A227-5749-BD1C-197E1BFB291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941" y="2425072"/>
            <a:ext cx="3357740" cy="1888728"/>
          </a:xfrm>
          <a:prstGeom prst="rect">
            <a:avLst/>
          </a:prstGeom>
        </p:spPr>
      </p:pic>
      <p:pic>
        <p:nvPicPr>
          <p:cNvPr id="18" name="Kuva 1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02C8FD4-E173-ED47-938C-DE630E80958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736" y="1230597"/>
            <a:ext cx="2903383" cy="1153288"/>
          </a:xfrm>
          <a:prstGeom prst="rect">
            <a:avLst/>
          </a:prstGeom>
        </p:spPr>
      </p:pic>
      <p:pic>
        <p:nvPicPr>
          <p:cNvPr id="20" name="Kuva 1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C06CFA0-E3FE-104E-8761-BC646B7A763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99" y="352880"/>
            <a:ext cx="2532067" cy="5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093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985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V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2C9CA9B8-BA1B-5942-85B3-9B6C350AE1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842" y="5430221"/>
            <a:ext cx="1466886" cy="51772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72A5A6B-EF36-1D42-9271-C9FBA37A1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4028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0059D5-0B94-4546-B426-91158762B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925693"/>
            <a:ext cx="9144000" cy="72463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C857E565-C859-204D-952B-D66DED6905B0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54839"/>
            <a:ext cx="1078694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84EDDF6-246C-284A-8164-F303A24A81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38" y="310993"/>
            <a:ext cx="4177137" cy="91897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EEC92EC-2A01-1C41-B6E3-10FC29842C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6939" y="5535746"/>
            <a:ext cx="445739" cy="46165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B737D63-0013-974C-9597-BCFE2AED287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135" y="4987536"/>
            <a:ext cx="1161347" cy="2903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AF15332C-5089-054C-9E78-AA04AF163F0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4804" y="4787253"/>
            <a:ext cx="1727227" cy="690891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9677487E-D947-B54E-AD73-779DE1FB008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657" y="4922630"/>
            <a:ext cx="635029" cy="413604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94391A4-FD86-634B-B541-7A78EA13A93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954" y="5498305"/>
            <a:ext cx="586639" cy="414586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AFB2AA5E-70AE-7448-A24D-5D612DF6D88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2249" y="4729663"/>
            <a:ext cx="1466886" cy="825123"/>
          </a:xfrm>
          <a:prstGeom prst="rect">
            <a:avLst/>
          </a:prstGeom>
        </p:spPr>
      </p:pic>
      <p:pic>
        <p:nvPicPr>
          <p:cNvPr id="24" name="Kuva 2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301ACFB-58A6-3B4F-8640-1EF2823698F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1451" y="4841344"/>
            <a:ext cx="1034391" cy="410883"/>
          </a:xfrm>
          <a:prstGeom prst="rect">
            <a:avLst/>
          </a:prstGeom>
        </p:spPr>
      </p:pic>
      <p:sp>
        <p:nvSpPr>
          <p:cNvPr id="16" name="Tekstiruutu 13">
            <a:extLst>
              <a:ext uri="{FF2B5EF4-FFF2-40B4-BE49-F238E27FC236}">
                <a16:creationId xmlns:a16="http://schemas.microsoft.com/office/drawing/2014/main" id="{5C5723A6-D430-47E4-B74B-C35A457A57DE}"/>
              </a:ext>
            </a:extLst>
          </p:cNvPr>
          <p:cNvSpPr txBox="1"/>
          <p:nvPr userDrawn="1"/>
        </p:nvSpPr>
        <p:spPr>
          <a:xfrm>
            <a:off x="2371724" y="6363097"/>
            <a:ext cx="7448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Polkukartta on osa POLKU 2.0 -hanketta, jonka päärahoittaja on Euroopan Unionin Euroopan sosiaalirahasto.</a:t>
            </a:r>
          </a:p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Rahoittavana viranomaisena toimii Keski-Suomen ELY-keskus</a:t>
            </a:r>
            <a:endParaRPr lang="fi-FI" sz="800" b="0" i="0" kern="1200">
              <a:solidFill>
                <a:schemeClr val="bg2">
                  <a:lumMod val="50000"/>
                </a:schemeClr>
              </a:solidFill>
              <a:effectLst/>
              <a:latin typeface="Calibri Light" panose="020F0302020204030204" pitchFamily="34" charset="0"/>
              <a:ea typeface="Open Sans Light" panose="020B0606030504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8922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2A5A6B-EF36-1D42-9271-C9FBA37A1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4028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0059D5-0B94-4546-B426-91158762B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925693"/>
            <a:ext cx="9144000" cy="72463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84EDDF6-246C-284A-8164-F303A24A8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00" y="354898"/>
            <a:ext cx="3635126" cy="79972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EEC92EC-2A01-1C41-B6E3-10FC29842C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94DDF280-5B92-AE41-8DE4-7D986F7F46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  <p:sp>
        <p:nvSpPr>
          <p:cNvPr id="10" name="Tekstiruutu 13">
            <a:extLst>
              <a:ext uri="{FF2B5EF4-FFF2-40B4-BE49-F238E27FC236}">
                <a16:creationId xmlns:a16="http://schemas.microsoft.com/office/drawing/2014/main" id="{288E2843-87A2-4123-86ED-DF4E29A98C57}"/>
              </a:ext>
            </a:extLst>
          </p:cNvPr>
          <p:cNvSpPr txBox="1"/>
          <p:nvPr userDrawn="1"/>
        </p:nvSpPr>
        <p:spPr>
          <a:xfrm>
            <a:off x="2371724" y="6363097"/>
            <a:ext cx="7448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Polkukartta on osa POLKU 2.0 -hanketta, jonka päärahoittaja on Euroopan Unionin Euroopan sosiaalirahasto.</a:t>
            </a:r>
          </a:p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Rahoittavana viranomaisena toimii Keski-Suomen ELY-keskus</a:t>
            </a:r>
            <a:endParaRPr lang="fi-FI" sz="800" b="0" i="0" kern="1200">
              <a:solidFill>
                <a:schemeClr val="bg2">
                  <a:lumMod val="50000"/>
                </a:schemeClr>
              </a:solidFill>
              <a:effectLst/>
              <a:latin typeface="Calibri Light" panose="020F0302020204030204" pitchFamily="34" charset="0"/>
              <a:ea typeface="Open Sans Light" panose="020B060603050402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1" name="Suora yhdysviiva 18">
            <a:extLst>
              <a:ext uri="{FF2B5EF4-FFF2-40B4-BE49-F238E27FC236}">
                <a16:creationId xmlns:a16="http://schemas.microsoft.com/office/drawing/2014/main" id="{17B583AD-E86D-438A-B92E-18E7E6C01DA9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54839"/>
            <a:ext cx="1078694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9934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V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2A5A6B-EF36-1D42-9271-C9FBA37A1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4028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0059D5-0B94-4546-B426-91158762B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925693"/>
            <a:ext cx="9144000" cy="72463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84EDDF6-246C-284A-8164-F303A24A8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38" y="310993"/>
            <a:ext cx="4177137" cy="91897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5F4E1B22-4AC9-0A40-A827-A42EB41EC5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4490" y="5473301"/>
            <a:ext cx="579401" cy="60009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7C89E5E-2344-6243-9213-1BCC31A92A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311" y="5416443"/>
            <a:ext cx="855674" cy="604717"/>
          </a:xfrm>
          <a:prstGeom prst="rect">
            <a:avLst/>
          </a:prstGeom>
        </p:spPr>
      </p:pic>
      <p:sp>
        <p:nvSpPr>
          <p:cNvPr id="9" name="Tekstiruutu 13">
            <a:extLst>
              <a:ext uri="{FF2B5EF4-FFF2-40B4-BE49-F238E27FC236}">
                <a16:creationId xmlns:a16="http://schemas.microsoft.com/office/drawing/2014/main" id="{EACB2E18-51C8-4804-BC12-4C4B89175120}"/>
              </a:ext>
            </a:extLst>
          </p:cNvPr>
          <p:cNvSpPr txBox="1"/>
          <p:nvPr userDrawn="1"/>
        </p:nvSpPr>
        <p:spPr>
          <a:xfrm>
            <a:off x="2371724" y="6363097"/>
            <a:ext cx="7448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Polkukartta on osa POLKU 2.0 -hanketta, jonka päärahoittaja on Euroopan Unionin Euroopan sosiaalirahasto.</a:t>
            </a:r>
          </a:p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Rahoittavana viranomaisena toimii Keski-Suomen ELY-keskus</a:t>
            </a:r>
            <a:endParaRPr lang="fi-FI" sz="800" b="0" i="0" kern="1200">
              <a:solidFill>
                <a:schemeClr val="bg2">
                  <a:lumMod val="50000"/>
                </a:schemeClr>
              </a:solidFill>
              <a:effectLst/>
              <a:latin typeface="Calibri Light" panose="020F0302020204030204" pitchFamily="34" charset="0"/>
              <a:ea typeface="Open Sans Light" panose="020B0606030504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1723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aukodia 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8576111-D2C7-1B4E-A9B8-FA21C3F790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06" y="2114550"/>
            <a:ext cx="10188988" cy="224157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DB7A9A55-FF23-D14D-AAB9-31049D9027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494" y="6212556"/>
            <a:ext cx="445739" cy="461659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31E61FD9-34A9-534D-99A2-5183B14458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1657" y="6179900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62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 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D66ADF-EBE4-EB44-814E-536B04D63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 b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26669FB-8CD9-4541-AA75-64BD77652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27B030F5-22AF-D14E-82B4-EE21503AE798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FC27206-B267-504D-BA9C-F4BCA33C46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24" y="310994"/>
            <a:ext cx="4676550" cy="1028841"/>
          </a:xfrm>
          <a:prstGeom prst="rect">
            <a:avLst/>
          </a:prstGeom>
        </p:spPr>
      </p:pic>
      <p:pic>
        <p:nvPicPr>
          <p:cNvPr id="11" name="Kuva 8">
            <a:extLst>
              <a:ext uri="{FF2B5EF4-FFF2-40B4-BE49-F238E27FC236}">
                <a16:creationId xmlns:a16="http://schemas.microsoft.com/office/drawing/2014/main" id="{9BC5FADD-88E4-4243-B4FD-6F1BDB1223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3" name="Kuva 11">
            <a:extLst>
              <a:ext uri="{FF2B5EF4-FFF2-40B4-BE49-F238E27FC236}">
                <a16:creationId xmlns:a16="http://schemas.microsoft.com/office/drawing/2014/main" id="{08D23ACD-9633-4B81-93F8-950F26F1CB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819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 V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D66ADF-EBE4-EB44-814E-536B04D63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312" y="842168"/>
            <a:ext cx="10515600" cy="2852737"/>
          </a:xfrm>
        </p:spPr>
        <p:txBody>
          <a:bodyPr anchor="b"/>
          <a:lstStyle>
            <a:lvl1pPr>
              <a:defRPr sz="5400" b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26669FB-8CD9-4541-AA75-64BD77652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312" y="38909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27B030F5-22AF-D14E-82B4-EE21503AE798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E43DD95-F8B1-4472-8D1D-BF87CCE59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2164885" cy="476274"/>
          </a:xfrm>
          <a:prstGeom prst="rect">
            <a:avLst/>
          </a:prstGeom>
        </p:spPr>
      </p:pic>
      <p:pic>
        <p:nvPicPr>
          <p:cNvPr id="14" name="Kuva 8">
            <a:extLst>
              <a:ext uri="{FF2B5EF4-FFF2-40B4-BE49-F238E27FC236}">
                <a16:creationId xmlns:a16="http://schemas.microsoft.com/office/drawing/2014/main" id="{95E4C37B-BC81-44E6-853A-6151DDFB0A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5" name="Kuva 11">
            <a:extLst>
              <a:ext uri="{FF2B5EF4-FFF2-40B4-BE49-F238E27FC236}">
                <a16:creationId xmlns:a16="http://schemas.microsoft.com/office/drawing/2014/main" id="{11DEF0FD-38B0-4895-B281-3611DA1730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A332D0-8049-AE49-AFD7-6EA080F1D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A97E27-431C-BC43-A0DA-3F0BBF695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F44CA1C6-5111-3F47-A051-F5D9C098BDA2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5FA3E96-F215-F149-A2CC-091970F3F8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2164885" cy="476274"/>
          </a:xfrm>
          <a:prstGeom prst="rect">
            <a:avLst/>
          </a:prstGeom>
        </p:spPr>
      </p:pic>
      <p:pic>
        <p:nvPicPr>
          <p:cNvPr id="8" name="Kuva 8">
            <a:extLst>
              <a:ext uri="{FF2B5EF4-FFF2-40B4-BE49-F238E27FC236}">
                <a16:creationId xmlns:a16="http://schemas.microsoft.com/office/drawing/2014/main" id="{9AA522F0-8239-4B95-9F6D-3EF8E93199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3" name="Kuva 11">
            <a:extLst>
              <a:ext uri="{FF2B5EF4-FFF2-40B4-BE49-F238E27FC236}">
                <a16:creationId xmlns:a16="http://schemas.microsoft.com/office/drawing/2014/main" id="{2B07796F-E7A7-42D5-A067-BE954CCA44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768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9FE3DC-71DB-E74C-8684-0BA48ACDD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9DAED9-856E-4540-A5EC-9584443067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2F7492D-184D-A948-BDA5-A1DB7C4B8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3588402E-E81A-2146-9486-3C850DD8D241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BC24D12-455F-1844-B37B-0059080B7B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2164885" cy="47627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D5968A8-DE01-4E0D-864A-6D576D348C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3" name="Kuva 11">
            <a:extLst>
              <a:ext uri="{FF2B5EF4-FFF2-40B4-BE49-F238E27FC236}">
                <a16:creationId xmlns:a16="http://schemas.microsoft.com/office/drawing/2014/main" id="{EFFD8651-AE41-41FA-B866-77846EBDBD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0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 V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D66ADF-EBE4-EB44-814E-536B04D63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312" y="842168"/>
            <a:ext cx="10515600" cy="2852737"/>
          </a:xfrm>
        </p:spPr>
        <p:txBody>
          <a:bodyPr anchor="b"/>
          <a:lstStyle>
            <a:lvl1pPr>
              <a:defRPr sz="5400" b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26669FB-8CD9-4541-AA75-64BD77652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312" y="38909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27B030F5-22AF-D14E-82B4-EE21503AE798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E43DD95-F8B1-4472-8D1D-BF87CCE59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2164885" cy="476274"/>
          </a:xfrm>
          <a:prstGeom prst="rect">
            <a:avLst/>
          </a:prstGeom>
        </p:spPr>
      </p:pic>
      <p:pic>
        <p:nvPicPr>
          <p:cNvPr id="14" name="Kuva 8">
            <a:extLst>
              <a:ext uri="{FF2B5EF4-FFF2-40B4-BE49-F238E27FC236}">
                <a16:creationId xmlns:a16="http://schemas.microsoft.com/office/drawing/2014/main" id="{95E4C37B-BC81-44E6-853A-6151DDFB0A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5" name="Kuva 11">
            <a:extLst>
              <a:ext uri="{FF2B5EF4-FFF2-40B4-BE49-F238E27FC236}">
                <a16:creationId xmlns:a16="http://schemas.microsoft.com/office/drawing/2014/main" id="{11DEF0FD-38B0-4895-B281-3611DA1730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254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9029A0-91C7-094D-BC77-4E8F5CC12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67B10E5-8545-344E-AE27-63C375C91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0417E00-95F6-634F-979E-E8040175FE5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  <a:lvl2pPr>
              <a:defRPr sz="2000">
                <a:solidFill>
                  <a:schemeClr val="tx1">
                    <a:lumMod val="50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tx1">
                    <a:lumMod val="50000"/>
                  </a:schemeClr>
                </a:solidFill>
                <a:latin typeface="+mj-lt"/>
              </a:defRPr>
            </a:lvl4pPr>
            <a:lvl5pPr>
              <a:defRPr sz="1400">
                <a:solidFill>
                  <a:schemeClr val="tx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779FA47-672B-9941-BD23-97400BFE34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20ABC642-B34E-C349-8393-4C88136BBFE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0" y="2505075"/>
            <a:ext cx="5157787" cy="3684588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  <a:lvl2pPr>
              <a:defRPr sz="2000">
                <a:solidFill>
                  <a:schemeClr val="tx1">
                    <a:lumMod val="50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tx1">
                    <a:lumMod val="50000"/>
                  </a:schemeClr>
                </a:solidFill>
                <a:latin typeface="+mj-lt"/>
              </a:defRPr>
            </a:lvl4pPr>
            <a:lvl5pPr>
              <a:defRPr sz="1400">
                <a:solidFill>
                  <a:schemeClr val="tx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DB6D48FA-CFC2-4B47-887F-6103D02EB56D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1AA49D0-1388-5440-B6A7-39D6B3A0D6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2164885" cy="476274"/>
          </a:xfrm>
          <a:prstGeom prst="rect">
            <a:avLst/>
          </a:prstGeom>
        </p:spPr>
      </p:pic>
      <p:pic>
        <p:nvPicPr>
          <p:cNvPr id="15" name="Kuva 8">
            <a:extLst>
              <a:ext uri="{FF2B5EF4-FFF2-40B4-BE49-F238E27FC236}">
                <a16:creationId xmlns:a16="http://schemas.microsoft.com/office/drawing/2014/main" id="{3C24E0B4-56D7-40FF-9B02-D27B85C2AF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6" name="Kuva 11">
            <a:extLst>
              <a:ext uri="{FF2B5EF4-FFF2-40B4-BE49-F238E27FC236}">
                <a16:creationId xmlns:a16="http://schemas.microsoft.com/office/drawing/2014/main" id="{6F222E76-8444-46A2-A249-6E06E92087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186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C46C0E-774A-8444-A7BB-4A704EDBE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45847624-B50A-854C-B1EB-4209E4204CEA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5D4A56F-ADC5-2F4E-A84C-34B51F7D4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2164885" cy="476274"/>
          </a:xfrm>
          <a:prstGeom prst="rect">
            <a:avLst/>
          </a:prstGeom>
        </p:spPr>
      </p:pic>
      <p:pic>
        <p:nvPicPr>
          <p:cNvPr id="7" name="Kuva 8">
            <a:extLst>
              <a:ext uri="{FF2B5EF4-FFF2-40B4-BE49-F238E27FC236}">
                <a16:creationId xmlns:a16="http://schemas.microsoft.com/office/drawing/2014/main" id="{3FBFD546-A7BE-42D8-AD4E-200048E0EF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1" name="Kuva 11">
            <a:extLst>
              <a:ext uri="{FF2B5EF4-FFF2-40B4-BE49-F238E27FC236}">
                <a16:creationId xmlns:a16="http://schemas.microsoft.com/office/drawing/2014/main" id="{F6BF81CB-1E75-49A9-978C-2B87A991E5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79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 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C46C0E-774A-8444-A7BB-4A704EDBE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45847624-B50A-854C-B1EB-4209E4204CEA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5D4A56F-ADC5-2F4E-A84C-34B51F7D4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2164885" cy="476274"/>
          </a:xfrm>
          <a:prstGeom prst="rect">
            <a:avLst/>
          </a:prstGeo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CD30E71-E795-0443-8B20-4C9EBD92D9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71650"/>
            <a:ext cx="10515600" cy="4376738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latin typeface="+mn-lt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latin typeface="+mn-lt"/>
              </a:defRPr>
            </a:lvl2pPr>
            <a:lvl3pPr marL="914400" indent="0">
              <a:lnSpc>
                <a:spcPct val="100000"/>
              </a:lnSpc>
              <a:buFontTx/>
              <a:buNone/>
              <a:defRPr>
                <a:latin typeface="+mn-lt"/>
              </a:defRPr>
            </a:lvl3pPr>
            <a:lvl4pPr marL="1371600" indent="0">
              <a:lnSpc>
                <a:spcPct val="100000"/>
              </a:lnSpc>
              <a:buFontTx/>
              <a:buNone/>
              <a:defRPr>
                <a:latin typeface="+mn-lt"/>
              </a:defRPr>
            </a:lvl4pPr>
            <a:lvl5pPr marL="1828800" indent="0">
              <a:lnSpc>
                <a:spcPct val="100000"/>
              </a:lnSpc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1" name="Kuva 8">
            <a:extLst>
              <a:ext uri="{FF2B5EF4-FFF2-40B4-BE49-F238E27FC236}">
                <a16:creationId xmlns:a16="http://schemas.microsoft.com/office/drawing/2014/main" id="{F5C9E637-0DB0-4F53-9ED5-8573770CEE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1133AC6F-35B4-4A69-8ED1-759E60BC20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003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D0D45585-990C-5943-88A5-B24D8497D15D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E5A7137-5277-534C-8ACD-0CE1D58440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2164885" cy="476274"/>
          </a:xfrm>
          <a:prstGeom prst="rect">
            <a:avLst/>
          </a:prstGeom>
        </p:spPr>
      </p:pic>
      <p:pic>
        <p:nvPicPr>
          <p:cNvPr id="6" name="Kuva 8">
            <a:extLst>
              <a:ext uri="{FF2B5EF4-FFF2-40B4-BE49-F238E27FC236}">
                <a16:creationId xmlns:a16="http://schemas.microsoft.com/office/drawing/2014/main" id="{E958F13C-5AED-4B3D-A7DF-C43CC6A778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0" name="Kuva 11">
            <a:extLst>
              <a:ext uri="{FF2B5EF4-FFF2-40B4-BE49-F238E27FC236}">
                <a16:creationId xmlns:a16="http://schemas.microsoft.com/office/drawing/2014/main" id="{00650DE8-6BC7-4A55-BD87-21A78A8A83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486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7214B5-5698-074E-8909-39E535B46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9C40A2-DD92-B64F-9CB4-4EF25E8D7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3384DF-43F2-6241-A1FD-E15B28F5A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02511377-4EF8-7E41-A8F7-4F023C6CCC26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833263F-F556-DF48-AAF9-D406D460CB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2164885" cy="47627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4BD3DA4A-8B86-4718-A496-5357820840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3" name="Kuva 11">
            <a:extLst>
              <a:ext uri="{FF2B5EF4-FFF2-40B4-BE49-F238E27FC236}">
                <a16:creationId xmlns:a16="http://schemas.microsoft.com/office/drawing/2014/main" id="{A3BB579B-DF36-432D-AD1D-2A4A50D9D1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52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863D07-7F5F-4149-80A9-5A3D0D7D5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8A12784-81C0-3D43-B48D-B598581FEC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5A3076A-195E-DB4A-B006-7B30CDB38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A1B18AC7-B9DA-2247-8611-1D0312FDF8A8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0EF732B-6484-DE40-AF33-1CB40E54A5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2164885" cy="47627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93BAFCCE-A8E8-4B7A-87D1-234728377D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3" name="Kuva 11">
            <a:extLst>
              <a:ext uri="{FF2B5EF4-FFF2-40B4-BE49-F238E27FC236}">
                <a16:creationId xmlns:a16="http://schemas.microsoft.com/office/drawing/2014/main" id="{C7D1F53E-8748-47FF-9F33-D060252C7F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782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kodia VER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0862EB82-5088-074B-AC29-D6D9813FC6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55" y="0"/>
            <a:ext cx="10157988" cy="6872144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C116F597-A0DD-514C-A7AC-3AE7FC52DD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4019" y="6199219"/>
            <a:ext cx="445739" cy="461659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73C1440-2CEE-B049-8AC6-BEA623BDD9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5182" y="6166563"/>
            <a:ext cx="586639" cy="414586"/>
          </a:xfrm>
          <a:prstGeom prst="rect">
            <a:avLst/>
          </a:prstGeom>
        </p:spPr>
      </p:pic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9B4FE6B-3D6D-3A41-9242-12897542E4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057" y="2982710"/>
            <a:ext cx="5660270" cy="124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386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aukodia VER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470094E1-C161-8B42-BDF9-5CEADDF185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C116F597-A0DD-514C-A7AC-3AE7FC52DD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4019" y="332573"/>
            <a:ext cx="445739" cy="461659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73C1440-2CEE-B049-8AC6-BEA623BDD9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5182" y="299917"/>
            <a:ext cx="586639" cy="414586"/>
          </a:xfrm>
          <a:prstGeom prst="rect">
            <a:avLst/>
          </a:prstGeom>
        </p:spPr>
      </p:pic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9B4FE6B-3D6D-3A41-9242-12897542E4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1304" y="4944605"/>
            <a:ext cx="6856349" cy="15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24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aukodia VER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lelu&#10;&#10;Kuvaus luotu automaattisesti">
            <a:extLst>
              <a:ext uri="{FF2B5EF4-FFF2-40B4-BE49-F238E27FC236}">
                <a16:creationId xmlns:a16="http://schemas.microsoft.com/office/drawing/2014/main" id="{4558D97D-06A8-7741-98F8-2E534E6C0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C116F597-A0DD-514C-A7AC-3AE7FC52DD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5500" y="6181112"/>
            <a:ext cx="445739" cy="461659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73C1440-2CEE-B049-8AC6-BEA623BDD9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663" y="6148456"/>
            <a:ext cx="586639" cy="414586"/>
          </a:xfrm>
          <a:prstGeom prst="rect">
            <a:avLst/>
          </a:prstGeom>
        </p:spPr>
      </p:pic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9B4FE6B-3D6D-3A41-9242-12897542E4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9781" y="2473007"/>
            <a:ext cx="9582040" cy="2108045"/>
          </a:xfrm>
          <a:prstGeom prst="rect">
            <a:avLst/>
          </a:prstGeom>
          <a:effectLst>
            <a:glow rad="101600">
              <a:schemeClr val="bg1">
                <a:lumMod val="95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222903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F8E3B5-75C4-8247-A919-AB595D0BE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118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A332D0-8049-AE49-AFD7-6EA080F1D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A97E27-431C-BC43-A0DA-3F0BBF695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F44CA1C6-5111-3F47-A051-F5D9C098BDA2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5FA3E96-F215-F149-A2CC-091970F3F8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2164885" cy="476274"/>
          </a:xfrm>
          <a:prstGeom prst="rect">
            <a:avLst/>
          </a:prstGeom>
        </p:spPr>
      </p:pic>
      <p:pic>
        <p:nvPicPr>
          <p:cNvPr id="8" name="Kuva 8">
            <a:extLst>
              <a:ext uri="{FF2B5EF4-FFF2-40B4-BE49-F238E27FC236}">
                <a16:creationId xmlns:a16="http://schemas.microsoft.com/office/drawing/2014/main" id="{9AA522F0-8239-4B95-9F6D-3EF8E93199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3" name="Kuva 11">
            <a:extLst>
              <a:ext uri="{FF2B5EF4-FFF2-40B4-BE49-F238E27FC236}">
                <a16:creationId xmlns:a16="http://schemas.microsoft.com/office/drawing/2014/main" id="{2B07796F-E7A7-42D5-A067-BE954CCA44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4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4863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_webosoitte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2A5A6B-EF36-1D42-9271-C9FBA37A1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527" y="2480856"/>
            <a:ext cx="10786946" cy="2099346"/>
          </a:xfrm>
        </p:spPr>
        <p:txBody>
          <a:bodyPr anchor="ctr"/>
          <a:lstStyle>
            <a:lvl1pPr algn="ctr">
              <a:defRPr sz="6000" b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D77376A1-3C14-9C46-86E5-94B9153BEFFE}"/>
              </a:ext>
            </a:extLst>
          </p:cNvPr>
          <p:cNvSpPr txBox="1"/>
          <p:nvPr userDrawn="1"/>
        </p:nvSpPr>
        <p:spPr>
          <a:xfrm>
            <a:off x="4472800" y="5663189"/>
            <a:ext cx="324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b="1" kern="1200">
                <a:solidFill>
                  <a:schemeClr val="bg2">
                    <a:lumMod val="50000"/>
                  </a:schemeClr>
                </a:solidFill>
                <a:effectLst/>
                <a:latin typeface="Lato" panose="020F0502020204030203" pitchFamily="34" charset="77"/>
                <a:ea typeface="+mn-ea"/>
                <a:cs typeface="+mn-cs"/>
              </a:rPr>
              <a:t>•  </a:t>
            </a:r>
            <a:r>
              <a:rPr lang="en-GB" sz="1800" b="1" kern="1200" err="1">
                <a:solidFill>
                  <a:schemeClr val="bg2">
                    <a:lumMod val="50000"/>
                  </a:schemeClr>
                </a:solidFill>
                <a:effectLst/>
                <a:latin typeface="Lato" panose="020F0502020204030203" pitchFamily="34" charset="77"/>
                <a:ea typeface="+mn-ea"/>
                <a:cs typeface="+mn-cs"/>
              </a:rPr>
              <a:t>jyu.wisdom.fi</a:t>
            </a:r>
            <a:r>
              <a:rPr lang="en-GB" sz="1800" b="1" kern="1200">
                <a:solidFill>
                  <a:schemeClr val="bg2">
                    <a:lumMod val="50000"/>
                  </a:schemeClr>
                </a:solidFill>
                <a:effectLst/>
                <a:latin typeface="Lato" panose="020F0502020204030203" pitchFamily="34" charset="77"/>
                <a:ea typeface="+mn-ea"/>
                <a:cs typeface="+mn-cs"/>
              </a:rPr>
              <a:t>/</a:t>
            </a:r>
            <a:r>
              <a:rPr lang="en-GB" sz="1800" b="1" kern="1200" err="1">
                <a:solidFill>
                  <a:schemeClr val="bg2">
                    <a:lumMod val="50000"/>
                  </a:schemeClr>
                </a:solidFill>
                <a:effectLst/>
                <a:latin typeface="Lato" panose="020F0502020204030203" pitchFamily="34" charset="77"/>
                <a:ea typeface="+mn-ea"/>
                <a:cs typeface="+mn-cs"/>
              </a:rPr>
              <a:t>polkukartta</a:t>
            </a:r>
            <a:r>
              <a:rPr lang="en-GB" sz="1800" b="1" kern="1200">
                <a:solidFill>
                  <a:schemeClr val="bg2">
                    <a:lumMod val="50000"/>
                  </a:schemeClr>
                </a:solidFill>
                <a:effectLst/>
                <a:latin typeface="Lato" panose="020F0502020204030203" pitchFamily="34" charset="77"/>
                <a:ea typeface="+mn-ea"/>
                <a:cs typeface="+mn-cs"/>
              </a:rPr>
              <a:t> •</a:t>
            </a:r>
            <a:endParaRPr lang="fi-FI">
              <a:solidFill>
                <a:schemeClr val="bg2">
                  <a:lumMod val="50000"/>
                </a:schemeClr>
              </a:solidFill>
              <a:latin typeface="Lato" panose="020F0502020204030203" pitchFamily="34" charset="77"/>
            </a:endParaRPr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9EFBCB6-B518-C04D-B2FA-1CA973024D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5835" y="662784"/>
            <a:ext cx="7967078" cy="175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689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OPPUDIA_webosoitte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298F16DE-DC00-5642-890A-08D89582C0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77376A1-3C14-9C46-86E5-94B9153BEFFE}"/>
              </a:ext>
            </a:extLst>
          </p:cNvPr>
          <p:cNvSpPr txBox="1"/>
          <p:nvPr userDrawn="1"/>
        </p:nvSpPr>
        <p:spPr>
          <a:xfrm>
            <a:off x="5249012" y="5088047"/>
            <a:ext cx="6551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kern="12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•  jyu.fi/wisdom/</a:t>
            </a:r>
            <a:r>
              <a:rPr lang="en-GB" sz="3200" b="1" kern="1200" dirty="0" err="1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polkukartta</a:t>
            </a:r>
            <a:r>
              <a:rPr lang="en-GB" sz="3200" b="1" kern="12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•</a:t>
            </a:r>
            <a:endParaRPr lang="fi-FI" sz="3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9EFBCB6-B518-C04D-B2FA-1CA973024D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6258" y="495141"/>
            <a:ext cx="6851769" cy="150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065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_Otsake is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C857E565-C859-204D-952B-D66DED6905B0}"/>
              </a:ext>
            </a:extLst>
          </p:cNvPr>
          <p:cNvCxnSpPr>
            <a:cxnSpLocks/>
          </p:cNvCxnSpPr>
          <p:nvPr userDrawn="1"/>
        </p:nvCxnSpPr>
        <p:spPr>
          <a:xfrm>
            <a:off x="661639" y="634196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>
            <a:extLst>
              <a:ext uri="{FF2B5EF4-FFF2-40B4-BE49-F238E27FC236}">
                <a16:creationId xmlns:a16="http://schemas.microsoft.com/office/drawing/2014/main" id="{C7E89CC5-09BD-7240-9361-B52CAD1465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568" y="4769819"/>
            <a:ext cx="2775591" cy="97962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A8899AF0-F78E-E043-81C7-592017B240E0}"/>
              </a:ext>
            </a:extLst>
          </p:cNvPr>
          <p:cNvSpPr txBox="1"/>
          <p:nvPr userDrawn="1"/>
        </p:nvSpPr>
        <p:spPr>
          <a:xfrm>
            <a:off x="2010226" y="6426240"/>
            <a:ext cx="7448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Polkukartta on osa POLKU 2.0 -hanketta, jonka päärahoittaja on Euroopan Unionin Euroopan sosiaalirahasto.</a:t>
            </a:r>
          </a:p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Rahoittavana viranomaisena toimii Keski-Suomen ELY-keskus</a:t>
            </a:r>
            <a:endParaRPr lang="fi-FI" sz="800" b="0" i="0" kern="1200">
              <a:solidFill>
                <a:schemeClr val="bg2">
                  <a:lumMod val="50000"/>
                </a:schemeClr>
              </a:solidFill>
              <a:effectLst/>
              <a:latin typeface="Calibri Light" panose="020F0302020204030204" pitchFamily="34" charset="0"/>
              <a:ea typeface="Open Sans Light" panose="020B06060305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3CA61EE1-E6B7-494C-BB41-7453F7D6D2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5815" y="4961275"/>
            <a:ext cx="884269" cy="915851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00B38835-C6C4-4C4D-8852-A8B9696538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509" y="3190971"/>
            <a:ext cx="2377710" cy="594428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867CCB8F-2414-8E4D-A92C-B377AC183F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426" y="2008439"/>
            <a:ext cx="2660457" cy="1064183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CC87FC3F-E880-3E42-A166-A7C0A52BD14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984" y="2905047"/>
            <a:ext cx="1633899" cy="1064183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F7A227D6-7263-D74F-9EDC-0DAB1FC254B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420" y="4863992"/>
            <a:ext cx="1128512" cy="797535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25EC7DAA-A227-5749-BD1C-197E1BFB291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190" y="2664762"/>
            <a:ext cx="2872849" cy="1615977"/>
          </a:xfrm>
          <a:prstGeom prst="rect">
            <a:avLst/>
          </a:prstGeom>
        </p:spPr>
      </p:pic>
      <p:pic>
        <p:nvPicPr>
          <p:cNvPr id="18" name="Kuva 1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02C8FD4-E173-ED47-938C-DE630E80958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0579" y="1908018"/>
            <a:ext cx="2484106" cy="986742"/>
          </a:xfrm>
          <a:prstGeom prst="rect">
            <a:avLst/>
          </a:prstGeom>
        </p:spPr>
      </p:pic>
      <p:pic>
        <p:nvPicPr>
          <p:cNvPr id="20" name="Kuva 1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C06CFA0-E3FE-104E-8761-BC646B7A763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196" y="394033"/>
            <a:ext cx="6048977" cy="133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546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_otsake piene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C857E565-C859-204D-952B-D66DED6905B0}"/>
              </a:ext>
            </a:extLst>
          </p:cNvPr>
          <p:cNvCxnSpPr>
            <a:cxnSpLocks/>
          </p:cNvCxnSpPr>
          <p:nvPr userDrawn="1"/>
        </p:nvCxnSpPr>
        <p:spPr>
          <a:xfrm>
            <a:off x="661639" y="634196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>
            <a:extLst>
              <a:ext uri="{FF2B5EF4-FFF2-40B4-BE49-F238E27FC236}">
                <a16:creationId xmlns:a16="http://schemas.microsoft.com/office/drawing/2014/main" id="{C7E89CC5-09BD-7240-9361-B52CAD1465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6520" y="4214041"/>
            <a:ext cx="3289802" cy="1161106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A8899AF0-F78E-E043-81C7-592017B240E0}"/>
              </a:ext>
            </a:extLst>
          </p:cNvPr>
          <p:cNvSpPr txBox="1"/>
          <p:nvPr userDrawn="1"/>
        </p:nvSpPr>
        <p:spPr>
          <a:xfrm>
            <a:off x="2010226" y="6426240"/>
            <a:ext cx="7448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Polkukartta on osa POLKU 2.0 -hanketta, jonka päärahoittaja on Euroopan Unionin Euroopan sosiaalirahasto.</a:t>
            </a:r>
          </a:p>
          <a:p>
            <a:pPr algn="ctr"/>
            <a:r>
              <a:rPr lang="fi-FI" sz="800" b="0" i="0" u="none" strike="noStrike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Rahoittavana viranomaisena toimii Keski-Suomen ELY-keskus</a:t>
            </a:r>
            <a:endParaRPr lang="fi-FI" sz="800" b="0" i="0" kern="1200">
              <a:solidFill>
                <a:schemeClr val="bg2">
                  <a:lumMod val="50000"/>
                </a:schemeClr>
              </a:solidFill>
              <a:effectLst/>
              <a:latin typeface="Calibri Light" panose="020F0302020204030204" pitchFamily="34" charset="0"/>
              <a:ea typeface="Open Sans Light" panose="020B06060305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3CA61EE1-E6B7-494C-BB41-7453F7D6D2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446" y="4472209"/>
            <a:ext cx="1109105" cy="114871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00B38835-C6C4-4C4D-8852-A8B9696538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807" y="3034764"/>
            <a:ext cx="2779030" cy="694758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867CCB8F-2414-8E4D-A92C-B377AC183F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288" y="1417802"/>
            <a:ext cx="3109499" cy="124380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CC87FC3F-E880-3E42-A166-A7C0A52BD14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7176" y="2766347"/>
            <a:ext cx="1909675" cy="1243800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F7A227D6-7263-D74F-9EDC-0DAB1FC254B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981" y="4374927"/>
            <a:ext cx="1415311" cy="1000220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25EC7DAA-A227-5749-BD1C-197E1BFB291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941" y="2425072"/>
            <a:ext cx="3357740" cy="1888728"/>
          </a:xfrm>
          <a:prstGeom prst="rect">
            <a:avLst/>
          </a:prstGeom>
        </p:spPr>
      </p:pic>
      <p:pic>
        <p:nvPicPr>
          <p:cNvPr id="18" name="Kuva 1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02C8FD4-E173-ED47-938C-DE630E80958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736" y="1230597"/>
            <a:ext cx="2903383" cy="1153288"/>
          </a:xfrm>
          <a:prstGeom prst="rect">
            <a:avLst/>
          </a:prstGeom>
        </p:spPr>
      </p:pic>
      <p:pic>
        <p:nvPicPr>
          <p:cNvPr id="20" name="Kuva 1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C06CFA0-E3FE-104E-8761-BC646B7A763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99" y="352880"/>
            <a:ext cx="2532067" cy="5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810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V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6">
            <a:extLst>
              <a:ext uri="{FF2B5EF4-FFF2-40B4-BE49-F238E27FC236}">
                <a16:creationId xmlns:a16="http://schemas.microsoft.com/office/drawing/2014/main" id="{50FF93D9-533F-47EB-95CE-E911E9D60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841" y="5430219"/>
            <a:ext cx="1466889" cy="51772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42A73EE9-0EEB-497D-B7B0-09C27B20A4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3" y="1384026"/>
            <a:ext cx="9144000" cy="2387598"/>
          </a:xfrm>
        </p:spPr>
        <p:txBody>
          <a:bodyPr anchor="b" anchorCtr="1"/>
          <a:lstStyle>
            <a:lvl1pPr algn="ctr">
              <a:defRPr sz="6000">
                <a:latin typeface="Calibri Light" pitchFamily="34"/>
                <a:cs typeface="Calibri Light" pitchFamily="34"/>
              </a:defRPr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4" name="Alaotsikko 2">
            <a:extLst>
              <a:ext uri="{FF2B5EF4-FFF2-40B4-BE49-F238E27FC236}">
                <a16:creationId xmlns:a16="http://schemas.microsoft.com/office/drawing/2014/main" id="{5CC6FF12-D2BB-4EA7-9910-054AD52FE6A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24003" y="3925692"/>
            <a:ext cx="9144000" cy="724634"/>
          </a:xfrm>
        </p:spPr>
        <p:txBody>
          <a:bodyPr anchorCtr="1"/>
          <a:lstStyle>
            <a:lvl1pPr marL="0" indent="0" algn="ctr">
              <a:buNone/>
              <a:defRPr sz="2400">
                <a:solidFill>
                  <a:srgbClr val="4D4E50"/>
                </a:solidFill>
                <a:latin typeface="Calibri"/>
              </a:defRPr>
            </a:lvl1pPr>
          </a:lstStyle>
          <a:p>
            <a:pPr lvl="0"/>
            <a:r>
              <a:rPr lang="fi-FI"/>
              <a:t>Muokkaa alaotsikon perustyyliä napsautt.</a:t>
            </a:r>
          </a:p>
        </p:txBody>
      </p:sp>
      <p:cxnSp>
        <p:nvCxnSpPr>
          <p:cNvPr id="5" name="Suora yhdysviiva 18">
            <a:extLst>
              <a:ext uri="{FF2B5EF4-FFF2-40B4-BE49-F238E27FC236}">
                <a16:creationId xmlns:a16="http://schemas.microsoft.com/office/drawing/2014/main" id="{25DBE33F-8009-406B-BC22-554819C548B2}"/>
              </a:ext>
            </a:extLst>
          </p:cNvPr>
          <p:cNvCxnSpPr/>
          <p:nvPr/>
        </p:nvCxnSpPr>
        <p:spPr>
          <a:xfrm>
            <a:off x="661641" y="6254843"/>
            <a:ext cx="10786939" cy="0"/>
          </a:xfrm>
          <a:prstGeom prst="straightConnector1">
            <a:avLst/>
          </a:prstGeom>
          <a:noFill/>
          <a:ln w="12701" cap="flat">
            <a:solidFill>
              <a:srgbClr val="7F7F7F"/>
            </a:solidFill>
            <a:prstDash val="solid"/>
            <a:miter/>
          </a:ln>
        </p:spPr>
      </p:cxnSp>
      <p:pic>
        <p:nvPicPr>
          <p:cNvPr id="6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393E214-D07A-4990-903F-33D8A17E0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37" y="310996"/>
            <a:ext cx="4177134" cy="9189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Kuva 8">
            <a:extLst>
              <a:ext uri="{FF2B5EF4-FFF2-40B4-BE49-F238E27FC236}">
                <a16:creationId xmlns:a16="http://schemas.microsoft.com/office/drawing/2014/main" id="{EFA02B25-7ED2-4698-9E2E-CAF9957DC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940" y="5535750"/>
            <a:ext cx="445742" cy="4616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Kuva 5">
            <a:extLst>
              <a:ext uri="{FF2B5EF4-FFF2-40B4-BE49-F238E27FC236}">
                <a16:creationId xmlns:a16="http://schemas.microsoft.com/office/drawing/2014/main" id="{4E0EA5C8-5D03-472C-A8E8-F4F22CA27B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9135" y="4987539"/>
            <a:ext cx="1161342" cy="2903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Kuva 9">
            <a:extLst>
              <a:ext uri="{FF2B5EF4-FFF2-40B4-BE49-F238E27FC236}">
                <a16:creationId xmlns:a16="http://schemas.microsoft.com/office/drawing/2014/main" id="{A9B9A77D-A444-47DE-A241-3FD6DE8D0E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4803" y="4787249"/>
            <a:ext cx="1727228" cy="69089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Kuva 14">
            <a:extLst>
              <a:ext uri="{FF2B5EF4-FFF2-40B4-BE49-F238E27FC236}">
                <a16:creationId xmlns:a16="http://schemas.microsoft.com/office/drawing/2014/main" id="{D6C1D2E4-C541-44A6-A025-032BD50775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8657" y="4922626"/>
            <a:ext cx="635032" cy="4136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Kuva 16">
            <a:extLst>
              <a:ext uri="{FF2B5EF4-FFF2-40B4-BE49-F238E27FC236}">
                <a16:creationId xmlns:a16="http://schemas.microsoft.com/office/drawing/2014/main" id="{8867130E-B2F2-44E8-B69D-8BF45732A9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5954" y="5498305"/>
            <a:ext cx="586642" cy="41458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Kuva 19">
            <a:extLst>
              <a:ext uri="{FF2B5EF4-FFF2-40B4-BE49-F238E27FC236}">
                <a16:creationId xmlns:a16="http://schemas.microsoft.com/office/drawing/2014/main" id="{8FD114B8-7160-43B3-B8CD-6F855F3681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42246" y="4729660"/>
            <a:ext cx="1466889" cy="82512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Kuva 2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4522215-D5D3-49C7-A09E-C988A9638E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1453" y="4841345"/>
            <a:ext cx="1034387" cy="4108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CFD3FA13-5B2F-4749-8CD6-5BFD01EC367C}"/>
              </a:ext>
            </a:extLst>
          </p:cNvPr>
          <p:cNvSpPr txBox="1"/>
          <p:nvPr/>
        </p:nvSpPr>
        <p:spPr>
          <a:xfrm>
            <a:off x="2371725" y="6363099"/>
            <a:ext cx="7448546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800" b="0" i="0" u="none" strike="noStrike" kern="1200" cap="none" spc="0" baseline="0">
                <a:solidFill>
                  <a:srgbClr val="393A3C"/>
                </a:solidFill>
                <a:uFillTx/>
                <a:latin typeface="Calibri Light" pitchFamily="34"/>
                <a:cs typeface="Calibri Light" pitchFamily="34"/>
              </a:rPr>
              <a:t>Polkukartta on osa POLKU 2.0 -hanketta, jonka päärahoittaja on Euroopan Unionin Euroopan sosiaalirahasto.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800" b="0" i="0" u="none" strike="noStrike" kern="1200" cap="none" spc="0" baseline="0">
                <a:solidFill>
                  <a:srgbClr val="393A3C"/>
                </a:solidFill>
                <a:uFillTx/>
                <a:latin typeface="Calibri Light" pitchFamily="34"/>
                <a:cs typeface="Calibri Light" pitchFamily="34"/>
              </a:rPr>
              <a:t>Rahoittavana viranomaisena toimii Keski-Suomen ELY-keskus</a:t>
            </a:r>
            <a:endParaRPr lang="fi-FI" sz="800" b="0" i="0" u="none" strike="noStrike" kern="1200" cap="none" spc="0" baseline="0">
              <a:solidFill>
                <a:srgbClr val="4D4E50"/>
              </a:solidFill>
              <a:uFillTx/>
              <a:latin typeface="Calibri Light" pitchFamily="34"/>
              <a:ea typeface="Open Sans Light" pitchFamily="34"/>
              <a:cs typeface="Calibri Light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8191503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6BEC60-3414-402D-9936-2264563A68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3" y="1384026"/>
            <a:ext cx="9144000" cy="2387598"/>
          </a:xfrm>
        </p:spPr>
        <p:txBody>
          <a:bodyPr anchor="b" anchorCtr="1"/>
          <a:lstStyle>
            <a:lvl1pPr algn="ctr">
              <a:defRPr sz="6000">
                <a:latin typeface="Calibri Light" pitchFamily="34"/>
                <a:cs typeface="Calibri Light" pitchFamily="34"/>
              </a:defRPr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523803C-3E6C-463B-B978-760F3AD94C1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24003" y="3925692"/>
            <a:ext cx="9144000" cy="724634"/>
          </a:xfrm>
        </p:spPr>
        <p:txBody>
          <a:bodyPr anchorCtr="1"/>
          <a:lstStyle>
            <a:lvl1pPr marL="0" indent="0" algn="ctr">
              <a:buNone/>
              <a:defRPr sz="2400">
                <a:solidFill>
                  <a:srgbClr val="4D4E50"/>
                </a:solidFill>
                <a:latin typeface="Calibri"/>
              </a:defRPr>
            </a:lvl1pPr>
          </a:lstStyle>
          <a:p>
            <a:pPr lvl="0"/>
            <a:r>
              <a:rPr lang="fi-FI"/>
              <a:t>Muokkaa alaotsikon perustyyliä napsautt.</a:t>
            </a:r>
          </a:p>
        </p:txBody>
      </p:sp>
      <p:pic>
        <p:nvPicPr>
          <p:cNvPr id="4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0B66E8F-A456-45B7-966B-70E95687A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98" y="354896"/>
            <a:ext cx="3635124" cy="7997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Kuva 8">
            <a:extLst>
              <a:ext uri="{FF2B5EF4-FFF2-40B4-BE49-F238E27FC236}">
                <a16:creationId xmlns:a16="http://schemas.microsoft.com/office/drawing/2014/main" id="{F91407C4-0AA6-4DC7-B0B1-915E3A3AD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7850" y="6335018"/>
            <a:ext cx="445742" cy="4616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Kuva 11">
            <a:extLst>
              <a:ext uri="{FF2B5EF4-FFF2-40B4-BE49-F238E27FC236}">
                <a16:creationId xmlns:a16="http://schemas.microsoft.com/office/drawing/2014/main" id="{92595B27-F389-46B4-88D6-C132A3B5A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9016" y="6302364"/>
            <a:ext cx="586642" cy="4145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kstiruutu 13">
            <a:extLst>
              <a:ext uri="{FF2B5EF4-FFF2-40B4-BE49-F238E27FC236}">
                <a16:creationId xmlns:a16="http://schemas.microsoft.com/office/drawing/2014/main" id="{9D102304-C923-4B06-A139-4B8AD342A07B}"/>
              </a:ext>
            </a:extLst>
          </p:cNvPr>
          <p:cNvSpPr txBox="1"/>
          <p:nvPr/>
        </p:nvSpPr>
        <p:spPr>
          <a:xfrm>
            <a:off x="2371725" y="6363099"/>
            <a:ext cx="7448546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800" b="0" i="0" u="none" strike="noStrike" kern="1200" cap="none" spc="0" baseline="0">
                <a:solidFill>
                  <a:srgbClr val="393A3C"/>
                </a:solidFill>
                <a:uFillTx/>
                <a:latin typeface="Calibri Light" pitchFamily="34"/>
                <a:cs typeface="Calibri Light" pitchFamily="34"/>
              </a:rPr>
              <a:t>Polkukartta on osa POLKU 2.0 -hanketta, jonka päärahoittaja on Euroopan Unionin Euroopan sosiaalirahasto.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800" b="0" i="0" u="none" strike="noStrike" kern="1200" cap="none" spc="0" baseline="0">
                <a:solidFill>
                  <a:srgbClr val="393A3C"/>
                </a:solidFill>
                <a:uFillTx/>
                <a:latin typeface="Calibri Light" pitchFamily="34"/>
                <a:cs typeface="Calibri Light" pitchFamily="34"/>
              </a:rPr>
              <a:t>Rahoittavana viranomaisena toimii Keski-Suomen ELY-keskus</a:t>
            </a:r>
            <a:endParaRPr lang="fi-FI" sz="800" b="0" i="0" u="none" strike="noStrike" kern="1200" cap="none" spc="0" baseline="0">
              <a:solidFill>
                <a:srgbClr val="4D4E50"/>
              </a:solidFill>
              <a:uFillTx/>
              <a:latin typeface="Calibri Light" pitchFamily="34"/>
              <a:ea typeface="Open Sans Light" pitchFamily="34"/>
              <a:cs typeface="Calibri Light" pitchFamily="34"/>
            </a:endParaRPr>
          </a:p>
        </p:txBody>
      </p:sp>
      <p:cxnSp>
        <p:nvCxnSpPr>
          <p:cNvPr id="8" name="Suora yhdysviiva 18">
            <a:extLst>
              <a:ext uri="{FF2B5EF4-FFF2-40B4-BE49-F238E27FC236}">
                <a16:creationId xmlns:a16="http://schemas.microsoft.com/office/drawing/2014/main" id="{0574A2FB-7332-4697-8DA4-46A828E5951D}"/>
              </a:ext>
            </a:extLst>
          </p:cNvPr>
          <p:cNvCxnSpPr/>
          <p:nvPr/>
        </p:nvCxnSpPr>
        <p:spPr>
          <a:xfrm>
            <a:off x="661641" y="6254843"/>
            <a:ext cx="10786939" cy="0"/>
          </a:xfrm>
          <a:prstGeom prst="straightConnector1">
            <a:avLst/>
          </a:prstGeom>
          <a:noFill/>
          <a:ln w="12701" cap="flat">
            <a:solidFill>
              <a:srgbClr val="7F7F7F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951202053"/>
      </p:ext>
    </p:extLst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V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78CFC2-C102-4168-BB6B-F5BC9EDC60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3" y="1384026"/>
            <a:ext cx="9144000" cy="2387598"/>
          </a:xfrm>
        </p:spPr>
        <p:txBody>
          <a:bodyPr anchor="b" anchorCtr="1"/>
          <a:lstStyle>
            <a:lvl1pPr algn="ctr">
              <a:defRPr sz="6000">
                <a:latin typeface="Calibri Light" pitchFamily="34"/>
                <a:cs typeface="Calibri Light" pitchFamily="34"/>
              </a:defRPr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7F9CECB-E8D2-4E18-8945-9AB8F0588F2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24003" y="3925692"/>
            <a:ext cx="9144000" cy="724634"/>
          </a:xfrm>
        </p:spPr>
        <p:txBody>
          <a:bodyPr anchorCtr="1"/>
          <a:lstStyle>
            <a:lvl1pPr marL="0" indent="0" algn="ctr">
              <a:buNone/>
              <a:defRPr sz="2400">
                <a:solidFill>
                  <a:srgbClr val="4D4E50"/>
                </a:solidFill>
                <a:latin typeface="Calibri"/>
              </a:defRPr>
            </a:lvl1pPr>
          </a:lstStyle>
          <a:p>
            <a:pPr lvl="0"/>
            <a:r>
              <a:rPr lang="fi-FI"/>
              <a:t>Muokkaa alaotsikon perustyyliä napsautt.</a:t>
            </a:r>
          </a:p>
        </p:txBody>
      </p:sp>
      <p:pic>
        <p:nvPicPr>
          <p:cNvPr id="4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0C50EF4-FB53-4EB7-81A0-D40635233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37" y="310996"/>
            <a:ext cx="4177134" cy="9189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Kuva 6">
            <a:extLst>
              <a:ext uri="{FF2B5EF4-FFF2-40B4-BE49-F238E27FC236}">
                <a16:creationId xmlns:a16="http://schemas.microsoft.com/office/drawing/2014/main" id="{486D53DA-F153-4D82-958C-0E7DC7CEA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487" y="5473296"/>
            <a:ext cx="579400" cy="60009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Kuva 7">
            <a:extLst>
              <a:ext uri="{FF2B5EF4-FFF2-40B4-BE49-F238E27FC236}">
                <a16:creationId xmlns:a16="http://schemas.microsoft.com/office/drawing/2014/main" id="{641EE0F8-27FC-4B01-ABC4-9E32B054D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312" y="5416439"/>
            <a:ext cx="855677" cy="6047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kstiruutu 13">
            <a:extLst>
              <a:ext uri="{FF2B5EF4-FFF2-40B4-BE49-F238E27FC236}">
                <a16:creationId xmlns:a16="http://schemas.microsoft.com/office/drawing/2014/main" id="{A8FDD789-7142-4B7B-B18E-64D9D806B636}"/>
              </a:ext>
            </a:extLst>
          </p:cNvPr>
          <p:cNvSpPr txBox="1"/>
          <p:nvPr/>
        </p:nvSpPr>
        <p:spPr>
          <a:xfrm>
            <a:off x="2371725" y="6363099"/>
            <a:ext cx="7448546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800" b="0" i="0" u="none" strike="noStrike" kern="1200" cap="none" spc="0" baseline="0">
                <a:solidFill>
                  <a:srgbClr val="393A3C"/>
                </a:solidFill>
                <a:uFillTx/>
                <a:latin typeface="Calibri Light" pitchFamily="34"/>
                <a:cs typeface="Calibri Light" pitchFamily="34"/>
              </a:rPr>
              <a:t>Polkukartta on osa POLKU 2.0 -hanketta, jonka päärahoittaja on Euroopan Unionin Euroopan sosiaalirahasto.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800" b="0" i="0" u="none" strike="noStrike" kern="1200" cap="none" spc="0" baseline="0">
                <a:solidFill>
                  <a:srgbClr val="393A3C"/>
                </a:solidFill>
                <a:uFillTx/>
                <a:latin typeface="Calibri Light" pitchFamily="34"/>
                <a:cs typeface="Calibri Light" pitchFamily="34"/>
              </a:rPr>
              <a:t>Rahoittavana viranomaisena toimii Keski-Suomen ELY-keskus</a:t>
            </a:r>
            <a:endParaRPr lang="fi-FI" sz="800" b="0" i="0" u="none" strike="noStrike" kern="1200" cap="none" spc="0" baseline="0">
              <a:solidFill>
                <a:srgbClr val="4D4E50"/>
              </a:solidFill>
              <a:uFillTx/>
              <a:latin typeface="Calibri Light" pitchFamily="34"/>
              <a:ea typeface="Open Sans Light" pitchFamily="34"/>
              <a:cs typeface="Calibri Light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2108849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aukodia 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66A9C51-2220-4CA3-9973-CE27F38AD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505" y="2114549"/>
            <a:ext cx="10188985" cy="22415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Kuva 3">
            <a:extLst>
              <a:ext uri="{FF2B5EF4-FFF2-40B4-BE49-F238E27FC236}">
                <a16:creationId xmlns:a16="http://schemas.microsoft.com/office/drawing/2014/main" id="{3E724F6D-FCCD-4ED6-8783-A44ABB575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0491" y="6212552"/>
            <a:ext cx="445742" cy="4616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Kuva 4">
            <a:extLst>
              <a:ext uri="{FF2B5EF4-FFF2-40B4-BE49-F238E27FC236}">
                <a16:creationId xmlns:a16="http://schemas.microsoft.com/office/drawing/2014/main" id="{BFE82758-A024-49B3-AC77-508ADD467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1657" y="6179899"/>
            <a:ext cx="586642" cy="41458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959419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 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B01E88-7193-454C-8EFD-A3A8CBF382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5BE9533-38FA-4D00-81F1-EC72E72B0C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4D4E50"/>
                </a:solidFill>
                <a:latin typeface="Calibri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4" name="Suora yhdysviiva 7">
            <a:extLst>
              <a:ext uri="{FF2B5EF4-FFF2-40B4-BE49-F238E27FC236}">
                <a16:creationId xmlns:a16="http://schemas.microsoft.com/office/drawing/2014/main" id="{BE1AA849-D33C-4159-880E-88D66E82AFD1}"/>
              </a:ext>
            </a:extLst>
          </p:cNvPr>
          <p:cNvCxnSpPr/>
          <p:nvPr/>
        </p:nvCxnSpPr>
        <p:spPr>
          <a:xfrm>
            <a:off x="661641" y="6282010"/>
            <a:ext cx="10786939" cy="0"/>
          </a:xfrm>
          <a:prstGeom prst="straightConnector1">
            <a:avLst/>
          </a:prstGeom>
          <a:noFill/>
          <a:ln w="12701" cap="flat">
            <a:solidFill>
              <a:srgbClr val="4D4E50"/>
            </a:solidFill>
            <a:prstDash val="solid"/>
            <a:miter/>
          </a:ln>
        </p:spPr>
      </p:cxnSp>
      <p:pic>
        <p:nvPicPr>
          <p:cNvPr id="5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E1CCD0A-9ABB-477B-B5EB-5D798BA25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28" y="310996"/>
            <a:ext cx="4676552" cy="102883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Kuva 8">
            <a:extLst>
              <a:ext uri="{FF2B5EF4-FFF2-40B4-BE49-F238E27FC236}">
                <a16:creationId xmlns:a16="http://schemas.microsoft.com/office/drawing/2014/main" id="{9D8FE064-864C-47BF-B5B2-0AF70C517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7850" y="6335018"/>
            <a:ext cx="445742" cy="4616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Kuva 11">
            <a:extLst>
              <a:ext uri="{FF2B5EF4-FFF2-40B4-BE49-F238E27FC236}">
                <a16:creationId xmlns:a16="http://schemas.microsoft.com/office/drawing/2014/main" id="{59BE0B09-3071-4957-BB0E-C49652075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9016" y="6302364"/>
            <a:ext cx="586642" cy="41458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31681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9FE3DC-71DB-E74C-8684-0BA48ACDD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9DAED9-856E-4540-A5EC-9584443067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2F7492D-184D-A948-BDA5-A1DB7C4B8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3588402E-E81A-2146-9486-3C850DD8D241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BC24D12-455F-1844-B37B-0059080B7B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2164885" cy="47627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D5968A8-DE01-4E0D-864A-6D576D348C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3" name="Kuva 11">
            <a:extLst>
              <a:ext uri="{FF2B5EF4-FFF2-40B4-BE49-F238E27FC236}">
                <a16:creationId xmlns:a16="http://schemas.microsoft.com/office/drawing/2014/main" id="{EFFD8651-AE41-41FA-B866-77846EBDBD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942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 V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47FFA4-F13F-433C-9612-F194E1FD01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7311" y="842171"/>
            <a:ext cx="10515600" cy="285273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C667C50-BAAD-4AD5-AF07-059D7B79D7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97311" y="3890964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4D4E50"/>
                </a:solidFill>
                <a:latin typeface="Calibri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4" name="Suora yhdysviiva 7">
            <a:extLst>
              <a:ext uri="{FF2B5EF4-FFF2-40B4-BE49-F238E27FC236}">
                <a16:creationId xmlns:a16="http://schemas.microsoft.com/office/drawing/2014/main" id="{76202A5D-F9F1-418B-A061-54683859AD7F}"/>
              </a:ext>
            </a:extLst>
          </p:cNvPr>
          <p:cNvCxnSpPr/>
          <p:nvPr/>
        </p:nvCxnSpPr>
        <p:spPr>
          <a:xfrm>
            <a:off x="661641" y="6282010"/>
            <a:ext cx="10786939" cy="0"/>
          </a:xfrm>
          <a:prstGeom prst="straightConnector1">
            <a:avLst/>
          </a:prstGeom>
          <a:noFill/>
          <a:ln w="12701" cap="flat">
            <a:solidFill>
              <a:srgbClr val="4D4E50"/>
            </a:solidFill>
            <a:prstDash val="solid"/>
            <a:miter/>
          </a:ln>
        </p:spPr>
      </p:cxnSp>
      <p:pic>
        <p:nvPicPr>
          <p:cNvPr id="5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5A44E94-21EE-46F4-A2F2-70ED1E68A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3" y="6356351"/>
            <a:ext cx="2164887" cy="4762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Kuva 8">
            <a:extLst>
              <a:ext uri="{FF2B5EF4-FFF2-40B4-BE49-F238E27FC236}">
                <a16:creationId xmlns:a16="http://schemas.microsoft.com/office/drawing/2014/main" id="{6B926A6C-354C-4F97-8715-7405F49E9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7850" y="6335018"/>
            <a:ext cx="445742" cy="4616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Kuva 11">
            <a:extLst>
              <a:ext uri="{FF2B5EF4-FFF2-40B4-BE49-F238E27FC236}">
                <a16:creationId xmlns:a16="http://schemas.microsoft.com/office/drawing/2014/main" id="{1E65826E-CCA8-4031-934F-F30686B5A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9016" y="6302364"/>
            <a:ext cx="586642" cy="41458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1956687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E9D98A-8963-4771-B019-1FF267E3988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BA31A9-58F3-4C9D-A2A9-8762BFF724C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  <a:lvl2pPr>
              <a:defRPr>
                <a:latin typeface="Calibri" pitchFamily="34"/>
                <a:cs typeface="Calibri" pitchFamily="34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4" name="Suora yhdysviiva 10">
            <a:extLst>
              <a:ext uri="{FF2B5EF4-FFF2-40B4-BE49-F238E27FC236}">
                <a16:creationId xmlns:a16="http://schemas.microsoft.com/office/drawing/2014/main" id="{29D755A7-22A2-4454-8F01-204B12EE64E5}"/>
              </a:ext>
            </a:extLst>
          </p:cNvPr>
          <p:cNvCxnSpPr/>
          <p:nvPr/>
        </p:nvCxnSpPr>
        <p:spPr>
          <a:xfrm>
            <a:off x="661641" y="6282010"/>
            <a:ext cx="10786939" cy="0"/>
          </a:xfrm>
          <a:prstGeom prst="straightConnector1">
            <a:avLst/>
          </a:prstGeom>
          <a:noFill/>
          <a:ln w="12701" cap="flat">
            <a:solidFill>
              <a:srgbClr val="4D4E50"/>
            </a:solidFill>
            <a:prstDash val="solid"/>
            <a:miter/>
          </a:ln>
        </p:spPr>
      </p:cxnSp>
      <p:pic>
        <p:nvPicPr>
          <p:cNvPr id="5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8CDEA8C-0A49-46AD-9977-2E1B79FFE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3" y="6356351"/>
            <a:ext cx="2164887" cy="4762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Kuva 8">
            <a:extLst>
              <a:ext uri="{FF2B5EF4-FFF2-40B4-BE49-F238E27FC236}">
                <a16:creationId xmlns:a16="http://schemas.microsoft.com/office/drawing/2014/main" id="{7C1331BD-1FC3-45A2-80BC-00D673C02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7850" y="6335018"/>
            <a:ext cx="445742" cy="4616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Kuva 11">
            <a:extLst>
              <a:ext uri="{FF2B5EF4-FFF2-40B4-BE49-F238E27FC236}">
                <a16:creationId xmlns:a16="http://schemas.microsoft.com/office/drawing/2014/main" id="{FD785631-6292-4236-B6E0-695210CBA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9016" y="6302364"/>
            <a:ext cx="586642" cy="41458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1898452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D1571A-74DD-43E5-8673-B0572F60AF5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9DCAFD-0F36-4879-BE70-7F990656817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BE86F16-34F7-4DD3-981D-0A4781F6380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5" name="Suora yhdysviiva 7">
            <a:extLst>
              <a:ext uri="{FF2B5EF4-FFF2-40B4-BE49-F238E27FC236}">
                <a16:creationId xmlns:a16="http://schemas.microsoft.com/office/drawing/2014/main" id="{FCE9A286-0F5A-411A-919F-F43C2FBFF098}"/>
              </a:ext>
            </a:extLst>
          </p:cNvPr>
          <p:cNvCxnSpPr/>
          <p:nvPr/>
        </p:nvCxnSpPr>
        <p:spPr>
          <a:xfrm>
            <a:off x="661641" y="6282010"/>
            <a:ext cx="10786939" cy="0"/>
          </a:xfrm>
          <a:prstGeom prst="straightConnector1">
            <a:avLst/>
          </a:prstGeom>
          <a:noFill/>
          <a:ln w="12701" cap="flat">
            <a:solidFill>
              <a:srgbClr val="4D4E50"/>
            </a:solidFill>
            <a:prstDash val="solid"/>
            <a:miter/>
          </a:ln>
        </p:spPr>
      </p:cxnSp>
      <p:pic>
        <p:nvPicPr>
          <p:cNvPr id="6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43670A2-7B0A-4757-9E76-7C6481A42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3" y="6356351"/>
            <a:ext cx="2164887" cy="4762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Kuva 8">
            <a:extLst>
              <a:ext uri="{FF2B5EF4-FFF2-40B4-BE49-F238E27FC236}">
                <a16:creationId xmlns:a16="http://schemas.microsoft.com/office/drawing/2014/main" id="{5D5BD84F-ACB0-4979-A1AB-B60154936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7850" y="6335018"/>
            <a:ext cx="445742" cy="4616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Kuva 11">
            <a:extLst>
              <a:ext uri="{FF2B5EF4-FFF2-40B4-BE49-F238E27FC236}">
                <a16:creationId xmlns:a16="http://schemas.microsoft.com/office/drawing/2014/main" id="{3FBD0F32-F37E-4C77-8061-9DD71DC81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9016" y="6302364"/>
            <a:ext cx="586642" cy="41458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289406815"/>
      </p:ext>
    </p:extLst>
  </p:cSld>
  <p:clrMapOvr>
    <a:masterClrMapping/>
  </p:clrMapOvr>
  <p:hf sldNum="0"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9CCE2B-EDC0-4DE6-AB31-324EBC4F2C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505014D-2E99-427B-8D27-2DE0B5DF325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62728"/>
                </a:solidFill>
                <a:latin typeface="Calibri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8581FA-E4E1-4016-9FDD-E5AF90FE7B3F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 sz="2400">
                <a:latin typeface="Calibri"/>
              </a:defRPr>
            </a:lvl1pPr>
            <a:lvl2pPr>
              <a:defRPr sz="2000">
                <a:latin typeface="Calibri"/>
              </a:defRPr>
            </a:lvl2pPr>
            <a:lvl3pPr>
              <a:defRPr sz="1800">
                <a:latin typeface="Calibri"/>
              </a:defRPr>
            </a:lvl3pPr>
            <a:lvl4pPr>
              <a:defRPr sz="1400">
                <a:latin typeface="Calibri"/>
              </a:defRPr>
            </a:lvl4pPr>
            <a:lvl5pPr>
              <a:defRPr sz="1400">
                <a:latin typeface="Calibri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AF65DFC-5E45-4A13-9331-DE108F8547F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62728"/>
                </a:solidFill>
                <a:latin typeface="Calibri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3">
            <a:extLst>
              <a:ext uri="{FF2B5EF4-FFF2-40B4-BE49-F238E27FC236}">
                <a16:creationId xmlns:a16="http://schemas.microsoft.com/office/drawing/2014/main" id="{B6F21554-F1F8-483C-9B2C-1EEA809A54A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172200" y="2505071"/>
            <a:ext cx="5157782" cy="3684583"/>
          </a:xfrm>
        </p:spPr>
        <p:txBody>
          <a:bodyPr/>
          <a:lstStyle>
            <a:lvl1pPr>
              <a:defRPr sz="2400">
                <a:latin typeface="Calibri"/>
              </a:defRPr>
            </a:lvl1pPr>
            <a:lvl2pPr>
              <a:defRPr sz="2000">
                <a:latin typeface="Calibri"/>
              </a:defRPr>
            </a:lvl2pPr>
            <a:lvl3pPr>
              <a:defRPr sz="1800">
                <a:latin typeface="Calibri"/>
              </a:defRPr>
            </a:lvl3pPr>
            <a:lvl4pPr>
              <a:defRPr sz="1400">
                <a:latin typeface="Calibri"/>
              </a:defRPr>
            </a:lvl4pPr>
            <a:lvl5pPr>
              <a:defRPr sz="1400">
                <a:latin typeface="Calibri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7" name="Suora yhdysviiva 10">
            <a:extLst>
              <a:ext uri="{FF2B5EF4-FFF2-40B4-BE49-F238E27FC236}">
                <a16:creationId xmlns:a16="http://schemas.microsoft.com/office/drawing/2014/main" id="{7D600F0C-CD28-43CD-B555-2642662CC9D0}"/>
              </a:ext>
            </a:extLst>
          </p:cNvPr>
          <p:cNvCxnSpPr/>
          <p:nvPr/>
        </p:nvCxnSpPr>
        <p:spPr>
          <a:xfrm>
            <a:off x="661641" y="6282010"/>
            <a:ext cx="10786939" cy="0"/>
          </a:xfrm>
          <a:prstGeom prst="straightConnector1">
            <a:avLst/>
          </a:prstGeom>
          <a:noFill/>
          <a:ln w="12701" cap="flat">
            <a:solidFill>
              <a:srgbClr val="4D4E50"/>
            </a:solidFill>
            <a:prstDash val="solid"/>
            <a:miter/>
          </a:ln>
        </p:spPr>
      </p:cxnSp>
      <p:pic>
        <p:nvPicPr>
          <p:cNvPr id="8" name="Kuva 1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ABA7311-6EFB-42F4-BF23-46786EE1A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3" y="6356351"/>
            <a:ext cx="2164887" cy="4762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4C84DC6-7CAF-44AC-990A-D8CB74018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7850" y="6335018"/>
            <a:ext cx="445742" cy="4616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Kuva 11">
            <a:extLst>
              <a:ext uri="{FF2B5EF4-FFF2-40B4-BE49-F238E27FC236}">
                <a16:creationId xmlns:a16="http://schemas.microsoft.com/office/drawing/2014/main" id="{CDEE7C71-9068-4EC2-AF50-782179875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9016" y="6302364"/>
            <a:ext cx="586642" cy="41458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1084566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AC6351-1AA4-4993-B2EA-628B53D2FD9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cxnSp>
        <p:nvCxnSpPr>
          <p:cNvPr id="3" name="Suora yhdysviiva 5">
            <a:extLst>
              <a:ext uri="{FF2B5EF4-FFF2-40B4-BE49-F238E27FC236}">
                <a16:creationId xmlns:a16="http://schemas.microsoft.com/office/drawing/2014/main" id="{3C22E0D7-7145-4F8A-A9A7-FC3B8FDC3AC0}"/>
              </a:ext>
            </a:extLst>
          </p:cNvPr>
          <p:cNvCxnSpPr/>
          <p:nvPr/>
        </p:nvCxnSpPr>
        <p:spPr>
          <a:xfrm>
            <a:off x="661641" y="6282010"/>
            <a:ext cx="10786939" cy="0"/>
          </a:xfrm>
          <a:prstGeom prst="straightConnector1">
            <a:avLst/>
          </a:prstGeom>
          <a:noFill/>
          <a:ln w="12701" cap="flat">
            <a:solidFill>
              <a:srgbClr val="4D4E50"/>
            </a:solidFill>
            <a:prstDash val="solid"/>
            <a:miter/>
          </a:ln>
        </p:spPr>
      </p:cxnSp>
      <p:pic>
        <p:nvPicPr>
          <p:cNvPr id="4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6D76F91-9993-4A32-9C4F-655D04C54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3" y="6356351"/>
            <a:ext cx="2164887" cy="4762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Kuva 8">
            <a:extLst>
              <a:ext uri="{FF2B5EF4-FFF2-40B4-BE49-F238E27FC236}">
                <a16:creationId xmlns:a16="http://schemas.microsoft.com/office/drawing/2014/main" id="{DCC5578D-3959-4AC9-B792-DA15EA877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7850" y="6335018"/>
            <a:ext cx="445742" cy="4616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Kuva 11">
            <a:extLst>
              <a:ext uri="{FF2B5EF4-FFF2-40B4-BE49-F238E27FC236}">
                <a16:creationId xmlns:a16="http://schemas.microsoft.com/office/drawing/2014/main" id="{CF6D94DB-7378-4E79-BC6E-EC2E0E474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9016" y="6302364"/>
            <a:ext cx="586642" cy="41458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0116103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 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39078F-E0A9-4065-B004-040A14078B5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cxnSp>
        <p:nvCxnSpPr>
          <p:cNvPr id="3" name="Suora yhdysviiva 5">
            <a:extLst>
              <a:ext uri="{FF2B5EF4-FFF2-40B4-BE49-F238E27FC236}">
                <a16:creationId xmlns:a16="http://schemas.microsoft.com/office/drawing/2014/main" id="{1A0DD72E-DEDC-40D7-8ECE-8D1CFD44C178}"/>
              </a:ext>
            </a:extLst>
          </p:cNvPr>
          <p:cNvCxnSpPr/>
          <p:nvPr/>
        </p:nvCxnSpPr>
        <p:spPr>
          <a:xfrm>
            <a:off x="661641" y="6282010"/>
            <a:ext cx="10786939" cy="0"/>
          </a:xfrm>
          <a:prstGeom prst="straightConnector1">
            <a:avLst/>
          </a:prstGeom>
          <a:noFill/>
          <a:ln w="12701" cap="flat">
            <a:solidFill>
              <a:srgbClr val="4D4E50"/>
            </a:solidFill>
            <a:prstDash val="solid"/>
            <a:miter/>
          </a:ln>
        </p:spPr>
      </p:cxnSp>
      <p:pic>
        <p:nvPicPr>
          <p:cNvPr id="4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64E6B01-1BC3-4349-BCF6-165F1E912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3" y="6356351"/>
            <a:ext cx="2164887" cy="4762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DABEAFD6-9EFF-4CFF-B561-6A01D892386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1771649"/>
            <a:ext cx="10515600" cy="437673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latin typeface="Calibri"/>
              </a:defRPr>
            </a:lvl1pPr>
            <a:lvl2pPr marL="457200" indent="0">
              <a:lnSpc>
                <a:spcPct val="100000"/>
              </a:lnSpc>
              <a:buNone/>
              <a:defRPr>
                <a:latin typeface="Calibri"/>
              </a:defRPr>
            </a:lvl2pPr>
            <a:lvl3pPr marL="914400" indent="0">
              <a:lnSpc>
                <a:spcPct val="100000"/>
              </a:lnSpc>
              <a:buNone/>
              <a:defRPr>
                <a:latin typeface="Calibri"/>
              </a:defRPr>
            </a:lvl3pPr>
            <a:lvl4pPr marL="1371600" indent="0">
              <a:lnSpc>
                <a:spcPct val="100000"/>
              </a:lnSpc>
              <a:buNone/>
              <a:defRPr>
                <a:latin typeface="Calibri"/>
              </a:defRPr>
            </a:lvl4pPr>
            <a:lvl5pPr marL="1828800" indent="0">
              <a:lnSpc>
                <a:spcPct val="100000"/>
              </a:lnSpc>
              <a:buNone/>
              <a:defRPr>
                <a:latin typeface="Calibri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AB2E3EE0-D77C-45F5-8916-4904987F6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7850" y="6335018"/>
            <a:ext cx="445742" cy="4616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Kuva 11">
            <a:extLst>
              <a:ext uri="{FF2B5EF4-FFF2-40B4-BE49-F238E27FC236}">
                <a16:creationId xmlns:a16="http://schemas.microsoft.com/office/drawing/2014/main" id="{09AA0723-5B57-437B-8875-42C08DCF7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9016" y="6302364"/>
            <a:ext cx="586642" cy="41458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713036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uora yhdysviiva 4">
            <a:extLst>
              <a:ext uri="{FF2B5EF4-FFF2-40B4-BE49-F238E27FC236}">
                <a16:creationId xmlns:a16="http://schemas.microsoft.com/office/drawing/2014/main" id="{373921E0-39F7-4A6B-9434-A1D45B5F6E69}"/>
              </a:ext>
            </a:extLst>
          </p:cNvPr>
          <p:cNvCxnSpPr/>
          <p:nvPr/>
        </p:nvCxnSpPr>
        <p:spPr>
          <a:xfrm>
            <a:off x="661641" y="6282010"/>
            <a:ext cx="10786939" cy="0"/>
          </a:xfrm>
          <a:prstGeom prst="straightConnector1">
            <a:avLst/>
          </a:prstGeom>
          <a:noFill/>
          <a:ln w="12701" cap="flat">
            <a:solidFill>
              <a:srgbClr val="4D4E50"/>
            </a:solidFill>
            <a:prstDash val="solid"/>
            <a:miter/>
          </a:ln>
        </p:spPr>
      </p:cxnSp>
      <p:pic>
        <p:nvPicPr>
          <p:cNvPr id="3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97BD3D8-260E-4490-96CD-0D9114D16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3" y="6356351"/>
            <a:ext cx="2164887" cy="4762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Kuva 8">
            <a:extLst>
              <a:ext uri="{FF2B5EF4-FFF2-40B4-BE49-F238E27FC236}">
                <a16:creationId xmlns:a16="http://schemas.microsoft.com/office/drawing/2014/main" id="{6F65486E-3E4E-4C66-B73C-ABF353F16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7850" y="6335018"/>
            <a:ext cx="445742" cy="4616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Kuva 11">
            <a:extLst>
              <a:ext uri="{FF2B5EF4-FFF2-40B4-BE49-F238E27FC236}">
                <a16:creationId xmlns:a16="http://schemas.microsoft.com/office/drawing/2014/main" id="{0266EABA-AD93-4CA5-ACFD-34231E855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9016" y="6302364"/>
            <a:ext cx="586642" cy="41458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8832063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885867-678A-4C88-9CBD-B1FA870D23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D70DBA-4C98-4D55-BBCC-8C2FA8BDB7C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457200"/>
            <a:ext cx="6172200" cy="5403847"/>
          </a:xfrm>
        </p:spPr>
        <p:txBody>
          <a:bodyPr/>
          <a:lstStyle>
            <a:lvl1pPr>
              <a:defRPr sz="2800" b="1"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 sz="2000">
                <a:latin typeface="Calibri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7AF3E50-9029-493D-95E6-A2A29BFE85A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>
                <a:latin typeface="Calibri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5" name="Suora yhdysviiva 7">
            <a:extLst>
              <a:ext uri="{FF2B5EF4-FFF2-40B4-BE49-F238E27FC236}">
                <a16:creationId xmlns:a16="http://schemas.microsoft.com/office/drawing/2014/main" id="{A19305EE-7B10-4F9E-9CF8-9543CED57416}"/>
              </a:ext>
            </a:extLst>
          </p:cNvPr>
          <p:cNvCxnSpPr/>
          <p:nvPr/>
        </p:nvCxnSpPr>
        <p:spPr>
          <a:xfrm>
            <a:off x="661641" y="6282010"/>
            <a:ext cx="10786939" cy="0"/>
          </a:xfrm>
          <a:prstGeom prst="straightConnector1">
            <a:avLst/>
          </a:prstGeom>
          <a:noFill/>
          <a:ln w="12701" cap="flat">
            <a:solidFill>
              <a:srgbClr val="4D4E50"/>
            </a:solidFill>
            <a:prstDash val="solid"/>
            <a:miter/>
          </a:ln>
        </p:spPr>
      </p:cxnSp>
      <p:pic>
        <p:nvPicPr>
          <p:cNvPr id="6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94B060F-7984-4B65-A3AD-A0AA67804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3" y="6356351"/>
            <a:ext cx="2164887" cy="4762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Kuva 8">
            <a:extLst>
              <a:ext uri="{FF2B5EF4-FFF2-40B4-BE49-F238E27FC236}">
                <a16:creationId xmlns:a16="http://schemas.microsoft.com/office/drawing/2014/main" id="{3B5CAA94-8034-4479-8927-2815D698A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7850" y="6335018"/>
            <a:ext cx="445742" cy="4616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Kuva 11">
            <a:extLst>
              <a:ext uri="{FF2B5EF4-FFF2-40B4-BE49-F238E27FC236}">
                <a16:creationId xmlns:a16="http://schemas.microsoft.com/office/drawing/2014/main" id="{C264C6B5-F897-4AC6-8953-D579299CF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9016" y="6302364"/>
            <a:ext cx="586642" cy="41458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5153767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A16C5C-B3D5-4072-BA26-E811CF4B53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3A56A0D-6A2A-4883-A6FE-11D1A13B957E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AD9B97E-7788-4856-A46A-C7FB832B085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>
                <a:latin typeface="Calibri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5" name="Suora yhdysviiva 7">
            <a:extLst>
              <a:ext uri="{FF2B5EF4-FFF2-40B4-BE49-F238E27FC236}">
                <a16:creationId xmlns:a16="http://schemas.microsoft.com/office/drawing/2014/main" id="{91FADD77-F77B-4902-B39E-C909DA018816}"/>
              </a:ext>
            </a:extLst>
          </p:cNvPr>
          <p:cNvCxnSpPr/>
          <p:nvPr/>
        </p:nvCxnSpPr>
        <p:spPr>
          <a:xfrm>
            <a:off x="661641" y="6282010"/>
            <a:ext cx="10786939" cy="0"/>
          </a:xfrm>
          <a:prstGeom prst="straightConnector1">
            <a:avLst/>
          </a:prstGeom>
          <a:noFill/>
          <a:ln w="12701" cap="flat">
            <a:solidFill>
              <a:srgbClr val="4D4E50"/>
            </a:solidFill>
            <a:prstDash val="solid"/>
            <a:miter/>
          </a:ln>
        </p:spPr>
      </p:cxnSp>
      <p:pic>
        <p:nvPicPr>
          <p:cNvPr id="6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CC0B636-5B7C-49BA-8833-4CC4F4F13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3" y="6356351"/>
            <a:ext cx="2164887" cy="4762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Kuva 8">
            <a:extLst>
              <a:ext uri="{FF2B5EF4-FFF2-40B4-BE49-F238E27FC236}">
                <a16:creationId xmlns:a16="http://schemas.microsoft.com/office/drawing/2014/main" id="{97CC687E-652B-48B9-B6FE-F81A1EB41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7850" y="6335018"/>
            <a:ext cx="445742" cy="4616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Kuva 11">
            <a:extLst>
              <a:ext uri="{FF2B5EF4-FFF2-40B4-BE49-F238E27FC236}">
                <a16:creationId xmlns:a16="http://schemas.microsoft.com/office/drawing/2014/main" id="{7FD8D95F-3AC0-466B-9B71-E33629ADA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9016" y="6302364"/>
            <a:ext cx="586642" cy="41458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2917608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ukodia VER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5">
            <a:extLst>
              <a:ext uri="{FF2B5EF4-FFF2-40B4-BE49-F238E27FC236}">
                <a16:creationId xmlns:a16="http://schemas.microsoft.com/office/drawing/2014/main" id="{7CD809AB-E95D-460B-9D84-185441C19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59" y="0"/>
            <a:ext cx="10157987" cy="687214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1BA94D27-D0A9-4EB1-8ACD-7FC544A42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4023" y="6199220"/>
            <a:ext cx="445742" cy="4616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BC4A32D-25B4-4E28-8679-1DDB1A6AA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5180" y="6166567"/>
            <a:ext cx="586642" cy="41458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5497170-F807-4ED0-9AA5-5F63109545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4057" y="2982708"/>
            <a:ext cx="5660273" cy="124525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481894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9029A0-91C7-094D-BC77-4E8F5CC12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67B10E5-8545-344E-AE27-63C375C91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0417E00-95F6-634F-979E-E8040175FE5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  <a:lvl2pPr>
              <a:defRPr sz="2000">
                <a:solidFill>
                  <a:schemeClr val="tx1">
                    <a:lumMod val="50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tx1">
                    <a:lumMod val="50000"/>
                  </a:schemeClr>
                </a:solidFill>
                <a:latin typeface="+mj-lt"/>
              </a:defRPr>
            </a:lvl4pPr>
            <a:lvl5pPr>
              <a:defRPr sz="1400">
                <a:solidFill>
                  <a:schemeClr val="tx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779FA47-672B-9941-BD23-97400BFE34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20ABC642-B34E-C349-8393-4C88136BBFE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0" y="2505075"/>
            <a:ext cx="5157787" cy="3684588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  <a:lvl2pPr>
              <a:defRPr sz="2000">
                <a:solidFill>
                  <a:schemeClr val="tx1">
                    <a:lumMod val="50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tx1">
                    <a:lumMod val="50000"/>
                  </a:schemeClr>
                </a:solidFill>
                <a:latin typeface="+mj-lt"/>
              </a:defRPr>
            </a:lvl4pPr>
            <a:lvl5pPr>
              <a:defRPr sz="1400">
                <a:solidFill>
                  <a:schemeClr val="tx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DB6D48FA-CFC2-4B47-887F-6103D02EB56D}"/>
              </a:ext>
            </a:extLst>
          </p:cNvPr>
          <p:cNvCxnSpPr>
            <a:cxnSpLocks/>
          </p:cNvCxnSpPr>
          <p:nvPr userDrawn="1"/>
        </p:nvCxnSpPr>
        <p:spPr>
          <a:xfrm>
            <a:off x="661639" y="6282009"/>
            <a:ext cx="1078694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1AA49D0-1388-5440-B6A7-39D6B3A0D6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0"/>
            <a:ext cx="2164885" cy="476274"/>
          </a:xfrm>
          <a:prstGeom prst="rect">
            <a:avLst/>
          </a:prstGeom>
        </p:spPr>
      </p:pic>
      <p:pic>
        <p:nvPicPr>
          <p:cNvPr id="15" name="Kuva 8">
            <a:extLst>
              <a:ext uri="{FF2B5EF4-FFF2-40B4-BE49-F238E27FC236}">
                <a16:creationId xmlns:a16="http://schemas.microsoft.com/office/drawing/2014/main" id="{3C24E0B4-56D7-40FF-9B02-D27B85C2AF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849" y="6335021"/>
            <a:ext cx="445739" cy="461659"/>
          </a:xfrm>
          <a:prstGeom prst="rect">
            <a:avLst/>
          </a:prstGeom>
        </p:spPr>
      </p:pic>
      <p:pic>
        <p:nvPicPr>
          <p:cNvPr id="16" name="Kuva 11">
            <a:extLst>
              <a:ext uri="{FF2B5EF4-FFF2-40B4-BE49-F238E27FC236}">
                <a16:creationId xmlns:a16="http://schemas.microsoft.com/office/drawing/2014/main" id="{6F222E76-8444-46A2-A249-6E06E92087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012" y="6302365"/>
            <a:ext cx="586639" cy="4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578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aukodia VER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4">
            <a:extLst>
              <a:ext uri="{FF2B5EF4-FFF2-40B4-BE49-F238E27FC236}">
                <a16:creationId xmlns:a16="http://schemas.microsoft.com/office/drawing/2014/main" id="{728E620D-62B2-4935-8F27-F602EC584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DF5DE827-D004-45B8-9B6A-2A47D541E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4023" y="332576"/>
            <a:ext cx="445742" cy="4616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4B431F30-1B76-40DC-9582-D58AB3D9B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5180" y="299914"/>
            <a:ext cx="586642" cy="41458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5FCA08B-B23E-4D59-B1E0-F6FF47A24C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1307" y="4944608"/>
            <a:ext cx="6856344" cy="150839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7598924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aukodia VER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5" descr="Kuva, joka sisältää kohteen lelu&#10;&#10;Kuvaus luotu automaattisesti">
            <a:extLst>
              <a:ext uri="{FF2B5EF4-FFF2-40B4-BE49-F238E27FC236}">
                <a16:creationId xmlns:a16="http://schemas.microsoft.com/office/drawing/2014/main" id="{F7BDE1B9-AE33-4743-A309-17B1C10E2C3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2147E51E-9286-49A4-B112-50E4699D9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5496" y="6181115"/>
            <a:ext cx="445742" cy="4616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D99CB029-B7DB-4489-A572-4650BFB7B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6662" y="6148453"/>
            <a:ext cx="586642" cy="41458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030F39C-442D-448A-B2DE-D032CDB979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9779" y="2473003"/>
            <a:ext cx="9582043" cy="210804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066903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D9AE4F-792A-4D1F-AE13-E1E37591077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2616995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374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PUDIA_webosoitte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01B714-086E-46F2-9387-8E718F15F4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2524" y="2480858"/>
            <a:ext cx="10786948" cy="2099343"/>
          </a:xfrm>
        </p:spPr>
        <p:txBody>
          <a:bodyPr anchorCtr="1"/>
          <a:lstStyle>
            <a:lvl1pPr algn="ctr">
              <a:defRPr sz="6000" b="0"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Tekstiruutu 3">
            <a:extLst>
              <a:ext uri="{FF2B5EF4-FFF2-40B4-BE49-F238E27FC236}">
                <a16:creationId xmlns:a16="http://schemas.microsoft.com/office/drawing/2014/main" id="{C8384378-0B6A-4D04-8028-B846209A9214}"/>
              </a:ext>
            </a:extLst>
          </p:cNvPr>
          <p:cNvSpPr txBox="1"/>
          <p:nvPr/>
        </p:nvSpPr>
        <p:spPr>
          <a:xfrm>
            <a:off x="4472796" y="5663190"/>
            <a:ext cx="3246403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4D4E50"/>
                </a:solidFill>
                <a:uFillTx/>
                <a:latin typeface="Lato" pitchFamily="34"/>
              </a:rPr>
              <a:t>•  jyu.wisdom.fi/polkukartta •</a:t>
            </a:r>
            <a:endParaRPr lang="fi-FI" sz="1800" b="0" i="0" u="none" strike="noStrike" kern="1200" cap="none" spc="0" baseline="0">
              <a:solidFill>
                <a:srgbClr val="4D4E50"/>
              </a:solidFill>
              <a:uFillTx/>
              <a:latin typeface="Lato" pitchFamily="34"/>
            </a:endParaRPr>
          </a:p>
        </p:txBody>
      </p:sp>
      <p:pic>
        <p:nvPicPr>
          <p:cNvPr id="4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D2F64E7-A1DB-4B61-AA9A-7187C79DE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833" y="662784"/>
            <a:ext cx="7967075" cy="175275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730340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LOPPUDIA_webosoitte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5">
            <a:extLst>
              <a:ext uri="{FF2B5EF4-FFF2-40B4-BE49-F238E27FC236}">
                <a16:creationId xmlns:a16="http://schemas.microsoft.com/office/drawing/2014/main" id="{F0A5C9C1-89EE-4662-A3AF-F28CE78B5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kstiruutu 3">
            <a:extLst>
              <a:ext uri="{FF2B5EF4-FFF2-40B4-BE49-F238E27FC236}">
                <a16:creationId xmlns:a16="http://schemas.microsoft.com/office/drawing/2014/main" id="{36362B13-1E87-433F-A6B3-0FE3C17318E0}"/>
              </a:ext>
            </a:extLst>
          </p:cNvPr>
          <p:cNvSpPr txBox="1"/>
          <p:nvPr/>
        </p:nvSpPr>
        <p:spPr>
          <a:xfrm>
            <a:off x="5249012" y="5088050"/>
            <a:ext cx="6551118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>
                <a:solidFill>
                  <a:srgbClr val="4D4E50"/>
                </a:solidFill>
                <a:uFillTx/>
                <a:latin typeface="Calibri" pitchFamily="34"/>
                <a:cs typeface="Calibri" pitchFamily="34"/>
              </a:rPr>
              <a:t>•  jyu.wisdom.fi/polkukartta •</a:t>
            </a:r>
            <a:endParaRPr lang="fi-FI" sz="3200" b="0" i="0" u="none" strike="noStrike" kern="1200" cap="none" spc="0" baseline="0">
              <a:solidFill>
                <a:srgbClr val="4D4E50"/>
              </a:solidFill>
              <a:uFillTx/>
              <a:latin typeface="Calibri" pitchFamily="34"/>
              <a:cs typeface="Calibri" pitchFamily="34"/>
            </a:endParaRPr>
          </a:p>
        </p:txBody>
      </p:sp>
      <p:pic>
        <p:nvPicPr>
          <p:cNvPr id="4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F5738B0-5D33-4502-A49D-2D289AB6B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255" y="495138"/>
            <a:ext cx="6851772" cy="150738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5948783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T_Otsake is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uora yhdysviiva 18">
            <a:extLst>
              <a:ext uri="{FF2B5EF4-FFF2-40B4-BE49-F238E27FC236}">
                <a16:creationId xmlns:a16="http://schemas.microsoft.com/office/drawing/2014/main" id="{5E9BD3EF-DF5F-496E-9C4A-FADBD377B5AA}"/>
              </a:ext>
            </a:extLst>
          </p:cNvPr>
          <p:cNvCxnSpPr/>
          <p:nvPr/>
        </p:nvCxnSpPr>
        <p:spPr>
          <a:xfrm>
            <a:off x="661641" y="6341967"/>
            <a:ext cx="10786939" cy="0"/>
          </a:xfrm>
          <a:prstGeom prst="straightConnector1">
            <a:avLst/>
          </a:prstGeom>
          <a:noFill/>
          <a:ln w="12701" cap="flat">
            <a:solidFill>
              <a:srgbClr val="4D4E50"/>
            </a:solidFill>
            <a:prstDash val="solid"/>
            <a:miter/>
          </a:ln>
        </p:spPr>
      </p:cxnSp>
      <p:pic>
        <p:nvPicPr>
          <p:cNvPr id="3" name="Kuva 8">
            <a:extLst>
              <a:ext uri="{FF2B5EF4-FFF2-40B4-BE49-F238E27FC236}">
                <a16:creationId xmlns:a16="http://schemas.microsoft.com/office/drawing/2014/main" id="{B84DBFE3-6FE8-4BE4-B97E-803E3D25C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569" y="4769821"/>
            <a:ext cx="2775588" cy="97962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kstiruutu 9">
            <a:extLst>
              <a:ext uri="{FF2B5EF4-FFF2-40B4-BE49-F238E27FC236}">
                <a16:creationId xmlns:a16="http://schemas.microsoft.com/office/drawing/2014/main" id="{62559A28-81C2-4AF8-84D9-A3055E6C4C8D}"/>
              </a:ext>
            </a:extLst>
          </p:cNvPr>
          <p:cNvSpPr txBox="1"/>
          <p:nvPr/>
        </p:nvSpPr>
        <p:spPr>
          <a:xfrm>
            <a:off x="2010226" y="6426238"/>
            <a:ext cx="7448546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800" b="0" i="0" u="none" strike="noStrike" kern="1200" cap="none" spc="0" baseline="0">
                <a:solidFill>
                  <a:srgbClr val="393A3C"/>
                </a:solidFill>
                <a:uFillTx/>
                <a:latin typeface="Calibri Light" pitchFamily="34"/>
                <a:cs typeface="Calibri Light" pitchFamily="34"/>
              </a:rPr>
              <a:t>Polkukartta on osa POLKU 2.0 -hanketta, jonka päärahoittaja on Euroopan Unionin Euroopan sosiaalirahasto.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800" b="0" i="0" u="none" strike="noStrike" kern="1200" cap="none" spc="0" baseline="0">
                <a:solidFill>
                  <a:srgbClr val="393A3C"/>
                </a:solidFill>
                <a:uFillTx/>
                <a:latin typeface="Calibri Light" pitchFamily="34"/>
                <a:cs typeface="Calibri Light" pitchFamily="34"/>
              </a:rPr>
              <a:t>Rahoittavana viranomaisena toimii Keski-Suomen ELY-keskus</a:t>
            </a:r>
            <a:endParaRPr lang="fi-FI" sz="800" b="0" i="0" u="none" strike="noStrike" kern="1200" cap="none" spc="0" baseline="0">
              <a:solidFill>
                <a:srgbClr val="4D4E50"/>
              </a:solidFill>
              <a:uFillTx/>
              <a:latin typeface="Calibri Light" pitchFamily="34"/>
              <a:ea typeface="Open Sans Light" pitchFamily="34"/>
              <a:cs typeface="Calibri Light" pitchFamily="34"/>
            </a:endParaRPr>
          </a:p>
        </p:txBody>
      </p:sp>
      <p:pic>
        <p:nvPicPr>
          <p:cNvPr id="5" name="Kuva 11">
            <a:extLst>
              <a:ext uri="{FF2B5EF4-FFF2-40B4-BE49-F238E27FC236}">
                <a16:creationId xmlns:a16="http://schemas.microsoft.com/office/drawing/2014/main" id="{0AD6CB1F-4DC3-4AFC-95CF-6A9116DC1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814" y="4961278"/>
            <a:ext cx="884270" cy="9158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Kuva 12">
            <a:extLst>
              <a:ext uri="{FF2B5EF4-FFF2-40B4-BE49-F238E27FC236}">
                <a16:creationId xmlns:a16="http://schemas.microsoft.com/office/drawing/2014/main" id="{9197A9F6-CED2-4E30-AF17-C6D9A2C76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506" y="3190972"/>
            <a:ext cx="2377714" cy="5944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Kuva 13">
            <a:extLst>
              <a:ext uri="{FF2B5EF4-FFF2-40B4-BE49-F238E27FC236}">
                <a16:creationId xmlns:a16="http://schemas.microsoft.com/office/drawing/2014/main" id="{661248FA-FAB7-497A-95AB-153DB792F2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422" y="2008443"/>
            <a:ext cx="2660455" cy="10641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Kuva 14">
            <a:extLst>
              <a:ext uri="{FF2B5EF4-FFF2-40B4-BE49-F238E27FC236}">
                <a16:creationId xmlns:a16="http://schemas.microsoft.com/office/drawing/2014/main" id="{228C140F-ED0C-4B85-8642-71AF4126C8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0983" y="2905048"/>
            <a:ext cx="1633895" cy="10641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Kuva 15">
            <a:extLst>
              <a:ext uri="{FF2B5EF4-FFF2-40B4-BE49-F238E27FC236}">
                <a16:creationId xmlns:a16="http://schemas.microsoft.com/office/drawing/2014/main" id="{0ABC4553-89E7-4FC9-B72E-FBF6E35FB0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421" y="4863995"/>
            <a:ext cx="1128515" cy="79753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Kuva 16">
            <a:extLst>
              <a:ext uri="{FF2B5EF4-FFF2-40B4-BE49-F238E27FC236}">
                <a16:creationId xmlns:a16="http://schemas.microsoft.com/office/drawing/2014/main" id="{175D82B8-B129-4830-9AD2-694C1D1026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0186" y="2664762"/>
            <a:ext cx="2872852" cy="161597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Kuva 1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3071244-0199-45DE-ACB9-6A33F9ED35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0575" y="1908014"/>
            <a:ext cx="2484104" cy="9867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Kuva 1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FBD4C4E-CF0C-4B29-AD6C-7C8DF8269F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20192" y="394033"/>
            <a:ext cx="6048975" cy="133077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9554933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T_otsake piene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uora yhdysviiva 18">
            <a:extLst>
              <a:ext uri="{FF2B5EF4-FFF2-40B4-BE49-F238E27FC236}">
                <a16:creationId xmlns:a16="http://schemas.microsoft.com/office/drawing/2014/main" id="{C85FC8D0-0CEB-4776-B59C-129FFAC98C95}"/>
              </a:ext>
            </a:extLst>
          </p:cNvPr>
          <p:cNvCxnSpPr/>
          <p:nvPr/>
        </p:nvCxnSpPr>
        <p:spPr>
          <a:xfrm>
            <a:off x="661641" y="6341967"/>
            <a:ext cx="10786939" cy="0"/>
          </a:xfrm>
          <a:prstGeom prst="straightConnector1">
            <a:avLst/>
          </a:prstGeom>
          <a:noFill/>
          <a:ln w="12701" cap="flat">
            <a:solidFill>
              <a:srgbClr val="4D4E50"/>
            </a:solidFill>
            <a:prstDash val="solid"/>
            <a:miter/>
          </a:ln>
        </p:spPr>
      </p:cxnSp>
      <p:pic>
        <p:nvPicPr>
          <p:cNvPr id="3" name="Kuva 8">
            <a:extLst>
              <a:ext uri="{FF2B5EF4-FFF2-40B4-BE49-F238E27FC236}">
                <a16:creationId xmlns:a16="http://schemas.microsoft.com/office/drawing/2014/main" id="{78C6706B-67C4-45F5-B849-5077AFB50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518" y="4214039"/>
            <a:ext cx="3289800" cy="11611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kstiruutu 9">
            <a:extLst>
              <a:ext uri="{FF2B5EF4-FFF2-40B4-BE49-F238E27FC236}">
                <a16:creationId xmlns:a16="http://schemas.microsoft.com/office/drawing/2014/main" id="{F6601F12-BCD4-43F7-8343-C930B8906270}"/>
              </a:ext>
            </a:extLst>
          </p:cNvPr>
          <p:cNvSpPr txBox="1"/>
          <p:nvPr/>
        </p:nvSpPr>
        <p:spPr>
          <a:xfrm>
            <a:off x="2010226" y="6426238"/>
            <a:ext cx="7448546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800" b="0" i="0" u="none" strike="noStrike" kern="1200" cap="none" spc="0" baseline="0">
                <a:solidFill>
                  <a:srgbClr val="393A3C"/>
                </a:solidFill>
                <a:uFillTx/>
                <a:latin typeface="Calibri Light" pitchFamily="34"/>
                <a:cs typeface="Calibri Light" pitchFamily="34"/>
              </a:rPr>
              <a:t>Polkukartta on osa POLKU 2.0 -hanketta, jonka päärahoittaja on Euroopan Unionin Euroopan sosiaalirahasto.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800" b="0" i="0" u="none" strike="noStrike" kern="1200" cap="none" spc="0" baseline="0">
                <a:solidFill>
                  <a:srgbClr val="393A3C"/>
                </a:solidFill>
                <a:uFillTx/>
                <a:latin typeface="Calibri Light" pitchFamily="34"/>
                <a:cs typeface="Calibri Light" pitchFamily="34"/>
              </a:rPr>
              <a:t>Rahoittavana viranomaisena toimii Keski-Suomen ELY-keskus</a:t>
            </a:r>
            <a:endParaRPr lang="fi-FI" sz="800" b="0" i="0" u="none" strike="noStrike" kern="1200" cap="none" spc="0" baseline="0">
              <a:solidFill>
                <a:srgbClr val="4D4E50"/>
              </a:solidFill>
              <a:uFillTx/>
              <a:latin typeface="Calibri Light" pitchFamily="34"/>
              <a:ea typeface="Open Sans Light" pitchFamily="34"/>
              <a:cs typeface="Calibri Light" pitchFamily="34"/>
            </a:endParaRPr>
          </a:p>
        </p:txBody>
      </p:sp>
      <p:pic>
        <p:nvPicPr>
          <p:cNvPr id="5" name="Kuva 11">
            <a:extLst>
              <a:ext uri="{FF2B5EF4-FFF2-40B4-BE49-F238E27FC236}">
                <a16:creationId xmlns:a16="http://schemas.microsoft.com/office/drawing/2014/main" id="{8597B48A-53AC-4057-B79F-20E0F1161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446" y="4472211"/>
            <a:ext cx="1109103" cy="114871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Kuva 12">
            <a:extLst>
              <a:ext uri="{FF2B5EF4-FFF2-40B4-BE49-F238E27FC236}">
                <a16:creationId xmlns:a16="http://schemas.microsoft.com/office/drawing/2014/main" id="{4398BB04-ECB2-40C1-88D9-10C30B6CE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803" y="3034765"/>
            <a:ext cx="2779026" cy="69476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Kuva 13">
            <a:extLst>
              <a:ext uri="{FF2B5EF4-FFF2-40B4-BE49-F238E27FC236}">
                <a16:creationId xmlns:a16="http://schemas.microsoft.com/office/drawing/2014/main" id="{6897A5C2-4E83-49C1-BE56-6251C5B5F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4286" y="1417804"/>
            <a:ext cx="3109499" cy="12438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Kuva 14">
            <a:extLst>
              <a:ext uri="{FF2B5EF4-FFF2-40B4-BE49-F238E27FC236}">
                <a16:creationId xmlns:a16="http://schemas.microsoft.com/office/drawing/2014/main" id="{8F557F1D-32AE-47DF-B1A3-47A5D92684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7173" y="2766343"/>
            <a:ext cx="1909678" cy="12438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Kuva 15">
            <a:extLst>
              <a:ext uri="{FF2B5EF4-FFF2-40B4-BE49-F238E27FC236}">
                <a16:creationId xmlns:a16="http://schemas.microsoft.com/office/drawing/2014/main" id="{5894F86A-C1EB-4E23-B1B3-D5F124D999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0980" y="4374928"/>
            <a:ext cx="1415308" cy="10002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Kuva 16">
            <a:extLst>
              <a:ext uri="{FF2B5EF4-FFF2-40B4-BE49-F238E27FC236}">
                <a16:creationId xmlns:a16="http://schemas.microsoft.com/office/drawing/2014/main" id="{B1AFC925-91E7-47D9-BB94-368DC6BD05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9941" y="2425071"/>
            <a:ext cx="3357740" cy="188872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Kuva 1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609AE58-66DB-4F95-B94A-4CA2AE9805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7738" y="1230599"/>
            <a:ext cx="2903384" cy="11532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Kuva 1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227E422B-729B-470E-A0C4-B96B745D17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201" y="352876"/>
            <a:ext cx="2532065" cy="55705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162104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95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279A2F7-E171-194B-8119-D4DE039DF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F06D6E6-220B-4B48-A90D-745D08895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14A0D36-7AE3-B34A-9320-109B7182A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68276-9F92-5A45-8CAF-21FC770D4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fld id="{4BD6CBA3-5AC7-274C-80AE-0C679A8563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7F8E0626-365A-2D4C-993F-253B8BC38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891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74" r:id="rId2"/>
    <p:sldLayoutId id="2147483703" r:id="rId3"/>
    <p:sldLayoutId id="2147483685" r:id="rId4"/>
    <p:sldLayoutId id="2147483676" r:id="rId5"/>
    <p:sldLayoutId id="2147483705" r:id="rId6"/>
    <p:sldLayoutId id="2147483675" r:id="rId7"/>
    <p:sldLayoutId id="2147483677" r:id="rId8"/>
    <p:sldLayoutId id="2147483678" r:id="rId9"/>
    <p:sldLayoutId id="2147483679" r:id="rId10"/>
    <p:sldLayoutId id="2147484410" r:id="rId11"/>
    <p:sldLayoutId id="2147483680" r:id="rId12"/>
    <p:sldLayoutId id="2147483681" r:id="rId13"/>
    <p:sldLayoutId id="2147483682" r:id="rId14"/>
    <p:sldLayoutId id="2147483690" r:id="rId15"/>
    <p:sldLayoutId id="2147484407" r:id="rId16"/>
    <p:sldLayoutId id="2147484408" r:id="rId17"/>
    <p:sldLayoutId id="2147483694" r:id="rId18"/>
    <p:sldLayoutId id="2147483688" r:id="rId19"/>
    <p:sldLayoutId id="2147483691" r:id="rId20"/>
    <p:sldLayoutId id="2147484409" r:id="rId21"/>
    <p:sldLayoutId id="2147483695" r:id="rId22"/>
    <p:sldLayoutId id="2147483706" r:id="rId2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6272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0" i="0" kern="1200">
          <a:solidFill>
            <a:schemeClr val="tx1">
              <a:lumMod val="50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50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279A2F7-E171-194B-8119-D4DE039DF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F06D6E6-220B-4B48-A90D-745D08895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14A0D36-7AE3-B34A-9320-109B7182A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68276-9F92-5A45-8CAF-21FC770D4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fld id="{4BD6CBA3-5AC7-274C-80AE-0C679A8563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7F8E0626-365A-2D4C-993F-253B8BC38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891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414" r:id="rId2"/>
    <p:sldLayoutId id="2147484413" r:id="rId3"/>
    <p:sldLayoutId id="2147484412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6272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0" i="0" kern="1200">
          <a:solidFill>
            <a:schemeClr val="tx1">
              <a:lumMod val="50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50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279A2F7-E171-194B-8119-D4DE039DF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F06D6E6-220B-4B48-A90D-745D08895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14A0D36-7AE3-B34A-9320-109B7182A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68276-9F92-5A45-8CAF-21FC770D4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7F8E0626-365A-2D4C-993F-253B8BC38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4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  <p:sldLayoutId id="2147484452" r:id="rId12"/>
    <p:sldLayoutId id="2147484453" r:id="rId13"/>
    <p:sldLayoutId id="2147484454" r:id="rId14"/>
    <p:sldLayoutId id="2147484455" r:id="rId15"/>
    <p:sldLayoutId id="2147484456" r:id="rId16"/>
    <p:sldLayoutId id="2147484457" r:id="rId17"/>
    <p:sldLayoutId id="2147484458" r:id="rId18"/>
    <p:sldLayoutId id="2147484459" r:id="rId19"/>
    <p:sldLayoutId id="2147484460" r:id="rId20"/>
    <p:sldLayoutId id="2147484461" r:id="rId21"/>
    <p:sldLayoutId id="2147484462" r:id="rId22"/>
    <p:sldLayoutId id="2147484463" r:id="rId23"/>
    <p:sldLayoutId id="214748446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6272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0" i="0" kern="1200">
          <a:solidFill>
            <a:schemeClr val="tx1">
              <a:lumMod val="50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50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279A2F7-E171-194B-8119-D4DE039DF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F06D6E6-220B-4B48-A90D-745D08895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14A0D36-7AE3-B34A-9320-109B7182A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68276-9F92-5A45-8CAF-21FC770D4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fld id="{4BD6CBA3-5AC7-274C-80AE-0C679A8563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7F8E0626-365A-2D4C-993F-253B8BC38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721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6" r:id="rId1"/>
    <p:sldLayoutId id="2147484467" r:id="rId2"/>
    <p:sldLayoutId id="2147484468" r:id="rId3"/>
    <p:sldLayoutId id="2147484469" r:id="rId4"/>
    <p:sldLayoutId id="2147484470" r:id="rId5"/>
    <p:sldLayoutId id="2147484471" r:id="rId6"/>
    <p:sldLayoutId id="2147484472" r:id="rId7"/>
    <p:sldLayoutId id="2147484473" r:id="rId8"/>
    <p:sldLayoutId id="2147484474" r:id="rId9"/>
    <p:sldLayoutId id="2147484475" r:id="rId10"/>
    <p:sldLayoutId id="2147484476" r:id="rId11"/>
    <p:sldLayoutId id="2147484477" r:id="rId12"/>
    <p:sldLayoutId id="2147484478" r:id="rId13"/>
    <p:sldLayoutId id="2147484479" r:id="rId14"/>
    <p:sldLayoutId id="2147484480" r:id="rId15"/>
    <p:sldLayoutId id="2147484481" r:id="rId16"/>
    <p:sldLayoutId id="2147484482" r:id="rId17"/>
    <p:sldLayoutId id="2147484483" r:id="rId18"/>
    <p:sldLayoutId id="2147484484" r:id="rId19"/>
    <p:sldLayoutId id="2147484485" r:id="rId20"/>
    <p:sldLayoutId id="2147484486" r:id="rId21"/>
    <p:sldLayoutId id="2147484487" r:id="rId22"/>
    <p:sldLayoutId id="2147484488" r:id="rId2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6272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0" i="0" kern="1200">
          <a:solidFill>
            <a:schemeClr val="tx1">
              <a:lumMod val="50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50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CB215C8-1E49-4AD0-87A1-F4BB089B2E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83CB3-1B84-48E9-A270-49EBF396AC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99ACDA1-594C-4D66-B810-0F0927C385C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000" b="0" i="0" u="none" strike="noStrike" kern="1200" cap="none" spc="0" baseline="0">
                <a:solidFill>
                  <a:srgbClr val="4D4E50"/>
                </a:solidFill>
                <a:uFillTx/>
                <a:latin typeface="Calibri"/>
              </a:defRPr>
            </a:lvl1pPr>
          </a:lstStyle>
          <a:p>
            <a:pPr lvl="0"/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CBC394D1-7592-4D69-B66C-B075C582012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200" b="0" i="0" u="none" strike="noStrike" kern="1200" cap="none" spc="0" baseline="0">
                <a:solidFill>
                  <a:srgbClr val="4D4E50"/>
                </a:solidFill>
                <a:uFillTx/>
                <a:latin typeface="Calibri"/>
              </a:defRPr>
            </a:lvl1pPr>
          </a:lstStyle>
          <a:p>
            <a:pPr lvl="0"/>
            <a:fld id="{DA9F1700-4C21-4A0A-8635-FFF883B6A50E}" type="slidenum">
              <a:t>‹#›</a:t>
            </a:fld>
            <a:endParaRPr lang="fi-FI"/>
          </a:p>
        </p:txBody>
      </p:sp>
      <p:sp>
        <p:nvSpPr>
          <p:cNvPr id="6" name="Alatunnisteen paikkamerkki 6">
            <a:extLst>
              <a:ext uri="{FF2B5EF4-FFF2-40B4-BE49-F238E27FC236}">
                <a16:creationId xmlns:a16="http://schemas.microsoft.com/office/drawing/2014/main" id="{85EAFDF2-ADDA-4129-97A3-202AF56F28D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200" b="0" i="0" u="none" strike="noStrike" kern="1200" cap="none" spc="0" baseline="0">
                <a:solidFill>
                  <a:srgbClr val="909191"/>
                </a:solidFill>
                <a:uFillTx/>
                <a:latin typeface="Calibri"/>
              </a:defRPr>
            </a:lvl1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597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0" r:id="rId1"/>
    <p:sldLayoutId id="2147484491" r:id="rId2"/>
    <p:sldLayoutId id="2147484492" r:id="rId3"/>
    <p:sldLayoutId id="2147484493" r:id="rId4"/>
    <p:sldLayoutId id="2147484494" r:id="rId5"/>
    <p:sldLayoutId id="2147484495" r:id="rId6"/>
    <p:sldLayoutId id="2147484496" r:id="rId7"/>
    <p:sldLayoutId id="2147484497" r:id="rId8"/>
    <p:sldLayoutId id="2147484498" r:id="rId9"/>
    <p:sldLayoutId id="2147484499" r:id="rId10"/>
    <p:sldLayoutId id="2147484500" r:id="rId11"/>
    <p:sldLayoutId id="2147484501" r:id="rId12"/>
    <p:sldLayoutId id="2147484502" r:id="rId13"/>
    <p:sldLayoutId id="2147484503" r:id="rId14"/>
    <p:sldLayoutId id="2147484504" r:id="rId15"/>
    <p:sldLayoutId id="2147484505" r:id="rId16"/>
    <p:sldLayoutId id="2147484506" r:id="rId17"/>
    <p:sldLayoutId id="2147484507" r:id="rId18"/>
    <p:sldLayoutId id="2147484508" r:id="rId19"/>
    <p:sldLayoutId id="2147484509" r:id="rId20"/>
    <p:sldLayoutId id="2147484510" r:id="rId21"/>
    <p:sldLayoutId id="2147484511" r:id="rId22"/>
    <p:sldLayoutId id="2147484512" r:id="rId23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i-FI" sz="4400" b="1" i="0" u="none" strike="noStrike" kern="1200" cap="none" spc="0" baseline="0">
          <a:solidFill>
            <a:srgbClr val="262728"/>
          </a:solidFill>
          <a:uFillTx/>
          <a:latin typeface="Calibri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fi-FI" sz="3200" b="0" i="0" u="none" strike="noStrike" kern="1200" cap="none" spc="0" baseline="0">
          <a:solidFill>
            <a:srgbClr val="1D1D1E"/>
          </a:solidFill>
          <a:uFillTx/>
          <a:latin typeface="Open Sans Light" pitchFamily="34"/>
          <a:ea typeface="Open Sans Light" pitchFamily="34"/>
          <a:cs typeface="Open Sans Light" pitchFamily="34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i-FI" sz="2800" b="0" i="0" u="none" strike="noStrike" kern="1200" cap="none" spc="0" baseline="0">
          <a:solidFill>
            <a:srgbClr val="1D1D1E"/>
          </a:solidFill>
          <a:uFillTx/>
          <a:latin typeface="Open Sans Light" pitchFamily="34"/>
          <a:ea typeface="Open Sans Light" pitchFamily="34"/>
          <a:cs typeface="Open Sans Light" pitchFamily="34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i-FI" sz="2400" b="0" i="0" u="none" strike="noStrike" kern="1200" cap="none" spc="0" baseline="0">
          <a:solidFill>
            <a:srgbClr val="1D1D1E"/>
          </a:solidFill>
          <a:uFillTx/>
          <a:latin typeface="Open Sans Light" pitchFamily="34"/>
          <a:ea typeface="Open Sans Light" pitchFamily="34"/>
          <a:cs typeface="Open Sans Light" pitchFamily="34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i-FI" sz="2000" b="0" i="0" u="none" strike="noStrike" kern="1200" cap="none" spc="0" baseline="0">
          <a:solidFill>
            <a:srgbClr val="1D1D1E"/>
          </a:solidFill>
          <a:uFillTx/>
          <a:latin typeface="Open Sans Light" pitchFamily="34"/>
          <a:ea typeface="Open Sans Light" pitchFamily="34"/>
          <a:cs typeface="Open Sans Light" pitchFamily="34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i-FI" sz="1800" b="0" i="0" u="none" strike="noStrike" kern="1200" cap="none" spc="0" baseline="0">
          <a:solidFill>
            <a:srgbClr val="1D1D1E"/>
          </a:solidFill>
          <a:uFillTx/>
          <a:latin typeface="Open Sans Light" pitchFamily="34"/>
          <a:ea typeface="Open Sans Light" pitchFamily="34"/>
          <a:cs typeface="Open Sans Light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36.png"/><Relationship Id="rId11" Type="http://schemas.openxmlformats.org/officeDocument/2006/relationships/image" Target="../media/image41.jp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5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1.png"/><Relationship Id="rId11" Type="http://schemas.openxmlformats.org/officeDocument/2006/relationships/image" Target="../media/image56.svg"/><Relationship Id="rId5" Type="http://schemas.openxmlformats.org/officeDocument/2006/relationships/image" Target="../media/image50.sv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mQSnwf3PIck?feature=oembed" TargetMode="External"/><Relationship Id="rId4" Type="http://schemas.openxmlformats.org/officeDocument/2006/relationships/hyperlink" Target="https://www.youtube.com/watch?v=mQSnwf3PIc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: Pyöristetyt kulmat 24">
            <a:extLst>
              <a:ext uri="{FF2B5EF4-FFF2-40B4-BE49-F238E27FC236}">
                <a16:creationId xmlns:a16="http://schemas.microsoft.com/office/drawing/2014/main" id="{4AE41F24-3728-F82C-6B6A-FFC2CB08A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41042" y="81000"/>
            <a:ext cx="11904000" cy="669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393A3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A88BA5A-AEB2-FEC3-B235-97028DF8A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4485" y="1982622"/>
            <a:ext cx="7903029" cy="1093262"/>
          </a:xfrm>
        </p:spPr>
        <p:txBody>
          <a:bodyPr>
            <a:normAutofit/>
          </a:bodyPr>
          <a:lstStyle/>
          <a:p>
            <a:r>
              <a:rPr lang="fi-FI" dirty="0"/>
              <a:t>Kiertotalous</a:t>
            </a:r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E7E865A6-E274-19B3-9D09-5C0007C9B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98859" y="3429000"/>
            <a:ext cx="10194281" cy="1080000"/>
            <a:chOff x="1738877" y="3677929"/>
            <a:chExt cx="8714243" cy="923202"/>
          </a:xfrm>
        </p:grpSpPr>
        <p:pic>
          <p:nvPicPr>
            <p:cNvPr id="5" name="Kuva 4" descr="Kuva, joka sisältää kohteen clipart, Grafiikka, logo, kuvitus&#10;&#10;Kuvaus luotu automaattisesti">
              <a:extLst>
                <a:ext uri="{FF2B5EF4-FFF2-40B4-BE49-F238E27FC236}">
                  <a16:creationId xmlns:a16="http://schemas.microsoft.com/office/drawing/2014/main" id="{A78D5BE9-36E0-9E18-4280-950706C20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580563" y="3728010"/>
              <a:ext cx="872557" cy="811477"/>
            </a:xfrm>
            <a:prstGeom prst="rect">
              <a:avLst/>
            </a:prstGeom>
          </p:spPr>
        </p:pic>
        <p:pic>
          <p:nvPicPr>
            <p:cNvPr id="7" name="Kuva 6" descr="Kuva, joka sisältää kohteen Grafiikka, clipart, ympyrä, symboli&#10;&#10;Kuvaus luotu automaattisesti">
              <a:extLst>
                <a:ext uri="{FF2B5EF4-FFF2-40B4-BE49-F238E27FC236}">
                  <a16:creationId xmlns:a16="http://schemas.microsoft.com/office/drawing/2014/main" id="{75B359D0-D5A9-015F-15BE-447A9EA0F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57678" y="3684485"/>
              <a:ext cx="896365" cy="896365"/>
            </a:xfrm>
            <a:prstGeom prst="rect">
              <a:avLst/>
            </a:prstGeom>
          </p:spPr>
        </p:pic>
        <p:pic>
          <p:nvPicPr>
            <p:cNvPr id="9" name="Kuva 8" descr="Kuva, joka sisältää kohteen clipart, Grafiikka, Fontti, logo&#10;&#10;Kuvaus luotu automaattisesti">
              <a:extLst>
                <a:ext uri="{FF2B5EF4-FFF2-40B4-BE49-F238E27FC236}">
                  <a16:creationId xmlns:a16="http://schemas.microsoft.com/office/drawing/2014/main" id="{0CF74A0F-3F3C-D9B3-2FF6-DC900D21D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642945" y="3677929"/>
              <a:ext cx="896364" cy="896364"/>
            </a:xfrm>
            <a:prstGeom prst="rect">
              <a:avLst/>
            </a:prstGeom>
          </p:spPr>
        </p:pic>
        <p:pic>
          <p:nvPicPr>
            <p:cNvPr id="11" name="Kuva 10" descr="Kuva, joka sisältää kohteen clipart, Grafiikka, logo, Fontti&#10;&#10;Kuvaus luotu automaattisesti">
              <a:extLst>
                <a:ext uri="{FF2B5EF4-FFF2-40B4-BE49-F238E27FC236}">
                  <a16:creationId xmlns:a16="http://schemas.microsoft.com/office/drawing/2014/main" id="{C0FD2872-EEAE-116B-A738-313D664F5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645288" y="3704766"/>
              <a:ext cx="896365" cy="896365"/>
            </a:xfrm>
            <a:prstGeom prst="rect">
              <a:avLst/>
            </a:prstGeom>
          </p:spPr>
        </p:pic>
        <p:pic>
          <p:nvPicPr>
            <p:cNvPr id="13" name="Kuva 12" descr="Kuva, joka sisältää kohteen clipart, piirros, kuvitus, animaatio&#10;&#10;Kuvaus luotu automaattisesti">
              <a:extLst>
                <a:ext uri="{FF2B5EF4-FFF2-40B4-BE49-F238E27FC236}">
                  <a16:creationId xmlns:a16="http://schemas.microsoft.com/office/drawing/2014/main" id="{FBBF2E8B-E3CF-BE8A-31D7-EEA5423F2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711502" y="3711748"/>
              <a:ext cx="882400" cy="882400"/>
            </a:xfrm>
            <a:prstGeom prst="rect">
              <a:avLst/>
            </a:prstGeom>
          </p:spPr>
        </p:pic>
        <p:pic>
          <p:nvPicPr>
            <p:cNvPr id="15" name="Kuva 14" descr="Kuva, joka sisältää kohteen clipart, Grafiikka, ympyrä, piirros&#10;&#10;Kuvaus luotu automaattisesti">
              <a:extLst>
                <a:ext uri="{FF2B5EF4-FFF2-40B4-BE49-F238E27FC236}">
                  <a16:creationId xmlns:a16="http://schemas.microsoft.com/office/drawing/2014/main" id="{9DFD0A21-868D-1AF2-55D7-627BE49F4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38877" y="3704766"/>
              <a:ext cx="896365" cy="896365"/>
            </a:xfrm>
            <a:prstGeom prst="rect">
              <a:avLst/>
            </a:prstGeom>
          </p:spPr>
        </p:pic>
        <p:pic>
          <p:nvPicPr>
            <p:cNvPr id="17" name="Kuva 16" descr="Kuva, joka sisältää kohteen clipart, animaatio, Grafiikka, luovuus&#10;&#10;Kuvaus luotu automaattisesti">
              <a:extLst>
                <a:ext uri="{FF2B5EF4-FFF2-40B4-BE49-F238E27FC236}">
                  <a16:creationId xmlns:a16="http://schemas.microsoft.com/office/drawing/2014/main" id="{3E54A641-A783-3292-F071-74787A9A6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24439" y="3720372"/>
              <a:ext cx="871775" cy="811477"/>
            </a:xfrm>
            <a:prstGeom prst="rect">
              <a:avLst/>
            </a:prstGeom>
          </p:spPr>
        </p:pic>
        <p:pic>
          <p:nvPicPr>
            <p:cNvPr id="19" name="Kuva 18" descr="Kuva, joka sisältää kohteen symboli, clipart, Grafiikka, logo&#10;&#10;Kuvaus luotu automaattisesti">
              <a:extLst>
                <a:ext uri="{FF2B5EF4-FFF2-40B4-BE49-F238E27FC236}">
                  <a16:creationId xmlns:a16="http://schemas.microsoft.com/office/drawing/2014/main" id="{7E177F68-6FDF-1246-2795-1D5F8E8C0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674937" y="3723407"/>
              <a:ext cx="871538" cy="814888"/>
            </a:xfrm>
            <a:prstGeom prst="rect">
              <a:avLst/>
            </a:prstGeom>
          </p:spPr>
        </p:pic>
        <p:pic>
          <p:nvPicPr>
            <p:cNvPr id="21" name="Kuva 20" descr="Kuva, joka sisältää kohteen clipart, Grafiikka, kuvitus, Sabluuna&#10;&#10;Kuvaus luotu automaattisesti">
              <a:extLst>
                <a:ext uri="{FF2B5EF4-FFF2-40B4-BE49-F238E27FC236}">
                  <a16:creationId xmlns:a16="http://schemas.microsoft.com/office/drawing/2014/main" id="{60AF0B00-FE3E-B08C-7D80-E71B58BE7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57725" y="3727038"/>
              <a:ext cx="871538" cy="811257"/>
            </a:xfrm>
            <a:prstGeom prst="rect">
              <a:avLst/>
            </a:prstGeom>
          </p:spPr>
        </p:pic>
      </p:grpSp>
      <p:pic>
        <p:nvPicPr>
          <p:cNvPr id="27" name="Kuva 26">
            <a:extLst>
              <a:ext uri="{FF2B5EF4-FFF2-40B4-BE49-F238E27FC236}">
                <a16:creationId xmlns:a16="http://schemas.microsoft.com/office/drawing/2014/main" id="{160E7BDC-F9E2-D042-7A20-213C192EA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3112" y="5806550"/>
            <a:ext cx="3912569" cy="970450"/>
          </a:xfrm>
          <a:prstGeom prst="rect">
            <a:avLst/>
          </a:prstGeom>
        </p:spPr>
      </p:pic>
      <p:sp>
        <p:nvSpPr>
          <p:cNvPr id="36" name="Tekstiruutu 35">
            <a:extLst>
              <a:ext uri="{FF2B5EF4-FFF2-40B4-BE49-F238E27FC236}">
                <a16:creationId xmlns:a16="http://schemas.microsoft.com/office/drawing/2014/main" id="{67C9C300-DBE4-0F25-D99E-CE6BDC1E5E20}"/>
              </a:ext>
            </a:extLst>
          </p:cNvPr>
          <p:cNvSpPr txBox="1"/>
          <p:nvPr/>
        </p:nvSpPr>
        <p:spPr>
          <a:xfrm>
            <a:off x="6656376" y="4601420"/>
            <a:ext cx="1242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393A3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Kiertotalous</a:t>
            </a:r>
          </a:p>
        </p:txBody>
      </p:sp>
    </p:spTree>
    <p:extLst>
      <p:ext uri="{BB962C8B-B14F-4D97-AF65-F5344CB8AC3E}">
        <p14:creationId xmlns:p14="http://schemas.microsoft.com/office/powerpoint/2010/main" val="4253126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A5048E-1CE3-FD1B-50FF-E204D3D6E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Lineaarinen talousmalli</a:t>
            </a:r>
          </a:p>
        </p:txBody>
      </p:sp>
      <p:pic>
        <p:nvPicPr>
          <p:cNvPr id="5" name="Kuva 4" descr="Neljästä nuolesta koostuva vaakasuora ketju. Nuolissa sanat: raaka-aineet, tuotanto, käyttö sekä jäte/energiantuotanto.">
            <a:extLst>
              <a:ext uri="{FF2B5EF4-FFF2-40B4-BE49-F238E27FC236}">
                <a16:creationId xmlns:a16="http://schemas.microsoft.com/office/drawing/2014/main" id="{DB910A85-ABB0-2093-863A-2B701C18E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44" y="2733291"/>
            <a:ext cx="10076709" cy="228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67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Samat nuolet kuin lineaarisessa taloudessa: raaka-aineet, tuotanto, käyttö ja jäte/energia. Nyt nuolet ovat taipuneet muodostaen puolikaaren. Jätteestä nuoli takaisin raaka-aineisiin.">
            <a:extLst>
              <a:ext uri="{FF2B5EF4-FFF2-40B4-BE49-F238E27FC236}">
                <a16:creationId xmlns:a16="http://schemas.microsoft.com/office/drawing/2014/main" id="{DB910A85-ABB0-2093-863A-2B701C18E5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93179" y="1663533"/>
            <a:ext cx="8711486" cy="434532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02A7B80-3CD1-4D3E-420A-4B25D88CB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Kierrätys</a:t>
            </a:r>
          </a:p>
        </p:txBody>
      </p:sp>
    </p:spTree>
    <p:extLst>
      <p:ext uri="{BB962C8B-B14F-4D97-AF65-F5344CB8AC3E}">
        <p14:creationId xmlns:p14="http://schemas.microsoft.com/office/powerpoint/2010/main" val="3770917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2C5FF2-6851-8B2E-6A3B-C83D94AC7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Kiertotalous kuviona</a:t>
            </a:r>
          </a:p>
        </p:txBody>
      </p:sp>
      <p:pic>
        <p:nvPicPr>
          <p:cNvPr id="5" name="Kuva 4" descr="Kuvio kiertotaloudesta: edellisiin verrattuna on lisätty uusi nuoli suunnittelu sekä käytön sisälle silmukka, jossa lukee uudelleen käyttö ja käytöstä tuotantoon, jossa lukee uudelleenvalmistus. Jäte-nuoli on pienentynyt.">
            <a:extLst>
              <a:ext uri="{FF2B5EF4-FFF2-40B4-BE49-F238E27FC236}">
                <a16:creationId xmlns:a16="http://schemas.microsoft.com/office/drawing/2014/main" id="{DB910A85-ABB0-2093-863A-2B701C18E5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63956" y="1781300"/>
            <a:ext cx="9355121" cy="429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19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6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0C0CED-C7EB-446D-B51F-ACA9B51A6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Tehtävä 1a. Listaa vajaakäytöllä olevat asiat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57D0DB-4947-45CC-BC1D-05809890A89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38200" y="1913307"/>
            <a:ext cx="6684963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sz="2800" dirty="0">
                <a:solidFill>
                  <a:schemeClr val="bg1"/>
                </a:solidFill>
                <a:latin typeface="+mn-lt"/>
              </a:rPr>
              <a:t>Kirjoita </a:t>
            </a:r>
            <a:r>
              <a:rPr lang="fi-FI" sz="2800" dirty="0" err="1">
                <a:solidFill>
                  <a:schemeClr val="bg1"/>
                </a:solidFill>
                <a:latin typeface="+mn-lt"/>
              </a:rPr>
              <a:t>post</a:t>
            </a:r>
            <a:r>
              <a:rPr lang="fi-FI" sz="2800" dirty="0">
                <a:solidFill>
                  <a:schemeClr val="bg1"/>
                </a:solidFill>
                <a:latin typeface="+mn-lt"/>
              </a:rPr>
              <a:t> it –lapuille (1 asia/ lappu)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dirty="0">
                <a:solidFill>
                  <a:schemeClr val="bg1"/>
                </a:solidFill>
                <a:latin typeface="+mn-lt"/>
              </a:rPr>
              <a:t>Tavaroita, työkaluja, koneita, jotka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i-FI" sz="2800" dirty="0">
                <a:solidFill>
                  <a:schemeClr val="bg1"/>
                </a:solidFill>
                <a:latin typeface="+mn-lt"/>
              </a:rPr>
              <a:t>heitetään pois, vaikka ne olisivatkin vielä ehjiä tai käyttökelpoisia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i-FI" sz="2800" dirty="0">
                <a:solidFill>
                  <a:schemeClr val="bg1"/>
                </a:solidFill>
                <a:latin typeface="+mn-lt"/>
              </a:rPr>
              <a:t>ovat suuren osan ajasta käyttämättömänä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dirty="0">
                <a:solidFill>
                  <a:schemeClr val="bg1"/>
                </a:solidFill>
                <a:latin typeface="+mn-lt"/>
              </a:rPr>
              <a:t>Materiaaleja, jotka päätyvät roskiin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dirty="0">
                <a:solidFill>
                  <a:schemeClr val="bg1"/>
                </a:solidFill>
                <a:latin typeface="+mn-lt"/>
              </a:rPr>
              <a:t>Tiloja, jotka ovat usein tyhjinä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3C71A14-5A3A-8F04-B30F-39EF4DD74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18582" y="3151188"/>
            <a:ext cx="2935218" cy="293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08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6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DD3467-7A28-47F2-824A-6A3DC7EE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Tehtävä 1b. Kokoaminen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AB5E9C-982C-4242-82CB-264CEF56ED1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3815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solidFill>
                  <a:schemeClr val="bg1"/>
                </a:solidFill>
                <a:latin typeface="+mn-lt"/>
                <a:ea typeface="Open Sans Light"/>
                <a:cs typeface="Open Sans Light"/>
              </a:rPr>
              <a:t>Vie lappusi taululle </a:t>
            </a:r>
            <a:endParaRPr lang="en-US" dirty="0">
              <a:solidFill>
                <a:schemeClr val="bg1"/>
              </a:solidFill>
              <a:latin typeface="+mn-lt"/>
              <a:ea typeface="Open Sans Light"/>
              <a:cs typeface="Open Sans Light"/>
            </a:endParaRPr>
          </a:p>
          <a:p>
            <a:r>
              <a:rPr lang="fi-FI" dirty="0">
                <a:solidFill>
                  <a:schemeClr val="bg1"/>
                </a:solidFill>
                <a:latin typeface="+mn-lt"/>
                <a:ea typeface="Open Sans Light"/>
                <a:cs typeface="Open Sans Light"/>
              </a:rPr>
              <a:t>Ryhmittele ne muiden lappujen kanssa siten, että samantyyppiset asiat ovat lähempänä toisiaan</a:t>
            </a:r>
          </a:p>
        </p:txBody>
      </p:sp>
    </p:spTree>
    <p:extLst>
      <p:ext uri="{BB962C8B-B14F-4D97-AF65-F5344CB8AC3E}">
        <p14:creationId xmlns:p14="http://schemas.microsoft.com/office/powerpoint/2010/main" val="619456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6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90167E-2B29-460B-9315-EE2AD0A2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Tehtävä 2. Liiketoimintaa hukasta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3D983B-06CB-4D1D-8AF9-EBEFC6E0C80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38151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fi-FI" dirty="0">
                <a:solidFill>
                  <a:schemeClr val="bg1"/>
                </a:solidFill>
                <a:latin typeface="+mn-lt"/>
              </a:rPr>
              <a:t>Muodostetaan ryhmät (1-4 henkilöä)</a:t>
            </a:r>
          </a:p>
          <a:p>
            <a:r>
              <a:rPr lang="fi-FI" dirty="0">
                <a:solidFill>
                  <a:schemeClr val="bg1"/>
                </a:solidFill>
                <a:latin typeface="+mn-lt"/>
              </a:rPr>
              <a:t>Valitkaa taululta yksi esine, kone, materiaali, tila tms. taululta ja keksikää siihen liittyvä liikeidea</a:t>
            </a:r>
          </a:p>
          <a:p>
            <a:r>
              <a:rPr lang="fi-FI" dirty="0">
                <a:solidFill>
                  <a:schemeClr val="bg1"/>
                </a:solidFill>
                <a:latin typeface="+mn-lt"/>
              </a:rPr>
              <a:t>Täyttäkää tiedot </a:t>
            </a:r>
            <a:r>
              <a:rPr lang="fi-FI" dirty="0" err="1">
                <a:solidFill>
                  <a:schemeClr val="bg1"/>
                </a:solidFill>
                <a:latin typeface="+mn-lt"/>
              </a:rPr>
              <a:t>canvakselle</a:t>
            </a:r>
            <a:endParaRPr lang="fi-FI" dirty="0">
              <a:solidFill>
                <a:schemeClr val="bg1"/>
              </a:solidFill>
              <a:latin typeface="+mn-lt"/>
            </a:endParaRPr>
          </a:p>
          <a:p>
            <a:pPr lvl="1"/>
            <a:r>
              <a:rPr lang="fi-FI" dirty="0">
                <a:solidFill>
                  <a:schemeClr val="bg1"/>
                </a:solidFill>
                <a:latin typeface="+mn-lt"/>
              </a:rPr>
              <a:t>Yrityksen nimi</a:t>
            </a:r>
          </a:p>
          <a:p>
            <a:pPr lvl="1"/>
            <a:r>
              <a:rPr lang="fi-FI" dirty="0">
                <a:solidFill>
                  <a:schemeClr val="bg1"/>
                </a:solidFill>
                <a:latin typeface="+mn-lt"/>
              </a:rPr>
              <a:t>Liikeidea eli mitä yritys tekee</a:t>
            </a:r>
          </a:p>
          <a:p>
            <a:pPr lvl="1"/>
            <a:r>
              <a:rPr lang="fi-FI" dirty="0">
                <a:solidFill>
                  <a:schemeClr val="bg1"/>
                </a:solidFill>
                <a:latin typeface="+mn-lt"/>
              </a:rPr>
              <a:t>Yrityksen tuote tai palvelu eli mistä maksetaan</a:t>
            </a:r>
          </a:p>
          <a:p>
            <a:pPr lvl="1"/>
            <a:r>
              <a:rPr lang="fi-FI" dirty="0">
                <a:solidFill>
                  <a:schemeClr val="bg1"/>
                </a:solidFill>
                <a:latin typeface="+mn-lt"/>
              </a:rPr>
              <a:t>Asiakkaat eli kuka maksaa yritykselle?</a:t>
            </a:r>
          </a:p>
          <a:p>
            <a:pPr lvl="1"/>
            <a:r>
              <a:rPr lang="fi-FI" dirty="0">
                <a:solidFill>
                  <a:schemeClr val="bg1"/>
                </a:solidFill>
                <a:latin typeface="+mn-lt"/>
              </a:rPr>
              <a:t>Mitä luonnonvaroja yrityksenne liikeidea säästää?</a:t>
            </a:r>
          </a:p>
          <a:p>
            <a:r>
              <a:rPr lang="fi-FI" dirty="0">
                <a:solidFill>
                  <a:schemeClr val="bg1"/>
                </a:solidFill>
                <a:latin typeface="+mn-lt"/>
              </a:rPr>
              <a:t>Valmistautukaa esittelemään yritys muille!</a:t>
            </a:r>
          </a:p>
        </p:txBody>
      </p:sp>
    </p:spTree>
    <p:extLst>
      <p:ext uri="{BB962C8B-B14F-4D97-AF65-F5344CB8AC3E}">
        <p14:creationId xmlns:p14="http://schemas.microsoft.com/office/powerpoint/2010/main" val="3734010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01C66BF3-1845-2124-15ED-1FD720DAD1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Tehtäväsivu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633EAA-A13C-63BB-FED0-CB8DE2DA7F40}"/>
              </a:ext>
            </a:extLst>
          </p:cNvPr>
          <p:cNvSpPr/>
          <p:nvPr/>
        </p:nvSpPr>
        <p:spPr>
          <a:xfrm>
            <a:off x="6333892" y="167269"/>
            <a:ext cx="5386039" cy="9032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fi-FI" b="1" dirty="0"/>
              <a:t>Tekijät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56BB62-C655-7845-ABC9-0FAB39A10DF9}"/>
              </a:ext>
            </a:extLst>
          </p:cNvPr>
          <p:cNvSpPr/>
          <p:nvPr/>
        </p:nvSpPr>
        <p:spPr>
          <a:xfrm>
            <a:off x="367990" y="1278674"/>
            <a:ext cx="5728009" cy="343829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fi-FI" b="1" dirty="0"/>
              <a:t>Liikeidea (mitä yritys tekee?)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39FEDD0-089E-021D-C58B-57930D1815CC}"/>
              </a:ext>
            </a:extLst>
          </p:cNvPr>
          <p:cNvSpPr/>
          <p:nvPr/>
        </p:nvSpPr>
        <p:spPr>
          <a:xfrm>
            <a:off x="367990" y="144967"/>
            <a:ext cx="5728009" cy="9032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fi-FI" b="1" dirty="0"/>
              <a:t>Yrityksen nimi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E65243-08EA-CFC1-687E-3F4E45915D8D}"/>
              </a:ext>
            </a:extLst>
          </p:cNvPr>
          <p:cNvSpPr/>
          <p:nvPr/>
        </p:nvSpPr>
        <p:spPr>
          <a:xfrm>
            <a:off x="6333891" y="1278674"/>
            <a:ext cx="5386039" cy="18994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fi-FI" b="1" dirty="0"/>
              <a:t>Tuote tai palvelu (mistä maksetaan?)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0C5BFB-6C2B-7DB7-253F-754FB4C7B459}"/>
              </a:ext>
            </a:extLst>
          </p:cNvPr>
          <p:cNvSpPr/>
          <p:nvPr/>
        </p:nvSpPr>
        <p:spPr>
          <a:xfrm>
            <a:off x="6333891" y="3300761"/>
            <a:ext cx="5386039" cy="141620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fi-FI" b="1" dirty="0"/>
              <a:t>Asiakkaat (kuka ostaa/ maksaa palvelusta?)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8091C1A-8E96-7E8B-DFBF-25859F629482}"/>
              </a:ext>
            </a:extLst>
          </p:cNvPr>
          <p:cNvSpPr/>
          <p:nvPr/>
        </p:nvSpPr>
        <p:spPr>
          <a:xfrm>
            <a:off x="367990" y="4936274"/>
            <a:ext cx="11351941" cy="9032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fi-FI" b="1" dirty="0"/>
              <a:t>Mitä luonnonvaroja säästyy?</a:t>
            </a:r>
          </a:p>
        </p:txBody>
      </p:sp>
    </p:spTree>
    <p:extLst>
      <p:ext uri="{BB962C8B-B14F-4D97-AF65-F5344CB8AC3E}">
        <p14:creationId xmlns:p14="http://schemas.microsoft.com/office/powerpoint/2010/main" val="3727586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8BF5A63-5643-3E17-A2C2-C3879255A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92941" y="2459691"/>
            <a:ext cx="8639735" cy="160244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2A4FB5-1869-ED3D-6F13-928B5FCC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Lisenssiehdot</a:t>
            </a:r>
            <a:endParaRPr lang="en-US" dirty="0">
              <a:cs typeface="Calibri"/>
            </a:endParaRPr>
          </a:p>
        </p:txBody>
      </p:sp>
      <p:pic>
        <p:nvPicPr>
          <p:cNvPr id="3" name="Picture 2" descr="Creative Commons -lisenssi">
            <a:extLst>
              <a:ext uri="{FF2B5EF4-FFF2-40B4-BE49-F238E27FC236}">
                <a16:creationId xmlns:a16="http://schemas.microsoft.com/office/drawing/2014/main" id="{51AC839C-0D2E-DF0E-A27E-AF087D91B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507" y="2993775"/>
            <a:ext cx="1556106" cy="54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EDB45A-BC8B-0F7C-5D37-3EB3E9D38C60}"/>
              </a:ext>
            </a:extLst>
          </p:cNvPr>
          <p:cNvSpPr txBox="1"/>
          <p:nvPr/>
        </p:nvSpPr>
        <p:spPr>
          <a:xfrm>
            <a:off x="3766770" y="2937746"/>
            <a:ext cx="64228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Tämä teos on lisensoitu 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Commons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Nimeä-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EiKaupallinen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kumimoji="0" lang="fi-FI" sz="1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JaaSamoin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Kansainvälinen -lisenssillä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.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534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190EC-E845-4ADC-86B3-EDB382F750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Kiertotalous kestävyysratkaisuna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31BE0F-6FDB-49FE-958C-0A84BD0136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Päivi Kosunen ja Klaus Sjöblom</a:t>
            </a:r>
          </a:p>
        </p:txBody>
      </p:sp>
    </p:spTree>
    <p:extLst>
      <p:ext uri="{BB962C8B-B14F-4D97-AF65-F5344CB8AC3E}">
        <p14:creationId xmlns:p14="http://schemas.microsoft.com/office/powerpoint/2010/main" val="2333256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CF107CA9-3618-CFD3-4F74-773ABDFD5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Sisältö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C2976CFA-CEA1-7EC6-EF64-285134F22A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i-FI" dirty="0"/>
              <a:t>Lyhyt alustus ja video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i-FI" dirty="0"/>
              <a:t>Lapputehtävä (yksin)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i-FI" dirty="0"/>
              <a:t>Ideointitehtävä (ryhmässä)</a:t>
            </a:r>
          </a:p>
        </p:txBody>
      </p:sp>
    </p:spTree>
    <p:extLst>
      <p:ext uri="{BB962C8B-B14F-4D97-AF65-F5344CB8AC3E}">
        <p14:creationId xmlns:p14="http://schemas.microsoft.com/office/powerpoint/2010/main" val="2062602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36616502-4709-42C9-8818-6BF8D91147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092" y="663363"/>
            <a:ext cx="10360739" cy="824574"/>
          </a:xfrm>
        </p:spPr>
        <p:txBody>
          <a:bodyPr>
            <a:normAutofit fontScale="90000"/>
          </a:bodyPr>
          <a:lstStyle/>
          <a:p>
            <a:r>
              <a:rPr kumimoji="0" lang="fi-FI" sz="4000" b="1" i="0" u="none" strike="noStrike" kern="1200" cap="none" spc="0" normalizeH="0" baseline="0" noProof="0">
                <a:ln>
                  <a:noFill/>
                </a:ln>
                <a:solidFill>
                  <a:srgbClr val="26272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Agenda 2030 | Kiertotalous</a:t>
            </a:r>
            <a:br>
              <a:rPr kumimoji="0" lang="fi-FI" sz="3200" b="1" i="0" u="none" strike="noStrike" kern="1200" cap="none" spc="0" normalizeH="0" baseline="0" noProof="0">
                <a:ln>
                  <a:noFill/>
                </a:ln>
                <a:solidFill>
                  <a:srgbClr val="26272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fi-FI" sz="320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B88DEDDD-BDB9-476C-049C-621444197440}"/>
              </a:ext>
            </a:extLst>
          </p:cNvPr>
          <p:cNvSpPr txBox="1"/>
          <p:nvPr/>
        </p:nvSpPr>
        <p:spPr>
          <a:xfrm>
            <a:off x="645933" y="4332765"/>
            <a:ext cx="4613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Kestävää teollisuutta, innovaatioita ja infrastruktuureja</a:t>
            </a:r>
            <a:br>
              <a:rPr kumimoji="0" lang="fi-FI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i-FI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kestävät kaupungit ja yhteisöt</a:t>
            </a:r>
          </a:p>
        </p:txBody>
      </p:sp>
      <p:pic>
        <p:nvPicPr>
          <p:cNvPr id="6" name="Picture 18" descr="Agenda 2030 tavoite numero 9: Kestävää teollisuutta, innovaatiota ja infrakstuureja">
            <a:extLst>
              <a:ext uri="{FF2B5EF4-FFF2-40B4-BE49-F238E27FC236}">
                <a16:creationId xmlns:a16="http://schemas.microsoft.com/office/drawing/2014/main" id="{635FC8F4-AC14-3A23-75ED-FCD731DB8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92" y="1694238"/>
            <a:ext cx="2233494" cy="2252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2" descr="Agenda 2030 tavoite numero 11: Kestävät kaupungit ja yhteisöt">
            <a:extLst>
              <a:ext uri="{FF2B5EF4-FFF2-40B4-BE49-F238E27FC236}">
                <a16:creationId xmlns:a16="http://schemas.microsoft.com/office/drawing/2014/main" id="{54E14589-5C78-27D6-3FF2-94D7CEDBF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76" y="1680710"/>
            <a:ext cx="2223720" cy="2294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E94A421B-6279-55F9-8FB6-B6D4EA893EF2}"/>
              </a:ext>
            </a:extLst>
          </p:cNvPr>
          <p:cNvSpPr txBox="1"/>
          <p:nvPr/>
        </p:nvSpPr>
        <p:spPr>
          <a:xfrm>
            <a:off x="6305885" y="2598003"/>
            <a:ext cx="4981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Vastuullinen kuluttaminen ja ilmastoteot</a:t>
            </a:r>
          </a:p>
        </p:txBody>
      </p:sp>
      <p:pic>
        <p:nvPicPr>
          <p:cNvPr id="8" name="Picture 24" descr="Agenda 2030 tavoite numero 12: Vastuullista kuluttamista">
            <a:extLst>
              <a:ext uri="{FF2B5EF4-FFF2-40B4-BE49-F238E27FC236}">
                <a16:creationId xmlns:a16="http://schemas.microsoft.com/office/drawing/2014/main" id="{F1076B46-F8EF-5243-2436-47A2C153D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451" y="3574173"/>
            <a:ext cx="2223721" cy="2334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6" descr="Agenda 2030 tavoite numero 13: Ilmastotekoja">
            <a:extLst>
              <a:ext uri="{FF2B5EF4-FFF2-40B4-BE49-F238E27FC236}">
                <a16:creationId xmlns:a16="http://schemas.microsoft.com/office/drawing/2014/main" id="{7A84EB70-684A-97F3-C648-694C2D598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093" y="3574173"/>
            <a:ext cx="2334248" cy="2334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8836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8CC82B-56FF-4600-9380-0F3C4116E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Kaikki raaka-aineet tulevat luonnosta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7B5FB33-D9B0-470A-A7CD-046DACEE78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Uusiutuvat luonnonvarat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Uusiutumattomat luonnonvarat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11" name="Graphic 10" descr="Viljaa">
            <a:extLst>
              <a:ext uri="{FF2B5EF4-FFF2-40B4-BE49-F238E27FC236}">
                <a16:creationId xmlns:a16="http://schemas.microsoft.com/office/drawing/2014/main" id="{2E1BF68A-245F-419E-84E3-134729FE5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799" y="1795461"/>
            <a:ext cx="1533525" cy="1533525"/>
          </a:xfrm>
          <a:prstGeom prst="rect">
            <a:avLst/>
          </a:prstGeom>
        </p:spPr>
      </p:pic>
      <p:pic>
        <p:nvPicPr>
          <p:cNvPr id="13" name="Graphic 12" descr="Metsää">
            <a:extLst>
              <a:ext uri="{FF2B5EF4-FFF2-40B4-BE49-F238E27FC236}">
                <a16:creationId xmlns:a16="http://schemas.microsoft.com/office/drawing/2014/main" id="{1D73E1C6-34C1-4291-B59D-25EF03F58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3399" y="1690688"/>
            <a:ext cx="1533525" cy="1533525"/>
          </a:xfrm>
          <a:prstGeom prst="rect">
            <a:avLst/>
          </a:prstGeom>
        </p:spPr>
      </p:pic>
      <p:pic>
        <p:nvPicPr>
          <p:cNvPr id="15" name="Graphic 14" descr="Öljypumppu">
            <a:extLst>
              <a:ext uri="{FF2B5EF4-FFF2-40B4-BE49-F238E27FC236}">
                <a16:creationId xmlns:a16="http://schemas.microsoft.com/office/drawing/2014/main" id="{DD06549A-8848-4BFD-8ACD-F2AEFF350C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6000" y="4514850"/>
            <a:ext cx="1633538" cy="1633538"/>
          </a:xfrm>
          <a:prstGeom prst="rect">
            <a:avLst/>
          </a:prstGeom>
        </p:spPr>
      </p:pic>
      <p:pic>
        <p:nvPicPr>
          <p:cNvPr id="17" name="Graphic 16" descr="Nauloja">
            <a:extLst>
              <a:ext uri="{FF2B5EF4-FFF2-40B4-BE49-F238E27FC236}">
                <a16:creationId xmlns:a16="http://schemas.microsoft.com/office/drawing/2014/main" id="{53578538-3D4B-4C31-97E8-DF3B53A96F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75093" y="4747022"/>
            <a:ext cx="1273969" cy="1273969"/>
          </a:xfrm>
          <a:prstGeom prst="rect">
            <a:avLst/>
          </a:prstGeom>
        </p:spPr>
      </p:pic>
      <p:pic>
        <p:nvPicPr>
          <p:cNvPr id="19" name="Graphic 18" descr="Tiiliä">
            <a:extLst>
              <a:ext uri="{FF2B5EF4-FFF2-40B4-BE49-F238E27FC236}">
                <a16:creationId xmlns:a16="http://schemas.microsoft.com/office/drawing/2014/main" id="{7EE4F471-546E-4971-8598-E33CB13373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95097" y="4874419"/>
            <a:ext cx="1146572" cy="114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58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6911C5D-51E6-5950-CD08-0791F60E9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823"/>
            <a:ext cx="10515600" cy="961870"/>
          </a:xfrm>
        </p:spPr>
        <p:txBody>
          <a:bodyPr/>
          <a:lstStyle/>
          <a:p>
            <a:r>
              <a:rPr lang="en-US" dirty="0" err="1"/>
              <a:t>Luonnonvarojen</a:t>
            </a:r>
            <a:r>
              <a:rPr lang="en-US" dirty="0"/>
              <a:t> </a:t>
            </a:r>
            <a:r>
              <a:rPr lang="en-US" dirty="0" err="1"/>
              <a:t>kulutus</a:t>
            </a:r>
            <a:r>
              <a:rPr lang="en-US" dirty="0"/>
              <a:t> </a:t>
            </a:r>
            <a:r>
              <a:rPr lang="en-US" dirty="0" err="1"/>
              <a:t>moninkertaistunut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5097B1-F6D2-4C86-87A4-BB24909654AE}"/>
              </a:ext>
            </a:extLst>
          </p:cNvPr>
          <p:cNvSpPr txBox="1"/>
          <p:nvPr/>
        </p:nvSpPr>
        <p:spPr>
          <a:xfrm>
            <a:off x="9157264" y="1756881"/>
            <a:ext cx="26598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Ennuste v. 2060: Luonnonvarojen käyttö 190 miljardia tonnia eli tuplasti nykytilaan verrattuna</a:t>
            </a:r>
          </a:p>
          <a:p>
            <a:endParaRPr lang="fi-FI" sz="2000" dirty="0"/>
          </a:p>
          <a:p>
            <a:r>
              <a:rPr lang="fi-FI" sz="2000" dirty="0"/>
              <a:t>Materiaaleista 7,2 % käytetään uudelleen</a:t>
            </a:r>
          </a:p>
        </p:txBody>
      </p:sp>
      <p:pic>
        <p:nvPicPr>
          <p:cNvPr id="6" name="Picture 5" descr="Kaavio luonnonvarojen käytöstä.">
            <a:extLst>
              <a:ext uri="{FF2B5EF4-FFF2-40B4-BE49-F238E27FC236}">
                <a16:creationId xmlns:a16="http://schemas.microsoft.com/office/drawing/2014/main" id="{1A99FB45-CD6A-4A77-98BE-C706A0BB8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86" y="1427490"/>
            <a:ext cx="8131199" cy="4813453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4A7652CF-6B69-4BD7-829A-CE5F2C1BF6D3}"/>
              </a:ext>
            </a:extLst>
          </p:cNvPr>
          <p:cNvSpPr txBox="1"/>
          <p:nvPr/>
        </p:nvSpPr>
        <p:spPr>
          <a:xfrm>
            <a:off x="9483047" y="5994722"/>
            <a:ext cx="2239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/>
              <a:t>Global Resource Outlook 2019</a:t>
            </a:r>
          </a:p>
        </p:txBody>
      </p:sp>
    </p:spTree>
    <p:extLst>
      <p:ext uri="{BB962C8B-B14F-4D97-AF65-F5344CB8AC3E}">
        <p14:creationId xmlns:p14="http://schemas.microsoft.com/office/powerpoint/2010/main" val="4186500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ssa ympyröissä tekstit: Luonnonvarojen hankinta ja prosessointi. Ilmastonmuutos (n. 50 %). Luonnonvarojen ylikulutus (100%). Luontokato (n. 90 %).">
            <a:extLst>
              <a:ext uri="{FF2B5EF4-FFF2-40B4-BE49-F238E27FC236}">
                <a16:creationId xmlns:a16="http://schemas.microsoft.com/office/drawing/2014/main" id="{AC4E3EA7-08FC-6744-62BA-9E29C344C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5347" y="1358938"/>
            <a:ext cx="5960680" cy="4604627"/>
          </a:xfrm>
          <a:noFill/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1D1985AE-B5C0-9F5B-102C-177F7051B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71" y="1406256"/>
            <a:ext cx="2689777" cy="4657483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FF27761C-16E8-F098-7CCC-8B34305F1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Luonnonvarojen hankinta ja prosessointi</a:t>
            </a:r>
          </a:p>
        </p:txBody>
      </p:sp>
    </p:spTree>
    <p:extLst>
      <p:ext uri="{BB962C8B-B14F-4D97-AF65-F5344CB8AC3E}">
        <p14:creationId xmlns:p14="http://schemas.microsoft.com/office/powerpoint/2010/main" val="351195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6EB7495-0EED-C693-BD9B-375C1442DE5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i-FI" dirty="0"/>
              <a:t>Video: Kiertotalous</a:t>
            </a:r>
          </a:p>
        </p:txBody>
      </p:sp>
      <p:pic>
        <p:nvPicPr>
          <p:cNvPr id="2" name="Online-media 1" title="Tuhlaustaloudesta kiertotalouteen">
            <a:hlinkClick r:id="" action="ppaction://media"/>
            <a:extLst>
              <a:ext uri="{FF2B5EF4-FFF2-40B4-BE49-F238E27FC236}">
                <a16:creationId xmlns:a16="http://schemas.microsoft.com/office/drawing/2014/main" id="{04474FDE-0F15-40AB-901F-6AB945D5A50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99877" y="1518331"/>
            <a:ext cx="6992246" cy="41466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A8A7BB-D3B1-C541-7011-0FC6A3ECA79E}"/>
              </a:ext>
            </a:extLst>
          </p:cNvPr>
          <p:cNvSpPr/>
          <p:nvPr/>
        </p:nvSpPr>
        <p:spPr>
          <a:xfrm>
            <a:off x="1919119" y="5945083"/>
            <a:ext cx="8650705" cy="649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dirty="0"/>
              <a:t>Lähde: Talous ja nuoret TAT </a:t>
            </a:r>
            <a:r>
              <a:rPr lang="fi-FI" sz="2400" b="1" dirty="0">
                <a:hlinkClick r:id="rId4"/>
              </a:rPr>
              <a:t>https://www.youtube.com/watch?v=mQSnwf3PIck</a:t>
            </a:r>
            <a:r>
              <a:rPr lang="fi-FI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403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Mukautettu suunnittelumalli">
  <a:themeElements>
    <a:clrScheme name="Polku-teema">
      <a:dk1>
        <a:srgbClr val="393A3C"/>
      </a:dk1>
      <a:lt1>
        <a:srgbClr val="FFFFFF"/>
      </a:lt1>
      <a:dk2>
        <a:srgbClr val="132658"/>
      </a:dk2>
      <a:lt2>
        <a:srgbClr val="9B9C9F"/>
      </a:lt2>
      <a:accent1>
        <a:srgbClr val="FF007B"/>
      </a:accent1>
      <a:accent2>
        <a:srgbClr val="FFE047"/>
      </a:accent2>
      <a:accent3>
        <a:srgbClr val="132658"/>
      </a:accent3>
      <a:accent4>
        <a:srgbClr val="FF0000"/>
      </a:accent4>
      <a:accent5>
        <a:srgbClr val="9B9C9F"/>
      </a:accent5>
      <a:accent6>
        <a:srgbClr val="FFFFF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lkukartta powerpoint -pohja_OPETUSKÄYTTÖÖN.pptx" id="{CD19CE07-3FF7-430C-9DA5-A4F0AE45581B}" vid="{4AC73760-F468-4FE6-9A8C-AB766B5FC88B}"/>
    </a:ext>
  </a:extLst>
</a:theme>
</file>

<file path=ppt/theme/theme2.xml><?xml version="1.0" encoding="utf-8"?>
<a:theme xmlns:a="http://schemas.openxmlformats.org/drawingml/2006/main" name="1_Mukautettu suunnittelumalli">
  <a:themeElements>
    <a:clrScheme name="Polku-teema">
      <a:dk1>
        <a:srgbClr val="393A3C"/>
      </a:dk1>
      <a:lt1>
        <a:srgbClr val="FFFFFF"/>
      </a:lt1>
      <a:dk2>
        <a:srgbClr val="132658"/>
      </a:dk2>
      <a:lt2>
        <a:srgbClr val="9B9C9F"/>
      </a:lt2>
      <a:accent1>
        <a:srgbClr val="FF007B"/>
      </a:accent1>
      <a:accent2>
        <a:srgbClr val="FFE047"/>
      </a:accent2>
      <a:accent3>
        <a:srgbClr val="132658"/>
      </a:accent3>
      <a:accent4>
        <a:srgbClr val="FF0000"/>
      </a:accent4>
      <a:accent5>
        <a:srgbClr val="9B9C9F"/>
      </a:accent5>
      <a:accent6>
        <a:srgbClr val="FFFFF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olkukartta_opetus">
  <a:themeElements>
    <a:clrScheme name="Polku-teema">
      <a:dk1>
        <a:srgbClr val="393A3C"/>
      </a:dk1>
      <a:lt1>
        <a:srgbClr val="FFFFFF"/>
      </a:lt1>
      <a:dk2>
        <a:srgbClr val="132658"/>
      </a:dk2>
      <a:lt2>
        <a:srgbClr val="9B9C9F"/>
      </a:lt2>
      <a:accent1>
        <a:srgbClr val="FF007B"/>
      </a:accent1>
      <a:accent2>
        <a:srgbClr val="FFE047"/>
      </a:accent2>
      <a:accent3>
        <a:srgbClr val="132658"/>
      </a:accent3>
      <a:accent4>
        <a:srgbClr val="FF0000"/>
      </a:accent4>
      <a:accent5>
        <a:srgbClr val="9B9C9F"/>
      </a:accent5>
      <a:accent6>
        <a:srgbClr val="FFFFF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lkukartta_opetus" id="{4BD19F40-1436-43C2-B4B3-9AD0CB7FF23A}" vid="{E70490D5-6D94-44D9-A5A2-908A65F18A3D}"/>
    </a:ext>
  </a:extLst>
</a:theme>
</file>

<file path=ppt/theme/theme4.xml><?xml version="1.0" encoding="utf-8"?>
<a:theme xmlns:a="http://schemas.openxmlformats.org/drawingml/2006/main" name="3_Mukautettu suunnittelumalli">
  <a:themeElements>
    <a:clrScheme name="Polku-teema">
      <a:dk1>
        <a:srgbClr val="393A3C"/>
      </a:dk1>
      <a:lt1>
        <a:srgbClr val="FFFFFF"/>
      </a:lt1>
      <a:dk2>
        <a:srgbClr val="132658"/>
      </a:dk2>
      <a:lt2>
        <a:srgbClr val="9B9C9F"/>
      </a:lt2>
      <a:accent1>
        <a:srgbClr val="FF007B"/>
      </a:accent1>
      <a:accent2>
        <a:srgbClr val="FFE047"/>
      </a:accent2>
      <a:accent3>
        <a:srgbClr val="132658"/>
      </a:accent3>
      <a:accent4>
        <a:srgbClr val="FF0000"/>
      </a:accent4>
      <a:accent5>
        <a:srgbClr val="9B9C9F"/>
      </a:accent5>
      <a:accent6>
        <a:srgbClr val="FFFFF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107539-3d8a-449e-a535-c91582e78a7d" xsi:nil="true"/>
    <lcf76f155ced4ddcb4097134ff3c332f xmlns="503b9d93-8403-4a46-a24c-0a6129fcdba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30070ADBF961541925812843A26F9DF" ma:contentTypeVersion="16" ma:contentTypeDescription="Luo uusi asiakirja." ma:contentTypeScope="" ma:versionID="4a22706a16ba29488347010baea209b8">
  <xsd:schema xmlns:xsd="http://www.w3.org/2001/XMLSchema" xmlns:xs="http://www.w3.org/2001/XMLSchema" xmlns:p="http://schemas.microsoft.com/office/2006/metadata/properties" xmlns:ns2="503b9d93-8403-4a46-a24c-0a6129fcdba3" xmlns:ns3="28107539-3d8a-449e-a535-c91582e78a7d" targetNamespace="http://schemas.microsoft.com/office/2006/metadata/properties" ma:root="true" ma:fieldsID="96ced80a4c7f77c99013c7192fbbb39d" ns2:_="" ns3:_="">
    <xsd:import namespace="503b9d93-8403-4a46-a24c-0a6129fcdba3"/>
    <xsd:import namespace="28107539-3d8a-449e-a535-c91582e78a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b9d93-8403-4a46-a24c-0a6129fcdb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ba830b52-6d58-45b3-9899-c4752b5a1b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107539-3d8a-449e-a535-c91582e78a7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5661c62-8036-41d3-af5d-058d2083e07c}" ma:internalName="TaxCatchAll" ma:showField="CatchAllData" ma:web="28107539-3d8a-449e-a535-c91582e78a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FB9775-C465-45E9-BD66-9DA8CF26A5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BC93C4-2553-4FCD-9AEF-A5B16EAE70FC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28107539-3d8a-449e-a535-c91582e78a7d"/>
    <ds:schemaRef ds:uri="503b9d93-8403-4a46-a24c-0a6129fcdba3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079E49A-41BF-4A49-B0F5-F4A5BDAB32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3b9d93-8403-4a46-a24c-0a6129fcdba3"/>
    <ds:schemaRef ds:uri="28107539-3d8a-449e-a535-c91582e78a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Polkukartta powerpoint -pohja_OPETUSKÄYTTÖÖN</Template>
  <TotalTime>1399</TotalTime>
  <Words>370</Words>
  <Application>Microsoft Office PowerPoint</Application>
  <PresentationFormat>Laajakuva</PresentationFormat>
  <Paragraphs>63</Paragraphs>
  <Slides>16</Slides>
  <Notes>3</Notes>
  <HiddenSlides>0</HiddenSlides>
  <MMClips>1</MMClips>
  <ScaleCrop>false</ScaleCrop>
  <HeadingPairs>
    <vt:vector size="4" baseType="variant">
      <vt:variant>
        <vt:lpstr>Teema</vt:lpstr>
      </vt:variant>
      <vt:variant>
        <vt:i4>5</vt:i4>
      </vt:variant>
      <vt:variant>
        <vt:lpstr>Dian otsikot</vt:lpstr>
      </vt:variant>
      <vt:variant>
        <vt:i4>16</vt:i4>
      </vt:variant>
    </vt:vector>
  </HeadingPairs>
  <TitlesOfParts>
    <vt:vector size="21" baseType="lpstr">
      <vt:lpstr>1_Mukautettu suunnittelumalli</vt:lpstr>
      <vt:lpstr>1_Mukautettu suunnittelumalli</vt:lpstr>
      <vt:lpstr>Polkukartta_opetus</vt:lpstr>
      <vt:lpstr>3_Mukautettu suunnittelumalli</vt:lpstr>
      <vt:lpstr>2_Mukautettu suunnittelumalli</vt:lpstr>
      <vt:lpstr>Kiertotalous</vt:lpstr>
      <vt:lpstr>Lisenssiehdot</vt:lpstr>
      <vt:lpstr>Kiertotalous kestävyysratkaisuna</vt:lpstr>
      <vt:lpstr>Sisältö</vt:lpstr>
      <vt:lpstr>Agenda 2030 | Kiertotalous </vt:lpstr>
      <vt:lpstr>Kaikki raaka-aineet tulevat luonnosta</vt:lpstr>
      <vt:lpstr>Luonnonvarojen kulutus moninkertaistunut</vt:lpstr>
      <vt:lpstr>Luonnonvarojen hankinta ja prosessointi</vt:lpstr>
      <vt:lpstr>Video: Kiertotalous</vt:lpstr>
      <vt:lpstr>Lineaarinen talousmalli</vt:lpstr>
      <vt:lpstr>Kierrätys</vt:lpstr>
      <vt:lpstr>Kiertotalous kuviona</vt:lpstr>
      <vt:lpstr>Tehtävä 1a. Listaa vajaakäytöllä olevat asiat</vt:lpstr>
      <vt:lpstr>Tehtävä 1b. Kokoaminen</vt:lpstr>
      <vt:lpstr>Tehtävä 2. Liiketoimintaa hukasta</vt:lpstr>
      <vt:lpstr>Tehtäväsivu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Ohjeet ja juoksutus</dc:title>
  <dc:creator>Kosunen, Päivi</dc:creator>
  <cp:lastModifiedBy>Alisa Aaltonen</cp:lastModifiedBy>
  <cp:revision>28</cp:revision>
  <dcterms:created xsi:type="dcterms:W3CDTF">2022-08-09T07:25:17Z</dcterms:created>
  <dcterms:modified xsi:type="dcterms:W3CDTF">2023-06-16T10:05:40Z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0x010100730070ADBF961541925812843A26F9DF</vt:lpwstr>
  </property>
  <property fmtid="{D5CDD505-2E9C-101B-9397-08002B2CF9AE}" pid="3" name="MediaServiceImageTags">
    <vt:lpwstr/>
  </property>
  <property fmtid="{D5CDD505-2E9C-101B-9397-08002B2CF9AE}" pid="4" name="MSIP_Label_1da9c32a-bfae-405a-8b24-7b98e9ab8c95_Enabled">
    <vt:lpwstr>true</vt:lpwstr>
  </property>
  <property fmtid="{D5CDD505-2E9C-101B-9397-08002B2CF9AE}" pid="5" name="MSIP_Label_1da9c32a-bfae-405a-8b24-7b98e9ab8c95_SetDate">
    <vt:lpwstr>2023-06-08T17:11:47Z</vt:lpwstr>
  </property>
  <property fmtid="{D5CDD505-2E9C-101B-9397-08002B2CF9AE}" pid="6" name="MSIP_Label_1da9c32a-bfae-405a-8b24-7b98e9ab8c95_Method">
    <vt:lpwstr>Standard</vt:lpwstr>
  </property>
  <property fmtid="{D5CDD505-2E9C-101B-9397-08002B2CF9AE}" pid="7" name="MSIP_Label_1da9c32a-bfae-405a-8b24-7b98e9ab8c95_Name">
    <vt:lpwstr>Poke oletus</vt:lpwstr>
  </property>
  <property fmtid="{D5CDD505-2E9C-101B-9397-08002B2CF9AE}" pid="8" name="MSIP_Label_1da9c32a-bfae-405a-8b24-7b98e9ab8c95_SiteId">
    <vt:lpwstr>d9b5edb3-7859-4978-89c3-cadf9e5176b7</vt:lpwstr>
  </property>
  <property fmtid="{D5CDD505-2E9C-101B-9397-08002B2CF9AE}" pid="9" name="MSIP_Label_1da9c32a-bfae-405a-8b24-7b98e9ab8c95_ActionId">
    <vt:lpwstr>0974d1bb-3a5e-4754-a25b-d94d8694c9fe</vt:lpwstr>
  </property>
  <property fmtid="{D5CDD505-2E9C-101B-9397-08002B2CF9AE}" pid="10" name="MSIP_Label_1da9c32a-bfae-405a-8b24-7b98e9ab8c95_ContentBits">
    <vt:lpwstr>0</vt:lpwstr>
  </property>
</Properties>
</file>