
<file path=[Content_Types].xml><?xml version="1.0" encoding="utf-8"?>
<Types xmlns="http://schemas.openxmlformats.org/package/2006/content-types">
  <Default Extension="png" ContentType="image/png"/>
  <Default Extension="pdf" ContentType="image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  <p:sldMasterId id="2147483672" r:id="rId5"/>
    <p:sldMasterId id="2147483733" r:id="rId6"/>
    <p:sldMasterId id="2147483755" r:id="rId7"/>
  </p:sldMasterIdLst>
  <p:notesMasterIdLst>
    <p:notesMasterId r:id="rId21"/>
  </p:notesMasterIdLst>
  <p:handoutMasterIdLst>
    <p:handoutMasterId r:id="rId22"/>
  </p:handoutMasterIdLst>
  <p:sldIdLst>
    <p:sldId id="256" r:id="rId8"/>
    <p:sldId id="334" r:id="rId9"/>
    <p:sldId id="345" r:id="rId10"/>
    <p:sldId id="344" r:id="rId11"/>
    <p:sldId id="328" r:id="rId12"/>
    <p:sldId id="333" r:id="rId13"/>
    <p:sldId id="343" r:id="rId14"/>
    <p:sldId id="337" r:id="rId15"/>
    <p:sldId id="336" r:id="rId16"/>
    <p:sldId id="339" r:id="rId17"/>
    <p:sldId id="340" r:id="rId18"/>
    <p:sldId id="341" r:id="rId19"/>
    <p:sldId id="342" r:id="rId20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Brauer" initials="HB" lastIdx="2" clrIdx="0">
    <p:extLst>
      <p:ext uri="{19B8F6BF-5375-455C-9EA6-DF929625EA0E}">
        <p15:presenceInfo xmlns:p15="http://schemas.microsoft.com/office/powerpoint/2012/main" userId="1657fef667c166e2" providerId="Windows Live"/>
      </p:ext>
    </p:extLst>
  </p:cmAuthor>
  <p:cmAuthor id="2" name="Brauer, Hanna" initials="BH" lastIdx="5" clrIdx="1">
    <p:extLst>
      <p:ext uri="{19B8F6BF-5375-455C-9EA6-DF929625EA0E}">
        <p15:presenceInfo xmlns:p15="http://schemas.microsoft.com/office/powerpoint/2012/main" userId="S::hachlubr@jyu.fi::8bb1f021-f761-4969-9eca-2875219840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F"/>
    <a:srgbClr val="EB3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02663-E184-47E6-86ED-0C782CF18487}" v="386" dt="2020-11-19T09:58:24.197"/>
    <p1510:client id="{588322FE-C48F-4526-A5FB-DA1F9DDB1D36}" v="357" dt="2020-11-20T20:24:00.090"/>
    <p1510:client id="{5CDC9A35-A52D-419A-8B64-F4D9028B4D03}" v="294" dt="2020-11-20T19:59:35.536"/>
    <p1510:client id="{B811A2F2-C5AB-43AA-A01C-36FA41A95ED8}" v="6" dt="2020-11-22T14:14:33.856"/>
    <p1510:client id="{F71F75C9-49C7-4379-B73E-EE28A6621E72}" v="703" dt="2020-11-20T07:35:30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944" y="60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movaara, Elisa" userId="S::elheimo@jyu.fi::ef83a994-38c5-495d-95e8-c82b8b58a08a" providerId="AD" clId="Web-{5CDC9A35-A52D-419A-8B64-F4D9028B4D03}"/>
    <pc:docChg chg="modSld">
      <pc:chgData name="Heimovaara, Elisa" userId="S::elheimo@jyu.fi::ef83a994-38c5-495d-95e8-c82b8b58a08a" providerId="AD" clId="Web-{5CDC9A35-A52D-419A-8B64-F4D9028B4D03}" dt="2020-11-20T19:59:35.536" v="293" actId="20577"/>
      <pc:docMkLst>
        <pc:docMk/>
      </pc:docMkLst>
      <pc:sldChg chg="addSp delSp modSp">
        <pc:chgData name="Heimovaara, Elisa" userId="S::elheimo@jyu.fi::ef83a994-38c5-495d-95e8-c82b8b58a08a" providerId="AD" clId="Web-{5CDC9A35-A52D-419A-8B64-F4D9028B4D03}" dt="2020-11-20T19:40:30.689" v="60" actId="20577"/>
        <pc:sldMkLst>
          <pc:docMk/>
          <pc:sldMk cId="3272260548" sldId="334"/>
        </pc:sldMkLst>
        <pc:spChg chg="add del">
          <ac:chgData name="Heimovaara, Elisa" userId="S::elheimo@jyu.fi::ef83a994-38c5-495d-95e8-c82b8b58a08a" providerId="AD" clId="Web-{5CDC9A35-A52D-419A-8B64-F4D9028B4D03}" dt="2020-11-20T19:40:03.923" v="25"/>
          <ac:spMkLst>
            <pc:docMk/>
            <pc:sldMk cId="3272260548" sldId="334"/>
            <ac:spMk id="2" creationId="{205C4598-9F98-4C94-A1D5-BB4C32D2ED4C}"/>
          </ac:spMkLst>
        </pc:spChg>
        <pc:spChg chg="mod">
          <ac:chgData name="Heimovaara, Elisa" userId="S::elheimo@jyu.fi::ef83a994-38c5-495d-95e8-c82b8b58a08a" providerId="AD" clId="Web-{5CDC9A35-A52D-419A-8B64-F4D9028B4D03}" dt="2020-11-20T19:40:30.689" v="60" actId="20577"/>
          <ac:spMkLst>
            <pc:docMk/>
            <pc:sldMk cId="3272260548" sldId="334"/>
            <ac:spMk id="8" creationId="{FA5D0217-CA41-4970-95C5-AC4027CFE277}"/>
          </ac:spMkLst>
        </pc:spChg>
      </pc:sldChg>
      <pc:sldChg chg="modSp">
        <pc:chgData name="Heimovaara, Elisa" userId="S::elheimo@jyu.fi::ef83a994-38c5-495d-95e8-c82b8b58a08a" providerId="AD" clId="Web-{5CDC9A35-A52D-419A-8B64-F4D9028B4D03}" dt="2020-11-20T19:54:43.390" v="212" actId="20577"/>
        <pc:sldMkLst>
          <pc:docMk/>
          <pc:sldMk cId="2046149705" sldId="336"/>
        </pc:sldMkLst>
        <pc:spChg chg="mod">
          <ac:chgData name="Heimovaara, Elisa" userId="S::elheimo@jyu.fi::ef83a994-38c5-495d-95e8-c82b8b58a08a" providerId="AD" clId="Web-{5CDC9A35-A52D-419A-8B64-F4D9028B4D03}" dt="2020-11-20T19:47:14.555" v="146" actId="20577"/>
          <ac:spMkLst>
            <pc:docMk/>
            <pc:sldMk cId="2046149705" sldId="336"/>
            <ac:spMk id="2" creationId="{F08B2B88-BD91-4123-AF1A-BC51A8FF1B95}"/>
          </ac:spMkLst>
        </pc:spChg>
        <pc:spChg chg="mod">
          <ac:chgData name="Heimovaara, Elisa" userId="S::elheimo@jyu.fi::ef83a994-38c5-495d-95e8-c82b8b58a08a" providerId="AD" clId="Web-{5CDC9A35-A52D-419A-8B64-F4D9028B4D03}" dt="2020-11-20T19:54:43.390" v="212" actId="20577"/>
          <ac:spMkLst>
            <pc:docMk/>
            <pc:sldMk cId="2046149705" sldId="336"/>
            <ac:spMk id="3" creationId="{8FF66927-4B6F-46C4-A4E1-22E35374309E}"/>
          </ac:spMkLst>
        </pc:spChg>
      </pc:sldChg>
      <pc:sldChg chg="modSp">
        <pc:chgData name="Heimovaara, Elisa" userId="S::elheimo@jyu.fi::ef83a994-38c5-495d-95e8-c82b8b58a08a" providerId="AD" clId="Web-{5CDC9A35-A52D-419A-8B64-F4D9028B4D03}" dt="2020-11-20T19:59:02.145" v="292" actId="20577"/>
        <pc:sldMkLst>
          <pc:docMk/>
          <pc:sldMk cId="2289758535" sldId="339"/>
        </pc:sldMkLst>
        <pc:spChg chg="mod">
          <ac:chgData name="Heimovaara, Elisa" userId="S::elheimo@jyu.fi::ef83a994-38c5-495d-95e8-c82b8b58a08a" providerId="AD" clId="Web-{5CDC9A35-A52D-419A-8B64-F4D9028B4D03}" dt="2020-11-20T19:59:02.145" v="292" actId="20577"/>
          <ac:spMkLst>
            <pc:docMk/>
            <pc:sldMk cId="2289758535" sldId="339"/>
            <ac:spMk id="3" creationId="{387F2616-4DBD-479A-92CA-1AE0ECE4C397}"/>
          </ac:spMkLst>
        </pc:spChg>
      </pc:sldChg>
      <pc:sldChg chg="modSp">
        <pc:chgData name="Heimovaara, Elisa" userId="S::elheimo@jyu.fi::ef83a994-38c5-495d-95e8-c82b8b58a08a" providerId="AD" clId="Web-{5CDC9A35-A52D-419A-8B64-F4D9028B4D03}" dt="2020-11-20T19:44:24.787" v="112" actId="20577"/>
        <pc:sldMkLst>
          <pc:docMk/>
          <pc:sldMk cId="2047462281" sldId="341"/>
        </pc:sldMkLst>
        <pc:spChg chg="mod">
          <ac:chgData name="Heimovaara, Elisa" userId="S::elheimo@jyu.fi::ef83a994-38c5-495d-95e8-c82b8b58a08a" providerId="AD" clId="Web-{5CDC9A35-A52D-419A-8B64-F4D9028B4D03}" dt="2020-11-20T19:44:24.787" v="112" actId="20577"/>
          <ac:spMkLst>
            <pc:docMk/>
            <pc:sldMk cId="2047462281" sldId="341"/>
            <ac:spMk id="3" creationId="{F59A42C5-48B4-479C-AE9C-01483789AD55}"/>
          </ac:spMkLst>
        </pc:spChg>
      </pc:sldChg>
      <pc:sldChg chg="modSp">
        <pc:chgData name="Heimovaara, Elisa" userId="S::elheimo@jyu.fi::ef83a994-38c5-495d-95e8-c82b8b58a08a" providerId="AD" clId="Web-{5CDC9A35-A52D-419A-8B64-F4D9028B4D03}" dt="2020-11-20T19:46:05.054" v="134" actId="20577"/>
        <pc:sldMkLst>
          <pc:docMk/>
          <pc:sldMk cId="77289542" sldId="342"/>
        </pc:sldMkLst>
        <pc:spChg chg="mod">
          <ac:chgData name="Heimovaara, Elisa" userId="S::elheimo@jyu.fi::ef83a994-38c5-495d-95e8-c82b8b58a08a" providerId="AD" clId="Web-{5CDC9A35-A52D-419A-8B64-F4D9028B4D03}" dt="2020-11-20T19:46:05.054" v="134" actId="20577"/>
          <ac:spMkLst>
            <pc:docMk/>
            <pc:sldMk cId="77289542" sldId="342"/>
            <ac:spMk id="3" creationId="{0C81C909-5D84-4A89-BE4B-246C9A0DA8D6}"/>
          </ac:spMkLst>
        </pc:spChg>
      </pc:sldChg>
    </pc:docChg>
  </pc:docChgLst>
  <pc:docChgLst>
    <pc:chgData name="Brauer, Hanna" userId="S::hachlubr@jyu.fi::8bb1f021-f761-4969-9eca-28752198400a" providerId="AD" clId="Web-{B811A2F2-C5AB-43AA-A01C-36FA41A95ED8}"/>
    <pc:docChg chg="addSld delSld modSld addMainMaster">
      <pc:chgData name="Brauer, Hanna" userId="S::hachlubr@jyu.fi::8bb1f021-f761-4969-9eca-28752198400a" providerId="AD" clId="Web-{B811A2F2-C5AB-43AA-A01C-36FA41A95ED8}" dt="2020-11-22T14:14:31.418" v="4" actId="20577"/>
      <pc:docMkLst>
        <pc:docMk/>
      </pc:docMkLst>
      <pc:sldChg chg="del">
        <pc:chgData name="Brauer, Hanna" userId="S::hachlubr@jyu.fi::8bb1f021-f761-4969-9eca-28752198400a" providerId="AD" clId="Web-{B811A2F2-C5AB-43AA-A01C-36FA41A95ED8}" dt="2020-11-22T14:13:55.324" v="1"/>
        <pc:sldMkLst>
          <pc:docMk/>
          <pc:sldMk cId="270739010" sldId="338"/>
        </pc:sldMkLst>
      </pc:sldChg>
      <pc:sldChg chg="modSp add">
        <pc:chgData name="Brauer, Hanna" userId="S::hachlubr@jyu.fi::8bb1f021-f761-4969-9eca-28752198400a" providerId="AD" clId="Web-{B811A2F2-C5AB-43AA-A01C-36FA41A95ED8}" dt="2020-11-22T14:14:30.215" v="2" actId="20577"/>
        <pc:sldMkLst>
          <pc:docMk/>
          <pc:sldMk cId="93534816" sldId="345"/>
        </pc:sldMkLst>
        <pc:spChg chg="mod">
          <ac:chgData name="Brauer, Hanna" userId="S::hachlubr@jyu.fi::8bb1f021-f761-4969-9eca-28752198400a" providerId="AD" clId="Web-{B811A2F2-C5AB-43AA-A01C-36FA41A95ED8}" dt="2020-11-22T14:14:30.215" v="2" actId="20577"/>
          <ac:spMkLst>
            <pc:docMk/>
            <pc:sldMk cId="93534816" sldId="345"/>
            <ac:spMk id="4" creationId="{00000000-0000-0000-0000-000000000000}"/>
          </ac:spMkLst>
        </pc:spChg>
      </pc:sldChg>
      <pc:sldMasterChg chg="add addSldLayout">
        <pc:chgData name="Brauer, Hanna" userId="S::hachlubr@jyu.fi::8bb1f021-f761-4969-9eca-28752198400a" providerId="AD" clId="Web-{B811A2F2-C5AB-43AA-A01C-36FA41A95ED8}" dt="2020-11-22T14:13:48.417" v="0"/>
        <pc:sldMasterMkLst>
          <pc:docMk/>
          <pc:sldMasterMk cId="2586980288" sldId="2147483755"/>
        </pc:sldMasterMkLst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3817184089" sldId="2147483684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3740363108" sldId="2147483686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345617685" sldId="2147483719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505199929" sldId="2147483756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2390906811" sldId="2147483757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3340500803" sldId="2147483758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4162793597" sldId="2147483759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129805234" sldId="2147483760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473162994" sldId="2147483761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1518678904" sldId="2147483762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31263538" sldId="2147483763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837577839" sldId="2147483764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3156148485" sldId="2147483765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2832733259" sldId="2147483766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2407054487" sldId="2147483767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3907522080" sldId="2147483768"/>
          </pc:sldLayoutMkLst>
        </pc:sldLayoutChg>
        <pc:sldLayoutChg chg="add">
          <pc:chgData name="Brauer, Hanna" userId="S::hachlubr@jyu.fi::8bb1f021-f761-4969-9eca-28752198400a" providerId="AD" clId="Web-{B811A2F2-C5AB-43AA-A01C-36FA41A95ED8}" dt="2020-11-22T14:13:48.417" v="0"/>
          <pc:sldLayoutMkLst>
            <pc:docMk/>
            <pc:sldMasterMk cId="2586980288" sldId="2147483755"/>
            <pc:sldLayoutMk cId="1856268158" sldId="2147483769"/>
          </pc:sldLayoutMkLst>
        </pc:sldLayoutChg>
      </pc:sldMasterChg>
    </pc:docChg>
  </pc:docChgLst>
  <pc:docChgLst>
    <pc:chgData name="Brauer, Hanna" userId="S::hachlubr@jyu.fi::8bb1f021-f761-4969-9eca-28752198400a" providerId="AD" clId="Web-{F71F75C9-49C7-4379-B73E-EE28A6621E72}"/>
    <pc:docChg chg="delSld modSld">
      <pc:chgData name="Brauer, Hanna" userId="S::hachlubr@jyu.fi::8bb1f021-f761-4969-9eca-28752198400a" providerId="AD" clId="Web-{F71F75C9-49C7-4379-B73E-EE28A6621E72}" dt="2020-11-20T07:35:30.399" v="694"/>
      <pc:docMkLst>
        <pc:docMk/>
      </pc:docMkLst>
      <pc:sldChg chg="modSp">
        <pc:chgData name="Brauer, Hanna" userId="S::hachlubr@jyu.fi::8bb1f021-f761-4969-9eca-28752198400a" providerId="AD" clId="Web-{F71F75C9-49C7-4379-B73E-EE28A6621E72}" dt="2020-11-20T06:39:03.664" v="4" actId="14100"/>
        <pc:sldMkLst>
          <pc:docMk/>
          <pc:sldMk cId="949575795" sldId="315"/>
        </pc:sldMkLst>
        <pc:picChg chg="mod">
          <ac:chgData name="Brauer, Hanna" userId="S::hachlubr@jyu.fi::8bb1f021-f761-4969-9eca-28752198400a" providerId="AD" clId="Web-{F71F75C9-49C7-4379-B73E-EE28A6621E72}" dt="2020-11-20T06:39:03.664" v="4" actId="14100"/>
          <ac:picMkLst>
            <pc:docMk/>
            <pc:sldMk cId="949575795" sldId="315"/>
            <ac:picMk id="7" creationId="{00000000-0000-0000-0000-000000000000}"/>
          </ac:picMkLst>
        </pc:picChg>
      </pc:sldChg>
      <pc:sldChg chg="modSp">
        <pc:chgData name="Brauer, Hanna" userId="S::hachlubr@jyu.fi::8bb1f021-f761-4969-9eca-28752198400a" providerId="AD" clId="Web-{F71F75C9-49C7-4379-B73E-EE28A6621E72}" dt="2020-11-20T07:30:35.923" v="614" actId="20577"/>
        <pc:sldMkLst>
          <pc:docMk/>
          <pc:sldMk cId="3272260548" sldId="334"/>
        </pc:sldMkLst>
        <pc:spChg chg="mod">
          <ac:chgData name="Brauer, Hanna" userId="S::hachlubr@jyu.fi::8bb1f021-f761-4969-9eca-28752198400a" providerId="AD" clId="Web-{F71F75C9-49C7-4379-B73E-EE28A6621E72}" dt="2020-11-20T07:30:35.923" v="614" actId="20577"/>
          <ac:spMkLst>
            <pc:docMk/>
            <pc:sldMk cId="3272260548" sldId="334"/>
            <ac:spMk id="8" creationId="{FA5D0217-CA41-4970-95C5-AC4027CFE277}"/>
          </ac:spMkLst>
        </pc:spChg>
      </pc:sldChg>
      <pc:sldChg chg="del">
        <pc:chgData name="Brauer, Hanna" userId="S::hachlubr@jyu.fi::8bb1f021-f761-4969-9eca-28752198400a" providerId="AD" clId="Web-{F71F75C9-49C7-4379-B73E-EE28A6621E72}" dt="2020-11-20T07:32:36.160" v="693"/>
        <pc:sldMkLst>
          <pc:docMk/>
          <pc:sldMk cId="1442285620" sldId="335"/>
        </pc:sldMkLst>
      </pc:sldChg>
      <pc:sldChg chg="modSp addCm delCm modCm">
        <pc:chgData name="Brauer, Hanna" userId="S::hachlubr@jyu.fi::8bb1f021-f761-4969-9eca-28752198400a" providerId="AD" clId="Web-{F71F75C9-49C7-4379-B73E-EE28A6621E72}" dt="2020-11-20T07:07:33.174" v="397"/>
        <pc:sldMkLst>
          <pc:docMk/>
          <pc:sldMk cId="3195991446" sldId="337"/>
        </pc:sldMkLst>
        <pc:spChg chg="mod">
          <ac:chgData name="Brauer, Hanna" userId="S::hachlubr@jyu.fi::8bb1f021-f761-4969-9eca-28752198400a" providerId="AD" clId="Web-{F71F75C9-49C7-4379-B73E-EE28A6621E72}" dt="2020-11-20T06:40:52.901" v="49" actId="20577"/>
          <ac:spMkLst>
            <pc:docMk/>
            <pc:sldMk cId="3195991446" sldId="337"/>
            <ac:spMk id="7" creationId="{236AEF0D-7FFB-4C76-BCB3-0F7C4FC316BB}"/>
          </ac:spMkLst>
        </pc:spChg>
        <pc:spChg chg="mod">
          <ac:chgData name="Brauer, Hanna" userId="S::hachlubr@jyu.fi::8bb1f021-f761-4969-9eca-28752198400a" providerId="AD" clId="Web-{F71F75C9-49C7-4379-B73E-EE28A6621E72}" dt="2020-11-20T06:58:00.255" v="288" actId="20577"/>
          <ac:spMkLst>
            <pc:docMk/>
            <pc:sldMk cId="3195991446" sldId="337"/>
            <ac:spMk id="8" creationId="{53ECDA1B-2235-4076-ABB9-3BFA6B6DB0BF}"/>
          </ac:spMkLst>
        </pc:spChg>
      </pc:sldChg>
      <pc:sldChg chg="modSp addCm">
        <pc:chgData name="Brauer, Hanna" userId="S::hachlubr@jyu.fi::8bb1f021-f761-4969-9eca-28752198400a" providerId="AD" clId="Web-{F71F75C9-49C7-4379-B73E-EE28A6621E72}" dt="2020-11-20T07:02:13.354" v="396"/>
        <pc:sldMkLst>
          <pc:docMk/>
          <pc:sldMk cId="270739010" sldId="338"/>
        </pc:sldMkLst>
        <pc:spChg chg="mod">
          <ac:chgData name="Brauer, Hanna" userId="S::hachlubr@jyu.fi::8bb1f021-f761-4969-9eca-28752198400a" providerId="AD" clId="Web-{F71F75C9-49C7-4379-B73E-EE28A6621E72}" dt="2020-11-20T07:02:05.135" v="394" actId="20577"/>
          <ac:spMkLst>
            <pc:docMk/>
            <pc:sldMk cId="270739010" sldId="338"/>
            <ac:spMk id="5" creationId="{6718D5C6-6907-4D52-B431-D4B30B7B9A72}"/>
          </ac:spMkLst>
        </pc:spChg>
      </pc:sldChg>
      <pc:sldChg chg="modSp addCm modCm">
        <pc:chgData name="Brauer, Hanna" userId="S::hachlubr@jyu.fi::8bb1f021-f761-4969-9eca-28752198400a" providerId="AD" clId="Web-{F71F75C9-49C7-4379-B73E-EE28A6621E72}" dt="2020-11-20T07:35:30.399" v="694"/>
        <pc:sldMkLst>
          <pc:docMk/>
          <pc:sldMk cId="2289758535" sldId="339"/>
        </pc:sldMkLst>
        <pc:spChg chg="mod">
          <ac:chgData name="Brauer, Hanna" userId="S::hachlubr@jyu.fi::8bb1f021-f761-4969-9eca-28752198400a" providerId="AD" clId="Web-{F71F75C9-49C7-4379-B73E-EE28A6621E72}" dt="2020-11-20T07:14:20.230" v="411" actId="20577"/>
          <ac:spMkLst>
            <pc:docMk/>
            <pc:sldMk cId="2289758535" sldId="339"/>
            <ac:spMk id="3" creationId="{387F2616-4DBD-479A-92CA-1AE0ECE4C397}"/>
          </ac:spMkLst>
        </pc:spChg>
      </pc:sldChg>
      <pc:sldChg chg="addCm">
        <pc:chgData name="Brauer, Hanna" userId="S::hachlubr@jyu.fi::8bb1f021-f761-4969-9eca-28752198400a" providerId="AD" clId="Web-{F71F75C9-49C7-4379-B73E-EE28A6621E72}" dt="2020-11-20T07:21:41.755" v="414"/>
        <pc:sldMkLst>
          <pc:docMk/>
          <pc:sldMk cId="3852058351" sldId="340"/>
        </pc:sldMkLst>
      </pc:sldChg>
      <pc:sldChg chg="modSp">
        <pc:chgData name="Brauer, Hanna" userId="S::hachlubr@jyu.fi::8bb1f021-f761-4969-9eca-28752198400a" providerId="AD" clId="Web-{F71F75C9-49C7-4379-B73E-EE28A6621E72}" dt="2020-11-20T07:27:07.169" v="468" actId="20577"/>
        <pc:sldMkLst>
          <pc:docMk/>
          <pc:sldMk cId="2047462281" sldId="341"/>
        </pc:sldMkLst>
        <pc:spChg chg="mod">
          <ac:chgData name="Brauer, Hanna" userId="S::hachlubr@jyu.fi::8bb1f021-f761-4969-9eca-28752198400a" providerId="AD" clId="Web-{F71F75C9-49C7-4379-B73E-EE28A6621E72}" dt="2020-11-20T07:27:07.169" v="468" actId="20577"/>
          <ac:spMkLst>
            <pc:docMk/>
            <pc:sldMk cId="2047462281" sldId="341"/>
            <ac:spMk id="3" creationId="{F59A42C5-48B4-479C-AE9C-01483789AD55}"/>
          </ac:spMkLst>
        </pc:spChg>
      </pc:sldChg>
      <pc:sldChg chg="modSp">
        <pc:chgData name="Brauer, Hanna" userId="S::hachlubr@jyu.fi::8bb1f021-f761-4969-9eca-28752198400a" providerId="AD" clId="Web-{F71F75C9-49C7-4379-B73E-EE28A6621E72}" dt="2020-11-20T07:31:32.596" v="691" actId="20577"/>
        <pc:sldMkLst>
          <pc:docMk/>
          <pc:sldMk cId="77289542" sldId="342"/>
        </pc:sldMkLst>
        <pc:spChg chg="mod">
          <ac:chgData name="Brauer, Hanna" userId="S::hachlubr@jyu.fi::8bb1f021-f761-4969-9eca-28752198400a" providerId="AD" clId="Web-{F71F75C9-49C7-4379-B73E-EE28A6621E72}" dt="2020-11-20T07:31:32.596" v="691" actId="20577"/>
          <ac:spMkLst>
            <pc:docMk/>
            <pc:sldMk cId="77289542" sldId="342"/>
            <ac:spMk id="3" creationId="{0C81C909-5D84-4A89-BE4B-246C9A0DA8D6}"/>
          </ac:spMkLst>
        </pc:spChg>
      </pc:sldChg>
    </pc:docChg>
  </pc:docChgLst>
  <pc:docChgLst>
    <pc:chgData name="Brauer, Hanna" userId="S::hachlubr@jyu.fi::8bb1f021-f761-4969-9eca-28752198400a" providerId="AD" clId="Web-{2D502663-E184-47E6-86ED-0C782CF18487}"/>
    <pc:docChg chg="modSld">
      <pc:chgData name="Brauer, Hanna" userId="S::hachlubr@jyu.fi::8bb1f021-f761-4969-9eca-28752198400a" providerId="AD" clId="Web-{2D502663-E184-47E6-86ED-0C782CF18487}" dt="2020-11-19T09:58:23.635" v="383" actId="20577"/>
      <pc:docMkLst>
        <pc:docMk/>
      </pc:docMkLst>
      <pc:sldChg chg="modSp">
        <pc:chgData name="Brauer, Hanna" userId="S::hachlubr@jyu.fi::8bb1f021-f761-4969-9eca-28752198400a" providerId="AD" clId="Web-{2D502663-E184-47E6-86ED-0C782CF18487}" dt="2020-11-19T09:56:44.586" v="262" actId="20577"/>
        <pc:sldMkLst>
          <pc:docMk/>
          <pc:sldMk cId="3852058351" sldId="340"/>
        </pc:sldMkLst>
        <pc:spChg chg="mod">
          <ac:chgData name="Brauer, Hanna" userId="S::hachlubr@jyu.fi::8bb1f021-f761-4969-9eca-28752198400a" providerId="AD" clId="Web-{2D502663-E184-47E6-86ED-0C782CF18487}" dt="2020-11-19T09:56:44.586" v="262" actId="20577"/>
          <ac:spMkLst>
            <pc:docMk/>
            <pc:sldMk cId="3852058351" sldId="340"/>
            <ac:spMk id="3" creationId="{D109828D-6550-49CF-B3CA-6D3E272256B6}"/>
          </ac:spMkLst>
        </pc:spChg>
      </pc:sldChg>
      <pc:sldChg chg="modSp">
        <pc:chgData name="Brauer, Hanna" userId="S::hachlubr@jyu.fi::8bb1f021-f761-4969-9eca-28752198400a" providerId="AD" clId="Web-{2D502663-E184-47E6-86ED-0C782CF18487}" dt="2020-11-19T09:58:23.635" v="382" actId="20577"/>
        <pc:sldMkLst>
          <pc:docMk/>
          <pc:sldMk cId="77289542" sldId="342"/>
        </pc:sldMkLst>
        <pc:spChg chg="mod">
          <ac:chgData name="Brauer, Hanna" userId="S::hachlubr@jyu.fi::8bb1f021-f761-4969-9eca-28752198400a" providerId="AD" clId="Web-{2D502663-E184-47E6-86ED-0C782CF18487}" dt="2020-11-19T09:58:23.635" v="382" actId="20577"/>
          <ac:spMkLst>
            <pc:docMk/>
            <pc:sldMk cId="77289542" sldId="342"/>
            <ac:spMk id="3" creationId="{0C81C909-5D84-4A89-BE4B-246C9A0DA8D6}"/>
          </ac:spMkLst>
        </pc:spChg>
      </pc:sldChg>
    </pc:docChg>
  </pc:docChgLst>
  <pc:docChgLst>
    <pc:chgData name="Heimovaara, Elisa" userId="S::elheimo@jyu.fi::ef83a994-38c5-495d-95e8-c82b8b58a08a" providerId="AD" clId="Web-{588322FE-C48F-4526-A5FB-DA1F9DDB1D36}"/>
    <pc:docChg chg="addSld modSld">
      <pc:chgData name="Heimovaara, Elisa" userId="S::elheimo@jyu.fi::ef83a994-38c5-495d-95e8-c82b8b58a08a" providerId="AD" clId="Web-{588322FE-C48F-4526-A5FB-DA1F9DDB1D36}" dt="2020-11-20T20:24:00.090" v="354" actId="20577"/>
      <pc:docMkLst>
        <pc:docMk/>
      </pc:docMkLst>
      <pc:sldChg chg="addSp delSp modSp">
        <pc:chgData name="Heimovaara, Elisa" userId="S::elheimo@jyu.fi::ef83a994-38c5-495d-95e8-c82b8b58a08a" providerId="AD" clId="Web-{588322FE-C48F-4526-A5FB-DA1F9DDB1D36}" dt="2020-11-20T20:18:47.835" v="269" actId="20577"/>
        <pc:sldMkLst>
          <pc:docMk/>
          <pc:sldMk cId="270739010" sldId="338"/>
        </pc:sldMkLst>
        <pc:spChg chg="mod">
          <ac:chgData name="Heimovaara, Elisa" userId="S::elheimo@jyu.fi::ef83a994-38c5-495d-95e8-c82b8b58a08a" providerId="AD" clId="Web-{588322FE-C48F-4526-A5FB-DA1F9DDB1D36}" dt="2020-11-20T20:18:47.835" v="269" actId="20577"/>
          <ac:spMkLst>
            <pc:docMk/>
            <pc:sldMk cId="270739010" sldId="338"/>
            <ac:spMk id="5" creationId="{6718D5C6-6907-4D52-B431-D4B30B7B9A72}"/>
          </ac:spMkLst>
        </pc:spChg>
        <pc:spChg chg="add del mod">
          <ac:chgData name="Heimovaara, Elisa" userId="S::elheimo@jyu.fi::ef83a994-38c5-495d-95e8-c82b8b58a08a" providerId="AD" clId="Web-{588322FE-C48F-4526-A5FB-DA1F9DDB1D36}" dt="2020-11-20T20:12:19.438" v="44"/>
          <ac:spMkLst>
            <pc:docMk/>
            <pc:sldMk cId="270739010" sldId="338"/>
            <ac:spMk id="9" creationId="{D0889C34-4F55-4713-AEDF-38A6CCB2C334}"/>
          </ac:spMkLst>
        </pc:spChg>
        <pc:graphicFrameChg chg="add del mod">
          <ac:chgData name="Heimovaara, Elisa" userId="S::elheimo@jyu.fi::ef83a994-38c5-495d-95e8-c82b8b58a08a" providerId="AD" clId="Web-{588322FE-C48F-4526-A5FB-DA1F9DDB1D36}" dt="2020-11-20T20:12:19.438" v="45"/>
          <ac:graphicFrameMkLst>
            <pc:docMk/>
            <pc:sldMk cId="270739010" sldId="338"/>
            <ac:graphicFrameMk id="8" creationId="{F25ECBE2-7541-4153-B43A-586B4420F558}"/>
          </ac:graphicFrameMkLst>
        </pc:graphicFrameChg>
      </pc:sldChg>
      <pc:sldChg chg="modSp new">
        <pc:chgData name="Heimovaara, Elisa" userId="S::elheimo@jyu.fi::ef83a994-38c5-495d-95e8-c82b8b58a08a" providerId="AD" clId="Web-{588322FE-C48F-4526-A5FB-DA1F9DDB1D36}" dt="2020-11-20T20:24:00.075" v="353" actId="20577"/>
        <pc:sldMkLst>
          <pc:docMk/>
          <pc:sldMk cId="2397569587" sldId="344"/>
        </pc:sldMkLst>
        <pc:spChg chg="mod">
          <ac:chgData name="Heimovaara, Elisa" userId="S::elheimo@jyu.fi::ef83a994-38c5-495d-95e8-c82b8b58a08a" providerId="AD" clId="Web-{588322FE-C48F-4526-A5FB-DA1F9DDB1D36}" dt="2020-11-20T20:18:31.585" v="266" actId="20577"/>
          <ac:spMkLst>
            <pc:docMk/>
            <pc:sldMk cId="2397569587" sldId="344"/>
            <ac:spMk id="4" creationId="{D990781F-CD31-4355-AC48-F3D2000A8A03}"/>
          </ac:spMkLst>
        </pc:spChg>
        <pc:spChg chg="mod">
          <ac:chgData name="Heimovaara, Elisa" userId="S::elheimo@jyu.fi::ef83a994-38c5-495d-95e8-c82b8b58a08a" providerId="AD" clId="Web-{588322FE-C48F-4526-A5FB-DA1F9DDB1D36}" dt="2020-11-20T20:24:00.075" v="353" actId="20577"/>
          <ac:spMkLst>
            <pc:docMk/>
            <pc:sldMk cId="2397569587" sldId="344"/>
            <ac:spMk id="5" creationId="{86A2E055-DB92-4C22-B874-A91C7839775A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1-19T22:58:25.818" idx="1">
    <p:pos x="10" y="10"/>
    <p:text>Hely ja Lotta :)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6T15:14:14.831" idx="2">
    <p:pos x="1605" y="547"/>
    <p:text>Kaikki ohjeistavat: Elisa ja Hely voivat antaa esimerkkejä eri aiheista
Pitää sanoa opiskelijoille, että ei ole pakko keksiä kysymyksiä kaikkiin aiheisiin liittyen - keskittykää niihin, joihin liittyen keksitte kysymyksiä! 
</p:text>
    <p:extLst>
      <p:ext uri="{C676402C-5697-4E1C-873F-D02D1690AC5C}">
        <p15:threadingInfo xmlns:p15="http://schemas.microsoft.com/office/powerpoint/2012/main" timeZoneBias="-120"/>
      </p:ext>
    </p:extLst>
  </p:cm>
  <p:cm authorId="2" dt="2020-11-19T23:14:37.668" idx="3">
    <p:pos x="1605" y="643"/>
    <p:text>[@Heimovaara, Elisa]  Lisää kysymyksiä vielä pliiis 
</p:text>
    <p:extLst>
      <p:ext uri="{C676402C-5697-4E1C-873F-D02D1690AC5C}">
        <p15:threadingInfo xmlns:p15="http://schemas.microsoft.com/office/powerpoint/2012/main" timeZoneBias="480">
          <p15:parentCm authorId="1" idx="2"/>
        </p15:threadingInfo>
      </p:ext>
    </p:extLst>
  </p:cm>
  <p:cm authorId="2" dt="2020-11-19T23:35:30.399" idx="5">
    <p:pos x="1605" y="739"/>
    <p:text>Sanomme keskustelun alussa aina, paljon aikaa keskusteluun on. Päätetään sitten riippuen siitä, miten tunti on edennyt. 
</p:text>
    <p:extLst>
      <p:ext uri="{C676402C-5697-4E1C-873F-D02D1690AC5C}">
        <p15:threadingInfo xmlns:p15="http://schemas.microsoft.com/office/powerpoint/2012/main" timeZoneBias="480">
          <p15:parentCm authorId="1" idx="2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1-19T23:21:41.755" idx="4">
    <p:pos x="10" y="10"/>
    <p:text>Tehdään ryhmät etukäteen, opiskelijat menevat itse 
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23.11.2020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23.11.2020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8225D-FEDE-FA47-A1F1-95B654695E9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28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23.11.2020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8848" y1="17383" x2="68848" y2="17383"/>
                        <a14:foregroundMark x1="46875" y1="56641" x2="46875" y2="56641"/>
                        <a14:foregroundMark x1="73633" y1="59766" x2="73633" y2="5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64" y="5743644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23.11.2020</a:t>
            </a:fld>
            <a:endParaRPr lang="fi-FI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8848" y1="17383" x2="68848" y2="17383"/>
                        <a14:foregroundMark x1="46875" y1="56641" x2="46875" y2="56641"/>
                        <a14:foregroundMark x1="73633" y1="59766" x2="73633" y2="5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1146184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23.11.2020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23.11.2020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23.11.2020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23.11.2020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23.11.2020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23.11.2020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23.11.2020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56E9-81D2-4191-9872-B45B3C94BE7A}" type="datetimeFigureOut">
              <a:rPr lang="fi-FI" smtClean="0"/>
              <a:t>23.11.2020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53EC-D2C7-40AA-BD15-4B980A577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790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 rot="5400000">
            <a:off x="8248258" y="142284"/>
            <a:ext cx="763388" cy="10280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8116" y="288127"/>
            <a:ext cx="323551" cy="736410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5B4D27AE-834E-AB48-9E8B-C427A60CD151}" type="datetime1">
              <a:rPr lang="fi-FI" smtClean="0"/>
              <a:t>23.11.2020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tx2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08610AC-C6DC-4040-B5DB-3FDA4B18D1E3}" type="datetime1">
              <a:rPr lang="fi-FI" smtClean="0"/>
              <a:t>23.11.2020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70" y="5660212"/>
            <a:ext cx="1033434" cy="10334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23.11.2020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7184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23.11.2020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363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23.11.2020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199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23.11.2020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23.11.2020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500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9C7791E-4FCD-2640-935C-D1D44CC31DD8}" type="datetime1">
              <a:rPr lang="fi-FI" smtClean="0"/>
              <a:t>23.11.2020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617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23.11.2020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23.11.2020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805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23.11.2020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16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23.11.2020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80" r="5959" b="1154"/>
          <a:stretch/>
        </p:blipFill>
        <p:spPr>
          <a:xfrm>
            <a:off x="-5411" y="-4686"/>
            <a:ext cx="9149410" cy="6773410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23.11.2020</a:t>
            </a:fld>
            <a:endParaRPr lang="fi-FI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-5411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15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23.11.2020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23.11.2020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23.11.2020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23.11.2020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23.11.2020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23.11.2020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23.11.2020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" r="27870"/>
          <a:stretch/>
        </p:blipFill>
        <p:spPr>
          <a:xfrm>
            <a:off x="2456803" y="10820"/>
            <a:ext cx="6687197" cy="6576393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23.11.2020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0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9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23.11.2020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0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23.11.2020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0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0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23.11.2020</a:t>
            </a:fld>
            <a:endParaRPr lang="fi-FI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0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" t="24168" r="59" b="-775"/>
          <a:stretch/>
        </p:blipFill>
        <p:spPr>
          <a:xfrm>
            <a:off x="0" y="5410"/>
            <a:ext cx="9144000" cy="4815859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23.11.2020</a:t>
            </a:fld>
            <a:endParaRPr lang="fi-FI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0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6" b="16329"/>
          <a:stretch/>
        </p:blipFill>
        <p:spPr>
          <a:xfrm>
            <a:off x="0" y="10821"/>
            <a:ext cx="9144000" cy="4333183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23.11.2020</a:t>
            </a:fld>
            <a:endParaRPr lang="fi-FI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0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6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E0E3AB3E-AD34-0942-B6D3-5868262D7422}" type="datetime1">
              <a:rPr lang="fi-FI" smtClean="0"/>
              <a:t>23.11.2020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3" r:id="rId2"/>
    <p:sldLayoutId id="2147483703" r:id="rId3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23.11.2020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68848" y1="17383" x2="68848" y2="17383"/>
                        <a14:foregroundMark x1="46875" y1="56641" x2="46875" y2="56641"/>
                        <a14:foregroundMark x1="73633" y1="59766" x2="73633" y2="5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1146184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50" r:id="rId2"/>
    <p:sldLayoutId id="2147483752" r:id="rId3"/>
    <p:sldLayoutId id="2147483717" r:id="rId4"/>
    <p:sldLayoutId id="2147483651" r:id="rId5"/>
    <p:sldLayoutId id="2147483722" r:id="rId6"/>
    <p:sldLayoutId id="2147483718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754" r:id="rId15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0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1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3B7846E-1148-6540-8CDC-0575AAF89067}" type="datetime1">
              <a:rPr lang="fi-FI" smtClean="0"/>
              <a:t>23.11.2020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23.11.2020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756" r:id="rId3"/>
    <p:sldLayoutId id="2147483757" r:id="rId4"/>
    <p:sldLayoutId id="2147483758" r:id="rId5"/>
    <p:sldLayoutId id="2147483719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0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1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d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838" y="2403286"/>
            <a:ext cx="5903019" cy="190677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ea typeface="+mn-ea"/>
              </a:rPr>
              <a:t/>
            </a:r>
            <a:br>
              <a:rPr lang="en-US" sz="1800" dirty="0">
                <a:ea typeface="+mn-ea"/>
              </a:rPr>
            </a:br>
            <a:r>
              <a:rPr lang="en-US" sz="1800" dirty="0">
                <a:ea typeface="+mn-ea"/>
              </a:rPr>
              <a:t/>
            </a:r>
            <a:br>
              <a:rPr lang="en-US" sz="1800" dirty="0">
                <a:ea typeface="+mn-ea"/>
              </a:rPr>
            </a:br>
            <a:r>
              <a:rPr lang="en-US" sz="1800" dirty="0">
                <a:ea typeface="+mn-ea"/>
              </a:rPr>
              <a:t/>
            </a:r>
            <a:br>
              <a:rPr lang="en-US" sz="1800" dirty="0">
                <a:ea typeface="+mn-ea"/>
              </a:rPr>
            </a:br>
            <a:r>
              <a:rPr lang="en-US" sz="1800" dirty="0">
                <a:ea typeface="+mn-ea"/>
              </a:rPr>
              <a:t/>
            </a:r>
            <a:br>
              <a:rPr lang="en-US" sz="1800" dirty="0">
                <a:ea typeface="+mn-ea"/>
              </a:rPr>
            </a:br>
            <a:r>
              <a:rPr lang="en-US" sz="1800" dirty="0">
                <a:ea typeface="+mn-ea"/>
              </a:rPr>
              <a:t/>
            </a:r>
            <a:br>
              <a:rPr lang="en-US" sz="1800" dirty="0">
                <a:ea typeface="+mn-ea"/>
              </a:rPr>
            </a:br>
            <a:r>
              <a:rPr lang="fi-FI" sz="2800" dirty="0">
                <a:latin typeface="Helvetica"/>
                <a:ea typeface="+mn-ea"/>
                <a:cs typeface="Helvetica"/>
              </a:rPr>
              <a:t>Kansainvälisyys opinnoissa ja työelämässä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23.11.2020</a:t>
            </a:r>
          </a:p>
        </p:txBody>
      </p:sp>
    </p:spTree>
    <p:extLst>
      <p:ext uri="{BB962C8B-B14F-4D97-AF65-F5344CB8AC3E}">
        <p14:creationId xmlns:p14="http://schemas.microsoft.com/office/powerpoint/2010/main" val="173995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AA2BC-C49B-43DA-8C5A-983C9765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Kysymyksien</a:t>
            </a:r>
            <a:r>
              <a:rPr lang="de-DE" dirty="0"/>
              <a:t> </a:t>
            </a:r>
            <a:r>
              <a:rPr lang="de-DE" dirty="0" err="1"/>
              <a:t>työstäminen</a:t>
            </a:r>
            <a:r>
              <a:rPr lang="de-DE" dirty="0"/>
              <a:t> I </a:t>
            </a:r>
            <a:endParaRPr lang="en-FI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F2616-4DBD-479A-92CA-1AE0ECE4C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de-DE" err="1"/>
              <a:t>Muodostamme</a:t>
            </a:r>
            <a:r>
              <a:rPr lang="de-DE" dirty="0"/>
              <a:t> 4 </a:t>
            </a:r>
            <a:r>
              <a:rPr lang="de-DE" err="1"/>
              <a:t>pienryhmää</a:t>
            </a:r>
            <a:r>
              <a:rPr lang="de-DE" dirty="0"/>
              <a:t>, </a:t>
            </a:r>
            <a:br>
              <a:rPr lang="de-DE" dirty="0"/>
            </a:br>
            <a:r>
              <a:rPr lang="de-DE"/>
              <a:t>3-4 </a:t>
            </a:r>
            <a:r>
              <a:rPr lang="de-DE" err="1"/>
              <a:t>henkilöä</a:t>
            </a:r>
            <a:r>
              <a:rPr lang="de-DE"/>
              <a:t>/</a:t>
            </a:r>
            <a:r>
              <a:rPr lang="de-DE" err="1"/>
              <a:t>ryhmä</a:t>
            </a:r>
            <a:endParaRPr lang="de-DE"/>
          </a:p>
          <a:p>
            <a:r>
              <a:rPr lang="de-DE" err="1"/>
              <a:t>Tehtävänne</a:t>
            </a:r>
            <a:r>
              <a:rPr lang="de-DE" dirty="0"/>
              <a:t> </a:t>
            </a:r>
            <a:r>
              <a:rPr lang="de-DE" err="1"/>
              <a:t>pienryhmissä</a:t>
            </a:r>
            <a:r>
              <a:rPr lang="de-DE" dirty="0"/>
              <a:t> on </a:t>
            </a:r>
            <a:r>
              <a:rPr lang="de-DE" err="1"/>
              <a:t>keksiä</a:t>
            </a:r>
            <a:r>
              <a:rPr lang="de-DE" dirty="0"/>
              <a:t> </a:t>
            </a:r>
            <a:r>
              <a:rPr lang="de-DE" err="1"/>
              <a:t>aihepiireihin</a:t>
            </a:r>
            <a:r>
              <a:rPr lang="de-DE" dirty="0"/>
              <a:t> </a:t>
            </a:r>
            <a:r>
              <a:rPr lang="de-DE" err="1"/>
              <a:t>liittyviä</a:t>
            </a:r>
            <a:r>
              <a:rPr lang="de-DE" dirty="0"/>
              <a:t> </a:t>
            </a:r>
            <a:r>
              <a:rPr lang="de-DE" err="1"/>
              <a:t>kysymyksiä</a:t>
            </a:r>
            <a:r>
              <a:rPr lang="de-DE" dirty="0"/>
              <a:t>, </a:t>
            </a:r>
            <a:r>
              <a:rPr lang="de-DE" err="1"/>
              <a:t>joita</a:t>
            </a:r>
            <a:r>
              <a:rPr lang="de-DE" dirty="0"/>
              <a:t> </a:t>
            </a:r>
            <a:r>
              <a:rPr lang="de-DE" err="1"/>
              <a:t>olisi</a:t>
            </a:r>
            <a:r>
              <a:rPr lang="de-DE" dirty="0"/>
              <a:t> </a:t>
            </a:r>
            <a:r>
              <a:rPr lang="de-DE" err="1"/>
              <a:t>kiinnostava</a:t>
            </a:r>
            <a:r>
              <a:rPr lang="de-DE" dirty="0"/>
              <a:t> </a:t>
            </a:r>
            <a:r>
              <a:rPr lang="de-DE" err="1"/>
              <a:t>käsitellä</a:t>
            </a:r>
            <a:r>
              <a:rPr lang="de-DE" dirty="0"/>
              <a:t>/</a:t>
            </a:r>
            <a:r>
              <a:rPr lang="de-DE" err="1"/>
              <a:t>pohdiskella</a:t>
            </a:r>
            <a:r>
              <a:rPr lang="de-DE" dirty="0"/>
              <a:t> </a:t>
            </a:r>
            <a:r>
              <a:rPr lang="de-DE" err="1"/>
              <a:t>opintojenne</a:t>
            </a:r>
            <a:r>
              <a:rPr lang="de-DE" dirty="0"/>
              <a:t> </a:t>
            </a:r>
            <a:r>
              <a:rPr lang="de-DE" err="1"/>
              <a:t>näkökulmasta</a:t>
            </a:r>
            <a:r>
              <a:rPr lang="de-DE" dirty="0"/>
              <a:t>: </a:t>
            </a:r>
          </a:p>
          <a:p>
            <a:pPr lvl="1"/>
            <a:r>
              <a:rPr lang="de-DE"/>
              <a:t>Mitä ymmärrän oppijoiden yksilöllisyydellä ja kulttuurisella moninaisuudella?</a:t>
            </a:r>
          </a:p>
          <a:p>
            <a:pPr lvl="1"/>
            <a:r>
              <a:rPr lang="de-DE"/>
              <a:t>Millaisia arvoja ja arvotuksia suomalainen koulutusjärjestelmä sisältää?</a:t>
            </a:r>
          </a:p>
          <a:p>
            <a:pPr lvl="1"/>
            <a:r>
              <a:rPr lang="de-DE"/>
              <a:t>Mikä muokkaa käsityksiämme estetiikasta? </a:t>
            </a:r>
            <a:endParaRPr lang="de-DE" dirty="0"/>
          </a:p>
          <a:p>
            <a:r>
              <a:rPr lang="de-DE"/>
              <a:t>Kirjoittakaa kysymyksenne</a:t>
            </a:r>
            <a:r>
              <a:rPr lang="de-DE" dirty="0"/>
              <a:t> </a:t>
            </a:r>
            <a:r>
              <a:rPr lang="de-DE" err="1"/>
              <a:t>ylös</a:t>
            </a:r>
            <a:r>
              <a:rPr lang="de-DE" dirty="0"/>
              <a:t> ja </a:t>
            </a:r>
            <a:r>
              <a:rPr lang="de-DE" err="1"/>
              <a:t>valmistautukaa</a:t>
            </a:r>
            <a:r>
              <a:rPr lang="de-DE" dirty="0"/>
              <a:t> </a:t>
            </a:r>
            <a:r>
              <a:rPr lang="de-DE" err="1"/>
              <a:t>kertomaan</a:t>
            </a:r>
            <a:r>
              <a:rPr lang="de-DE" dirty="0"/>
              <a:t> </a:t>
            </a:r>
            <a:r>
              <a:rPr lang="de-DE" err="1"/>
              <a:t>niistä</a:t>
            </a:r>
            <a:r>
              <a:rPr lang="de-DE" dirty="0"/>
              <a:t> </a:t>
            </a:r>
            <a:r>
              <a:rPr lang="de-DE" err="1"/>
              <a:t>muille</a:t>
            </a:r>
            <a:endParaRPr lang="en-F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31430F-32EC-44A0-9C38-789097281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23.11.2020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59E378-AD35-4540-95D8-9478B31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9C9336-19A4-44AE-B70B-BA59F19C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53EC-D2C7-40AA-BD15-4B980A577FC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75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B82A0-9CDB-4E6F-9530-14108EB2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09828D-6550-49CF-B3CA-6D3E27225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err="1"/>
              <a:t>Aihepiirit</a:t>
            </a:r>
            <a:r>
              <a:rPr lang="de-DE" dirty="0"/>
              <a:t> 1-3</a:t>
            </a:r>
          </a:p>
          <a:p>
            <a:pPr lvl="1"/>
            <a:r>
              <a:rPr lang="de-DE" dirty="0" err="1"/>
              <a:t>Ryhmä</a:t>
            </a:r>
            <a:r>
              <a:rPr lang="de-DE" dirty="0"/>
              <a:t> 1: </a:t>
            </a:r>
            <a:r>
              <a:rPr lang="de-DE" dirty="0" err="1"/>
              <a:t>Tatu</a:t>
            </a:r>
            <a:r>
              <a:rPr lang="de-DE" dirty="0"/>
              <a:t> L., </a:t>
            </a:r>
            <a:r>
              <a:rPr lang="de-DE" dirty="0" err="1"/>
              <a:t>Meija</a:t>
            </a:r>
            <a:r>
              <a:rPr lang="de-DE" dirty="0"/>
              <a:t> N., Marianna P.</a:t>
            </a:r>
          </a:p>
          <a:p>
            <a:pPr lvl="1"/>
            <a:r>
              <a:rPr lang="de-DE" dirty="0" err="1"/>
              <a:t>Ryhmä</a:t>
            </a:r>
            <a:r>
              <a:rPr lang="de-DE" dirty="0"/>
              <a:t> 2: </a:t>
            </a:r>
            <a:r>
              <a:rPr lang="de-DE" dirty="0" err="1"/>
              <a:t>Aati</a:t>
            </a:r>
            <a:r>
              <a:rPr lang="de-DE" dirty="0"/>
              <a:t> R, Mirja R, </a:t>
            </a:r>
            <a:r>
              <a:rPr lang="de-DE" dirty="0" err="1"/>
              <a:t>Miia</a:t>
            </a:r>
            <a:r>
              <a:rPr lang="de-DE" dirty="0"/>
              <a:t> S.</a:t>
            </a:r>
          </a:p>
          <a:p>
            <a:r>
              <a:rPr lang="de-DE" dirty="0" err="1"/>
              <a:t>Aihepiirit</a:t>
            </a:r>
            <a:r>
              <a:rPr lang="de-DE" dirty="0"/>
              <a:t> 4-7</a:t>
            </a:r>
          </a:p>
          <a:p>
            <a:pPr lvl="1"/>
            <a:r>
              <a:rPr lang="de-DE" dirty="0" err="1"/>
              <a:t>Ryhmä</a:t>
            </a:r>
            <a:r>
              <a:rPr lang="de-DE" dirty="0"/>
              <a:t> 3: Petra S., Lena S., Alice F., Jenna K.</a:t>
            </a:r>
          </a:p>
          <a:p>
            <a:pPr lvl="1"/>
            <a:r>
              <a:rPr lang="de-DE" dirty="0" err="1"/>
              <a:t>Ryhmä</a:t>
            </a:r>
            <a:r>
              <a:rPr lang="de-DE" dirty="0"/>
              <a:t> 4: Sara P, </a:t>
            </a:r>
            <a:r>
              <a:rPr lang="de-DE" dirty="0" err="1"/>
              <a:t>Eevi</a:t>
            </a:r>
            <a:r>
              <a:rPr lang="de-DE" dirty="0"/>
              <a:t> R., Susanna Y., </a:t>
            </a:r>
            <a:r>
              <a:rPr lang="de-DE" dirty="0" err="1"/>
              <a:t>Miia</a:t>
            </a:r>
            <a:r>
              <a:rPr lang="de-DE" dirty="0"/>
              <a:t> S.</a:t>
            </a:r>
          </a:p>
          <a:p>
            <a:pPr lvl="1"/>
            <a:endParaRPr lang="en-FI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B7F8F3-847E-42E9-81EC-6C3D5AA8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23.11.2020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85B946-F275-4BF4-B30D-8BCCEB7B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0EC874-B5E3-4DCB-B97B-0A0AE204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53EC-D2C7-40AA-BD15-4B980A577FC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205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109BF-FD4E-435E-8C3F-85C61966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Kysymyksien</a:t>
            </a:r>
            <a:r>
              <a:rPr lang="de-DE" dirty="0"/>
              <a:t> </a:t>
            </a:r>
            <a:r>
              <a:rPr lang="de-DE" dirty="0" err="1"/>
              <a:t>työstäminen</a:t>
            </a:r>
            <a:r>
              <a:rPr lang="de-DE" dirty="0"/>
              <a:t> II</a:t>
            </a:r>
            <a:endParaRPr lang="en-FI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9A42C5-48B4-479C-AE9C-01483789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44699"/>
            <a:ext cx="8561791" cy="47479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e-DE" err="1"/>
              <a:t>Muodostamme</a:t>
            </a:r>
            <a:r>
              <a:rPr lang="de-DE" dirty="0"/>
              <a:t> </a:t>
            </a:r>
            <a:r>
              <a:rPr lang="de-DE" err="1"/>
              <a:t>nyt</a:t>
            </a:r>
            <a:r>
              <a:rPr lang="de-DE" dirty="0"/>
              <a:t> </a:t>
            </a:r>
            <a:r>
              <a:rPr lang="de-DE" err="1"/>
              <a:t>isompia</a:t>
            </a:r>
            <a:r>
              <a:rPr lang="de-DE" dirty="0"/>
              <a:t> </a:t>
            </a:r>
            <a:r>
              <a:rPr lang="de-DE" err="1"/>
              <a:t>ryhmiä</a:t>
            </a:r>
            <a:r>
              <a:rPr lang="de-DE" dirty="0"/>
              <a:t>: </a:t>
            </a:r>
          </a:p>
          <a:p>
            <a:pPr lvl="1"/>
            <a:r>
              <a:rPr lang="de-DE" err="1"/>
              <a:t>Ryhmä</a:t>
            </a:r>
            <a:r>
              <a:rPr lang="de-DE" dirty="0"/>
              <a:t> 1+3 (</a:t>
            </a:r>
            <a:r>
              <a:rPr lang="de-DE" err="1"/>
              <a:t>Tatu</a:t>
            </a:r>
            <a:r>
              <a:rPr lang="de-DE" dirty="0"/>
              <a:t> L., </a:t>
            </a:r>
            <a:r>
              <a:rPr lang="de-DE" err="1"/>
              <a:t>Meija</a:t>
            </a:r>
            <a:r>
              <a:rPr lang="de-DE" dirty="0"/>
              <a:t> N., Marianna P., Petra S., Lena S., Alice F., Jenna K.)</a:t>
            </a:r>
          </a:p>
          <a:p>
            <a:pPr lvl="1"/>
            <a:r>
              <a:rPr lang="de-DE" err="1"/>
              <a:t>Ryhmä</a:t>
            </a:r>
            <a:r>
              <a:rPr lang="de-DE" dirty="0"/>
              <a:t> 2+4 (</a:t>
            </a:r>
            <a:r>
              <a:rPr lang="de-DE" err="1"/>
              <a:t>Aati</a:t>
            </a:r>
            <a:r>
              <a:rPr lang="de-DE" dirty="0"/>
              <a:t> R, Mirja R, </a:t>
            </a:r>
            <a:r>
              <a:rPr lang="de-DE" err="1"/>
              <a:t>Miia</a:t>
            </a:r>
            <a:r>
              <a:rPr lang="de-DE" dirty="0"/>
              <a:t> S., Sara P, </a:t>
            </a:r>
            <a:r>
              <a:rPr lang="de-DE" err="1"/>
              <a:t>Eevi</a:t>
            </a:r>
            <a:r>
              <a:rPr lang="de-DE" dirty="0"/>
              <a:t> R., Susanna Y., </a:t>
            </a:r>
            <a:r>
              <a:rPr lang="de-DE" err="1"/>
              <a:t>Miia</a:t>
            </a:r>
            <a:r>
              <a:rPr lang="de-DE" dirty="0"/>
              <a:t> S)</a:t>
            </a:r>
          </a:p>
          <a:p>
            <a:r>
              <a:rPr lang="de-DE" err="1"/>
              <a:t>Esittäkää</a:t>
            </a:r>
            <a:r>
              <a:rPr lang="de-DE" dirty="0"/>
              <a:t> </a:t>
            </a:r>
            <a:r>
              <a:rPr lang="de-DE" err="1"/>
              <a:t>muille</a:t>
            </a:r>
            <a:r>
              <a:rPr lang="de-DE" dirty="0"/>
              <a:t> </a:t>
            </a:r>
            <a:r>
              <a:rPr lang="de-DE"/>
              <a:t>ryhmäläisille kysymyksenne: </a:t>
            </a:r>
          </a:p>
          <a:p>
            <a:pPr lvl="1"/>
            <a:r>
              <a:rPr lang="de-DE" err="1"/>
              <a:t>Avatkaa</a:t>
            </a:r>
            <a:r>
              <a:rPr lang="de-DE" dirty="0"/>
              <a:t> </a:t>
            </a:r>
            <a:r>
              <a:rPr lang="de-DE" err="1"/>
              <a:t>kysymykset</a:t>
            </a:r>
            <a:r>
              <a:rPr lang="de-DE" dirty="0"/>
              <a:t> </a:t>
            </a:r>
            <a:r>
              <a:rPr lang="de-DE" err="1"/>
              <a:t>tarvittaessa</a:t>
            </a:r>
            <a:r>
              <a:rPr lang="de-DE" dirty="0"/>
              <a:t> </a:t>
            </a:r>
          </a:p>
          <a:p>
            <a:pPr lvl="1"/>
            <a:r>
              <a:rPr lang="de-DE" err="1"/>
              <a:t>Tarkistakaa</a:t>
            </a:r>
            <a:r>
              <a:rPr lang="de-DE" dirty="0"/>
              <a:t> &amp; </a:t>
            </a:r>
            <a:r>
              <a:rPr lang="de-DE" err="1"/>
              <a:t>antakaa</a:t>
            </a:r>
            <a:r>
              <a:rPr lang="de-DE" dirty="0"/>
              <a:t> </a:t>
            </a:r>
            <a:r>
              <a:rPr lang="de-DE" err="1"/>
              <a:t>palautetta</a:t>
            </a:r>
            <a:r>
              <a:rPr lang="de-DE" dirty="0"/>
              <a:t>: </a:t>
            </a:r>
            <a:r>
              <a:rPr lang="de-DE" err="1"/>
              <a:t>liittyvätkö</a:t>
            </a:r>
            <a:r>
              <a:rPr lang="de-DE" dirty="0"/>
              <a:t> </a:t>
            </a:r>
            <a:r>
              <a:rPr lang="de-DE" err="1"/>
              <a:t>kaikki</a:t>
            </a:r>
            <a:r>
              <a:rPr lang="de-DE" dirty="0"/>
              <a:t> </a:t>
            </a:r>
            <a:r>
              <a:rPr lang="de-DE" err="1"/>
              <a:t>kysymykset</a:t>
            </a:r>
            <a:r>
              <a:rPr lang="de-DE" dirty="0"/>
              <a:t> </a:t>
            </a:r>
            <a:r>
              <a:rPr lang="de-DE" err="1"/>
              <a:t>aihepiiriin</a:t>
            </a:r>
            <a:r>
              <a:rPr lang="de-DE" dirty="0"/>
              <a:t> </a:t>
            </a:r>
            <a:r>
              <a:rPr lang="de-DE" err="1"/>
              <a:t>sekä</a:t>
            </a:r>
            <a:r>
              <a:rPr lang="de-DE" dirty="0"/>
              <a:t> </a:t>
            </a:r>
            <a:r>
              <a:rPr lang="de-DE" err="1"/>
              <a:t>teidän</a:t>
            </a:r>
            <a:r>
              <a:rPr lang="de-DE" dirty="0"/>
              <a:t> </a:t>
            </a:r>
            <a:r>
              <a:rPr lang="de-DE"/>
              <a:t>opintoihinne? </a:t>
            </a:r>
          </a:p>
          <a:p>
            <a:pPr lvl="1"/>
            <a:r>
              <a:rPr lang="de-DE" err="1"/>
              <a:t>Mitkä</a:t>
            </a:r>
            <a:r>
              <a:rPr lang="de-DE" dirty="0"/>
              <a:t> </a:t>
            </a:r>
            <a:r>
              <a:rPr lang="de-DE" err="1"/>
              <a:t>toisen</a:t>
            </a:r>
            <a:r>
              <a:rPr lang="de-DE" dirty="0"/>
              <a:t> </a:t>
            </a:r>
            <a:r>
              <a:rPr lang="de-DE" err="1"/>
              <a:t>ryhmän</a:t>
            </a:r>
            <a:r>
              <a:rPr lang="de-DE" dirty="0"/>
              <a:t> </a:t>
            </a:r>
            <a:r>
              <a:rPr lang="de-DE" err="1"/>
              <a:t>kysymyksistä</a:t>
            </a:r>
            <a:r>
              <a:rPr lang="de-DE" dirty="0"/>
              <a:t> </a:t>
            </a:r>
            <a:r>
              <a:rPr lang="de-DE" err="1"/>
              <a:t>ovat</a:t>
            </a:r>
            <a:r>
              <a:rPr lang="de-DE" dirty="0"/>
              <a:t> </a:t>
            </a:r>
            <a:r>
              <a:rPr lang="de-DE" err="1"/>
              <a:t>mielestänne</a:t>
            </a:r>
            <a:r>
              <a:rPr lang="de-DE" dirty="0"/>
              <a:t> </a:t>
            </a:r>
            <a:r>
              <a:rPr lang="de-DE"/>
              <a:t>kiinnostavimpia/relevanteimpia?</a:t>
            </a:r>
            <a:endParaRPr lang="en-F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CA8BDB-1987-4A3F-AD9F-D11F4FD5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23.11.2020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B0302C-767A-4988-A906-D018A54F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01B962-E4C1-4ECE-B657-4A83F8A9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53EC-D2C7-40AA-BD15-4B980A577FC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46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B9CFA-BD26-4FD0-BE34-720150C2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81C909-5D84-4A89-BE4B-246C9A0DA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e-DE" err="1"/>
              <a:t>Valitkaa</a:t>
            </a:r>
            <a:r>
              <a:rPr lang="de-DE" dirty="0"/>
              <a:t> 2 </a:t>
            </a:r>
            <a:r>
              <a:rPr lang="de-DE"/>
              <a:t>relevanteinta kysymystä/aihe</a:t>
            </a:r>
          </a:p>
          <a:p>
            <a:r>
              <a:rPr lang="de-DE" err="1"/>
              <a:t>Palauttakaa</a:t>
            </a:r>
            <a:r>
              <a:rPr lang="de-DE" dirty="0"/>
              <a:t> </a:t>
            </a:r>
            <a:r>
              <a:rPr lang="de-DE" err="1"/>
              <a:t>lopuksi</a:t>
            </a:r>
            <a:r>
              <a:rPr lang="de-DE" dirty="0"/>
              <a:t> </a:t>
            </a:r>
            <a:r>
              <a:rPr lang="de-DE" err="1"/>
              <a:t>tämä</a:t>
            </a:r>
            <a:r>
              <a:rPr lang="de-DE" dirty="0"/>
              <a:t> </a:t>
            </a:r>
            <a:r>
              <a:rPr lang="de-DE" err="1"/>
              <a:t>listaus</a:t>
            </a:r>
            <a:r>
              <a:rPr lang="de-DE" dirty="0"/>
              <a:t> </a:t>
            </a:r>
            <a:r>
              <a:rPr lang="de-DE" err="1"/>
              <a:t>opettajille</a:t>
            </a:r>
            <a:r>
              <a:rPr lang="de-DE" dirty="0"/>
              <a:t> </a:t>
            </a:r>
            <a:r>
              <a:rPr lang="de-DE" err="1"/>
              <a:t>Pedanetin</a:t>
            </a:r>
            <a:r>
              <a:rPr lang="de-DE" dirty="0"/>
              <a:t> </a:t>
            </a:r>
            <a:r>
              <a:rPr lang="de-DE" err="1"/>
              <a:t>kautta</a:t>
            </a:r>
            <a:r>
              <a:rPr lang="de-DE" dirty="0"/>
              <a:t> (</a:t>
            </a:r>
            <a:r>
              <a:rPr lang="de-DE" err="1"/>
              <a:t>palautuslaatikko</a:t>
            </a:r>
            <a:r>
              <a:rPr lang="de-DE" dirty="0"/>
              <a:t>)</a:t>
            </a:r>
          </a:p>
          <a:p>
            <a:r>
              <a:rPr lang="de-DE" err="1"/>
              <a:t>Nämä</a:t>
            </a:r>
            <a:r>
              <a:rPr lang="de-DE" dirty="0"/>
              <a:t> </a:t>
            </a:r>
            <a:r>
              <a:rPr lang="de-DE" err="1"/>
              <a:t>kysmykset</a:t>
            </a:r>
            <a:r>
              <a:rPr lang="de-DE" dirty="0"/>
              <a:t> </a:t>
            </a:r>
            <a:r>
              <a:rPr lang="de-DE" err="1"/>
              <a:t>otetaan</a:t>
            </a:r>
            <a:r>
              <a:rPr lang="de-DE" dirty="0"/>
              <a:t> </a:t>
            </a:r>
            <a:r>
              <a:rPr lang="de-DE" err="1"/>
              <a:t>sitten</a:t>
            </a:r>
            <a:r>
              <a:rPr lang="de-DE" dirty="0"/>
              <a:t> </a:t>
            </a:r>
            <a:r>
              <a:rPr lang="de-DE" err="1"/>
              <a:t>mukaan</a:t>
            </a:r>
            <a:r>
              <a:rPr lang="de-DE" dirty="0"/>
              <a:t> </a:t>
            </a:r>
            <a:r>
              <a:rPr lang="de-DE" err="1"/>
              <a:t>Prope-kysymyksiin</a:t>
            </a:r>
            <a:endParaRPr lang="de-DE"/>
          </a:p>
          <a:p>
            <a:endParaRPr lang="de-DE" dirty="0"/>
          </a:p>
          <a:p>
            <a:r>
              <a:rPr lang="de-DE" dirty="0"/>
              <a:t>Jos on </a:t>
            </a:r>
            <a:r>
              <a:rPr lang="de-DE" err="1"/>
              <a:t>paljon</a:t>
            </a:r>
            <a:r>
              <a:rPr lang="de-DE" dirty="0"/>
              <a:t> </a:t>
            </a:r>
            <a:r>
              <a:rPr lang="de-DE" err="1"/>
              <a:t>aikaa</a:t>
            </a:r>
            <a:r>
              <a:rPr lang="de-DE" dirty="0"/>
              <a:t>, </a:t>
            </a:r>
            <a:r>
              <a:rPr lang="de-DE" err="1"/>
              <a:t>voitte</a:t>
            </a:r>
            <a:r>
              <a:rPr lang="de-DE" dirty="0"/>
              <a:t> </a:t>
            </a:r>
            <a:r>
              <a:rPr lang="de-DE" err="1"/>
              <a:t>myös</a:t>
            </a:r>
            <a:r>
              <a:rPr lang="de-DE" dirty="0"/>
              <a:t> </a:t>
            </a:r>
            <a:r>
              <a:rPr lang="de-DE" err="1"/>
              <a:t>jo</a:t>
            </a:r>
            <a:r>
              <a:rPr lang="de-DE" dirty="0"/>
              <a:t> </a:t>
            </a:r>
            <a:r>
              <a:rPr lang="de-DE" err="1"/>
              <a:t>käsitellä</a:t>
            </a:r>
            <a:r>
              <a:rPr lang="de-DE" dirty="0"/>
              <a:t> </a:t>
            </a:r>
            <a:r>
              <a:rPr lang="de-DE" err="1"/>
              <a:t>nämä</a:t>
            </a:r>
            <a:r>
              <a:rPr lang="de-DE" dirty="0"/>
              <a:t> </a:t>
            </a:r>
            <a:r>
              <a:rPr lang="de-DE" err="1"/>
              <a:t>kysymykset</a:t>
            </a:r>
            <a:r>
              <a:rPr lang="de-DE" dirty="0"/>
              <a:t> </a:t>
            </a:r>
            <a:r>
              <a:rPr lang="de-DE" err="1"/>
              <a:t>ryhmässänne</a:t>
            </a:r>
            <a:r>
              <a:rPr lang="de-DE" dirty="0"/>
              <a:t>. </a:t>
            </a:r>
            <a:r>
              <a:rPr lang="de-DE" err="1"/>
              <a:t>Tehkää</a:t>
            </a:r>
            <a:r>
              <a:rPr lang="de-DE" dirty="0"/>
              <a:t> </a:t>
            </a:r>
            <a:r>
              <a:rPr lang="de-DE" err="1"/>
              <a:t>kuitenkin</a:t>
            </a:r>
            <a:r>
              <a:rPr lang="de-DE" dirty="0"/>
              <a:t> </a:t>
            </a:r>
            <a:r>
              <a:rPr lang="de-DE" err="1"/>
              <a:t>ensiksi</a:t>
            </a:r>
            <a:r>
              <a:rPr lang="de-DE" dirty="0"/>
              <a:t> </a:t>
            </a:r>
            <a:r>
              <a:rPr lang="de-DE" err="1"/>
              <a:t>listaus</a:t>
            </a:r>
            <a:r>
              <a:rPr lang="de-DE" dirty="0"/>
              <a:t> </a:t>
            </a:r>
            <a:r>
              <a:rPr lang="de-DE" err="1"/>
              <a:t>kysymyksistä</a:t>
            </a:r>
            <a:r>
              <a:rPr lang="de-DE" dirty="0"/>
              <a:t>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319FF4-AD4B-4D06-8963-53CEC06C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23.11.2020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A3BC53-B820-4BAE-BD33-297A3BB42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41CD40-0955-4E69-B2C5-465B260A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53EC-D2C7-40AA-BD15-4B980A577FC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28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1E9650-A4AB-4819-A5C7-6C4FB88E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tx2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DEE178-D1D5-47AF-926F-0DFF45CD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8880673-BB2B-47F5-A80D-5D85590E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Mitä</a:t>
            </a:r>
            <a:r>
              <a:rPr lang="de-DE" dirty="0"/>
              <a:t> </a:t>
            </a:r>
            <a:r>
              <a:rPr lang="de-DE" dirty="0" err="1"/>
              <a:t>tänään</a:t>
            </a:r>
            <a:r>
              <a:rPr lang="de-DE" dirty="0"/>
              <a:t> </a:t>
            </a:r>
            <a:r>
              <a:rPr lang="de-DE" dirty="0" err="1"/>
              <a:t>tehdään</a:t>
            </a:r>
            <a:endParaRPr lang="en-FI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A5D0217-CA41-4970-95C5-AC4027CFE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err="1">
                <a:latin typeface="Helvetica"/>
              </a:rPr>
              <a:t>Kertaus</a:t>
            </a:r>
            <a:r>
              <a:rPr lang="de-DE" dirty="0">
                <a:latin typeface="Helvetica"/>
              </a:rPr>
              <a:t> KV-</a:t>
            </a:r>
            <a:r>
              <a:rPr lang="de-DE" err="1">
                <a:latin typeface="Helvetica"/>
              </a:rPr>
              <a:t>suunnitelmasta</a:t>
            </a:r>
            <a:endParaRPr lang="de-DE">
              <a:latin typeface="Helvetica"/>
            </a:endParaRPr>
          </a:p>
          <a:p>
            <a:r>
              <a:rPr lang="de-DE" err="1">
                <a:latin typeface="Helvetica"/>
              </a:rPr>
              <a:t>Monikielisyys</a:t>
            </a:r>
            <a:r>
              <a:rPr lang="de-DE" dirty="0">
                <a:latin typeface="Helvetica"/>
              </a:rPr>
              <a:t> &amp; </a:t>
            </a:r>
            <a:r>
              <a:rPr lang="de-DE" err="1">
                <a:latin typeface="Helvetica"/>
              </a:rPr>
              <a:t>monikulttuurisuus</a:t>
            </a:r>
            <a:r>
              <a:rPr lang="de-DE" dirty="0">
                <a:latin typeface="Helvetica"/>
              </a:rPr>
              <a:t> </a:t>
            </a:r>
            <a:r>
              <a:rPr lang="de-DE" err="1">
                <a:latin typeface="Helvetica"/>
              </a:rPr>
              <a:t>tähänastisissa</a:t>
            </a:r>
            <a:r>
              <a:rPr lang="de-DE" dirty="0">
                <a:latin typeface="Helvetica"/>
              </a:rPr>
              <a:t> </a:t>
            </a:r>
            <a:r>
              <a:rPr lang="de-DE" err="1">
                <a:latin typeface="Helvetica"/>
              </a:rPr>
              <a:t>opinnoissa</a:t>
            </a:r>
            <a:r>
              <a:rPr lang="de-DE" dirty="0">
                <a:latin typeface="Helvetica"/>
              </a:rPr>
              <a:t> </a:t>
            </a:r>
            <a:endParaRPr lang="de-DE" dirty="0"/>
          </a:p>
          <a:p>
            <a:r>
              <a:rPr lang="de-DE">
                <a:latin typeface="Helvetica"/>
              </a:rPr>
              <a:t>Missä muodossa tämä aihe koskee teitä? </a:t>
            </a:r>
            <a:r>
              <a:rPr lang="de-DE">
                <a:latin typeface="Helvetica"/>
                <a:sym typeface="Wingdings" panose="05000000000000000000" pitchFamily="2" charset="2"/>
              </a:rPr>
              <a:t> omien kysymyksien/kiinnostuksenkohteiden ilmaisemista  niistä</a:t>
            </a:r>
            <a:r>
              <a:rPr lang="de-DE" dirty="0">
                <a:latin typeface="Helvetica"/>
                <a:sym typeface="Wingdings" panose="05000000000000000000" pitchFamily="2" charset="2"/>
              </a:rPr>
              <a:t> </a:t>
            </a:r>
            <a:r>
              <a:rPr lang="de-DE" err="1">
                <a:latin typeface="Helvetica"/>
                <a:sym typeface="Wingdings" panose="05000000000000000000" pitchFamily="2" charset="2"/>
              </a:rPr>
              <a:t>muodostetaan</a:t>
            </a:r>
            <a:r>
              <a:rPr lang="de-DE" dirty="0">
                <a:latin typeface="Helvetica"/>
                <a:sym typeface="Wingdings" panose="05000000000000000000" pitchFamily="2" charset="2"/>
              </a:rPr>
              <a:t> </a:t>
            </a:r>
            <a:r>
              <a:rPr lang="de-DE" err="1">
                <a:latin typeface="Helvetica"/>
                <a:sym typeface="Wingdings" panose="05000000000000000000" pitchFamily="2" charset="2"/>
              </a:rPr>
              <a:t>Prope-kysymykset</a:t>
            </a:r>
            <a:r>
              <a:rPr lang="de-DE" dirty="0">
                <a:latin typeface="Helvetica"/>
                <a:sym typeface="Wingdings" panose="05000000000000000000" pitchFamily="2" charset="2"/>
              </a:rPr>
              <a:t> 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70C6B93-7D9A-48EE-92C8-94614CA0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23.11.2020</a:t>
            </a:r>
          </a:p>
        </p:txBody>
      </p:sp>
    </p:spTree>
    <p:extLst>
      <p:ext uri="{BB962C8B-B14F-4D97-AF65-F5344CB8AC3E}">
        <p14:creationId xmlns:p14="http://schemas.microsoft.com/office/powerpoint/2010/main" val="327226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034" y="332778"/>
            <a:ext cx="7368419" cy="1019912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err="1">
                <a:latin typeface="Helvetica"/>
              </a:rPr>
              <a:t>Kansainvälistymissuunnitelma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9034" y="1394715"/>
            <a:ext cx="8229600" cy="5197910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/>
              <a:t>Tavoitteena</a:t>
            </a:r>
            <a:r>
              <a:rPr lang="en-GB" dirty="0"/>
              <a:t>, </a:t>
            </a:r>
            <a:r>
              <a:rPr lang="en-GB" dirty="0" err="1"/>
              <a:t>että</a:t>
            </a:r>
            <a:r>
              <a:rPr lang="en-GB" dirty="0"/>
              <a:t> </a:t>
            </a:r>
            <a:r>
              <a:rPr lang="en-GB" dirty="0" err="1"/>
              <a:t>jokainen</a:t>
            </a:r>
            <a:r>
              <a:rPr lang="en-GB" dirty="0"/>
              <a:t> </a:t>
            </a:r>
            <a:r>
              <a:rPr lang="en-GB" dirty="0" err="1"/>
              <a:t>JYUn</a:t>
            </a:r>
            <a:r>
              <a:rPr lang="en-GB" dirty="0"/>
              <a:t> </a:t>
            </a:r>
            <a:r>
              <a:rPr lang="en-GB" dirty="0" err="1"/>
              <a:t>opiskelija</a:t>
            </a:r>
            <a:r>
              <a:rPr lang="en-GB" dirty="0"/>
              <a:t> </a:t>
            </a:r>
            <a:r>
              <a:rPr lang="en-GB" dirty="0" err="1"/>
              <a:t>tekee</a:t>
            </a:r>
            <a:r>
              <a:rPr lang="en-GB" dirty="0"/>
              <a:t> </a:t>
            </a:r>
            <a:r>
              <a:rPr lang="en-GB" dirty="0" err="1"/>
              <a:t>kv-suunnitelman</a:t>
            </a:r>
            <a:r>
              <a:rPr lang="en-GB" dirty="0"/>
              <a:t> </a:t>
            </a:r>
            <a:r>
              <a:rPr lang="en-GB" dirty="0" err="1"/>
              <a:t>opintojensa</a:t>
            </a:r>
            <a:r>
              <a:rPr lang="en-GB" dirty="0"/>
              <a:t> </a:t>
            </a:r>
            <a:r>
              <a:rPr lang="en-GB" dirty="0" err="1"/>
              <a:t>alussa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etenee</a:t>
            </a:r>
            <a:r>
              <a:rPr lang="en-GB" dirty="0"/>
              <a:t> </a:t>
            </a:r>
            <a:r>
              <a:rPr lang="en-GB" dirty="0" err="1"/>
              <a:t>suunnitelmallisesti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toteutuksessa</a:t>
            </a:r>
            <a:endParaRPr lang="en-GB" dirty="0"/>
          </a:p>
          <a:p>
            <a:r>
              <a:rPr lang="en-GB" dirty="0" err="1"/>
              <a:t>Kansainvälisessä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monikielisessä</a:t>
            </a:r>
            <a:r>
              <a:rPr lang="en-GB" dirty="0"/>
              <a:t> </a:t>
            </a:r>
            <a:r>
              <a:rPr lang="en-GB" dirty="0" err="1"/>
              <a:t>työelämässä</a:t>
            </a:r>
            <a:r>
              <a:rPr lang="en-GB" dirty="0"/>
              <a:t> </a:t>
            </a:r>
            <a:r>
              <a:rPr lang="en-GB" dirty="0" err="1"/>
              <a:t>tarvittavan</a:t>
            </a:r>
            <a:r>
              <a:rPr lang="en-GB" dirty="0"/>
              <a:t> </a:t>
            </a:r>
            <a:r>
              <a:rPr lang="en-GB" dirty="0" err="1"/>
              <a:t>osaamisen</a:t>
            </a:r>
            <a:r>
              <a:rPr lang="en-GB" dirty="0"/>
              <a:t> </a:t>
            </a:r>
            <a:r>
              <a:rPr lang="en-GB" dirty="0" err="1"/>
              <a:t>tunnistaminen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</a:t>
            </a:r>
            <a:r>
              <a:rPr lang="en-GB" dirty="0" err="1"/>
              <a:t>tietoinen</a:t>
            </a:r>
            <a:r>
              <a:rPr lang="en-GB" dirty="0"/>
              <a:t> </a:t>
            </a:r>
            <a:r>
              <a:rPr lang="en-GB" dirty="0" err="1"/>
              <a:t>rakentaminen</a:t>
            </a:r>
            <a:r>
              <a:rPr lang="en-GB" dirty="0"/>
              <a:t> </a:t>
            </a:r>
            <a:r>
              <a:rPr lang="en-GB" dirty="0" err="1"/>
              <a:t>opintojen</a:t>
            </a:r>
            <a:r>
              <a:rPr lang="en-GB" dirty="0"/>
              <a:t> </a:t>
            </a:r>
            <a:r>
              <a:rPr lang="en-GB" dirty="0" err="1"/>
              <a:t>aikana</a:t>
            </a:r>
            <a:endParaRPr lang="en-GB" dirty="0"/>
          </a:p>
          <a:p>
            <a:r>
              <a:rPr lang="en-GB" dirty="0"/>
              <a:t>Oman </a:t>
            </a:r>
            <a:r>
              <a:rPr lang="en-GB" dirty="0" err="1"/>
              <a:t>kansainvälisen</a:t>
            </a:r>
            <a:r>
              <a:rPr lang="en-GB" dirty="0"/>
              <a:t> </a:t>
            </a:r>
            <a:r>
              <a:rPr lang="en-GB" dirty="0" err="1"/>
              <a:t>kokemuksen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osaamisen</a:t>
            </a:r>
            <a:r>
              <a:rPr lang="en-GB" dirty="0"/>
              <a:t> </a:t>
            </a:r>
            <a:r>
              <a:rPr lang="en-GB" dirty="0" err="1"/>
              <a:t>näkyväksitekeminen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tunnistaminen</a:t>
            </a:r>
            <a:endParaRPr lang="en-GB" dirty="0"/>
          </a:p>
          <a:p>
            <a:r>
              <a:rPr lang="en-GB" dirty="0"/>
              <a:t>On </a:t>
            </a:r>
            <a:r>
              <a:rPr lang="en-GB" dirty="0" err="1"/>
              <a:t>laitoksille</a:t>
            </a:r>
            <a:r>
              <a:rPr lang="en-GB" dirty="0"/>
              <a:t> / </a:t>
            </a:r>
            <a:r>
              <a:rPr lang="en-GB" dirty="0" err="1"/>
              <a:t>tiedekuntiin</a:t>
            </a:r>
            <a:r>
              <a:rPr lang="en-GB" dirty="0"/>
              <a:t> </a:t>
            </a:r>
            <a:r>
              <a:rPr lang="en-GB" dirty="0" err="1"/>
              <a:t>tehtävä</a:t>
            </a:r>
            <a:r>
              <a:rPr lang="en-GB" dirty="0"/>
              <a:t> </a:t>
            </a:r>
            <a:r>
              <a:rPr lang="en-GB" dirty="0" err="1"/>
              <a:t>suunnitelma</a:t>
            </a:r>
            <a:r>
              <a:rPr lang="en-GB" dirty="0"/>
              <a:t>, </a:t>
            </a:r>
            <a:r>
              <a:rPr lang="en-GB" dirty="0" err="1"/>
              <a:t>jossa</a:t>
            </a:r>
            <a:r>
              <a:rPr lang="en-GB" dirty="0"/>
              <a:t> HOPS </a:t>
            </a:r>
            <a:r>
              <a:rPr lang="en-GB" dirty="0" err="1"/>
              <a:t>ohjaus</a:t>
            </a:r>
            <a:r>
              <a:rPr lang="en-GB" dirty="0"/>
              <a:t> on </a:t>
            </a:r>
            <a:r>
              <a:rPr lang="en-GB" dirty="0" err="1"/>
              <a:t>keskeisessä</a:t>
            </a:r>
            <a:r>
              <a:rPr lang="en-GB" dirty="0"/>
              <a:t> </a:t>
            </a:r>
            <a:r>
              <a:rPr lang="en-GB" dirty="0" err="1"/>
              <a:t>roolissa</a:t>
            </a:r>
            <a:endParaRPr lang="en-GB" dirty="0"/>
          </a:p>
          <a:p>
            <a:r>
              <a:rPr lang="en-GB" dirty="0" err="1"/>
              <a:t>Movi</a:t>
            </a:r>
            <a:r>
              <a:rPr lang="en-GB" dirty="0"/>
              <a:t> </a:t>
            </a:r>
            <a:r>
              <a:rPr lang="en-GB" dirty="0" err="1"/>
              <a:t>toimii</a:t>
            </a:r>
            <a:r>
              <a:rPr lang="en-GB" dirty="0"/>
              <a:t> </a:t>
            </a:r>
            <a:r>
              <a:rPr lang="en-GB" dirty="0" err="1"/>
              <a:t>fasilitattorina</a:t>
            </a:r>
            <a:r>
              <a:rPr lang="en-GB" dirty="0"/>
              <a:t> / </a:t>
            </a:r>
            <a:r>
              <a:rPr lang="en-GB" dirty="0" err="1"/>
              <a:t>alkuunsaattajana</a:t>
            </a:r>
            <a:endParaRPr lang="en-GB" dirty="0"/>
          </a:p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23.11.2020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5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B96495-1544-4117-9775-D8DE5BC4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CBA4EC-ED75-4713-BE47-64DA8E1D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90781F-CD31-4355-AC48-F3D2000A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de-DE" sz="3000" b="0" dirty="0">
                <a:latin typeface="Helvetica"/>
              </a:rPr>
              <a:t/>
            </a:r>
            <a:br>
              <a:rPr lang="de-DE" sz="3000" b="0" dirty="0">
                <a:latin typeface="Helvetica"/>
              </a:rPr>
            </a:br>
            <a:r>
              <a:rPr lang="de-DE" sz="3400" dirty="0" err="1">
                <a:latin typeface="Helvetica"/>
              </a:rPr>
              <a:t>Mitä</a:t>
            </a:r>
            <a:r>
              <a:rPr lang="de-DE" sz="3400" dirty="0">
                <a:latin typeface="Helvetica"/>
              </a:rPr>
              <a:t> </a:t>
            </a:r>
            <a:r>
              <a:rPr lang="de-DE" sz="3400" dirty="0" err="1">
                <a:latin typeface="Helvetica"/>
              </a:rPr>
              <a:t>kansainvälisyys</a:t>
            </a:r>
            <a:r>
              <a:rPr lang="de-DE" sz="3400" dirty="0">
                <a:latin typeface="Helvetica"/>
              </a:rPr>
              <a:t> on </a:t>
            </a:r>
            <a:r>
              <a:rPr lang="de-DE" sz="3400" dirty="0" err="1">
                <a:latin typeface="Helvetica"/>
              </a:rPr>
              <a:t>kasvatus-tieteissä</a:t>
            </a:r>
            <a:r>
              <a:rPr lang="de-DE" sz="3400" dirty="0">
                <a:latin typeface="Helvetica"/>
              </a:rPr>
              <a:t>?</a:t>
            </a:r>
            <a:r>
              <a:rPr lang="de-DE" sz="3400" dirty="0"/>
              <a:t/>
            </a:r>
            <a:br>
              <a:rPr lang="de-DE" sz="3400" dirty="0"/>
            </a:br>
            <a:endParaRPr lang="en-GB" sz="34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A2E055-DB92-4C22-B874-A91C78397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de-DE" dirty="0">
                <a:latin typeface="Helvetica"/>
              </a:rPr>
              <a:t>Global Citizenship</a:t>
            </a:r>
            <a:br>
              <a:rPr lang="de-DE" dirty="0">
                <a:latin typeface="Helvetica"/>
              </a:rPr>
            </a:br>
            <a:r>
              <a:rPr lang="de-DE" dirty="0">
                <a:latin typeface="Helvetica"/>
              </a:rPr>
              <a:t>- </a:t>
            </a:r>
            <a:r>
              <a:rPr lang="en-US" dirty="0">
                <a:latin typeface="Helvetica"/>
              </a:rPr>
              <a:t>global interdependence and cultural diversity, social responsibility, global competence, and global civic engagement</a:t>
            </a:r>
            <a:endParaRPr lang="en-GB">
              <a:latin typeface="Helvetica"/>
            </a:endParaRPr>
          </a:p>
          <a:p>
            <a:r>
              <a:rPr lang="de-DE">
                <a:latin typeface="Helvetica"/>
              </a:rPr>
              <a:t>Global Education</a:t>
            </a:r>
            <a:endParaRPr lang="en-GB">
              <a:latin typeface="Helvetica"/>
            </a:endParaRPr>
          </a:p>
          <a:p>
            <a:r>
              <a:rPr lang="de-DE">
                <a:latin typeface="Helvetica"/>
              </a:rPr>
              <a:t>Kielitietoinen pedagogiikka</a:t>
            </a:r>
            <a:endParaRPr lang="en-GB">
              <a:latin typeface="Helvetica"/>
            </a:endParaRPr>
          </a:p>
          <a:p>
            <a:r>
              <a:rPr lang="de-DE">
                <a:latin typeface="Helvetica"/>
              </a:rPr>
              <a:t>k</a:t>
            </a:r>
            <a:r>
              <a:rPr lang="en-US">
                <a:latin typeface="Helvetica"/>
              </a:rPr>
              <a:t>ulttuurienvälinen ja vuorovaikutuksellinenkompetenssi</a:t>
            </a:r>
            <a:endParaRPr lang="en-GB">
              <a:latin typeface="Helvetica"/>
            </a:endParaRPr>
          </a:p>
          <a:p>
            <a:r>
              <a:rPr lang="en-US">
                <a:latin typeface="Helvetica"/>
              </a:rPr>
              <a:t>moninaisuusosaaminen </a:t>
            </a:r>
            <a:endParaRPr lang="en-GB">
              <a:latin typeface="Helvetica"/>
            </a:endParaRPr>
          </a:p>
          <a:p>
            <a:r>
              <a:rPr lang="en-US" dirty="0" err="1">
                <a:latin typeface="Helvetica"/>
              </a:rPr>
              <a:t>kansainvälinen</a:t>
            </a:r>
            <a:r>
              <a:rPr lang="en-US" dirty="0">
                <a:latin typeface="Helvetica"/>
              </a:rPr>
              <a:t> </a:t>
            </a:r>
            <a:r>
              <a:rPr lang="en-US" dirty="0" err="1">
                <a:latin typeface="Helvetica"/>
              </a:rPr>
              <a:t>asiantuntijuus</a:t>
            </a:r>
            <a:endParaRPr lang="en-US" dirty="0">
              <a:latin typeface="Helvetica"/>
            </a:endParaRPr>
          </a:p>
          <a:p>
            <a:r>
              <a:rPr lang="en-US">
                <a:latin typeface="Helvetica"/>
              </a:rPr>
              <a:t>globaali</a:t>
            </a:r>
            <a:r>
              <a:rPr lang="en-US" dirty="0">
                <a:latin typeface="Helvetica"/>
              </a:rPr>
              <a:t> ja </a:t>
            </a:r>
            <a:r>
              <a:rPr lang="en-US" dirty="0" err="1">
                <a:latin typeface="Helvetica"/>
              </a:rPr>
              <a:t>eettinen</a:t>
            </a:r>
            <a:r>
              <a:rPr lang="en-US" dirty="0">
                <a:latin typeface="Helvetica"/>
              </a:rPr>
              <a:t> </a:t>
            </a:r>
            <a:r>
              <a:rPr lang="en-US" dirty="0" err="1">
                <a:latin typeface="Helvetica"/>
              </a:rPr>
              <a:t>vastuullisuus</a:t>
            </a:r>
            <a:endParaRPr lang="en-US" dirty="0">
              <a:latin typeface="Helvetica"/>
            </a:endParaRPr>
          </a:p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DC9FC3-B478-4AB7-AE61-F635CF83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23.11.2020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756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Allport</a:t>
            </a:r>
            <a:r>
              <a:rPr lang="en-US" dirty="0"/>
              <a:t> (1954) Contact hypothesis</a:t>
            </a:r>
            <a:endParaRPr lang="fi-FI" b="1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Contact with different groups / ethnic relationships will enhance the tolerance of differences and prevent prejudice</a:t>
            </a:r>
          </a:p>
          <a:p>
            <a:pPr lvl="1"/>
            <a:r>
              <a:rPr lang="en-US" dirty="0"/>
              <a:t>What is familiar is not frightening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Four conditions for optimal intergroup contact:</a:t>
            </a:r>
          </a:p>
          <a:p>
            <a:pPr lvl="1"/>
            <a:r>
              <a:rPr lang="en-US" b="1" dirty="0"/>
              <a:t>equal group status within the situation,</a:t>
            </a:r>
          </a:p>
          <a:p>
            <a:pPr lvl="1"/>
            <a:r>
              <a:rPr lang="en-US" b="1" dirty="0"/>
              <a:t>common goals, </a:t>
            </a:r>
          </a:p>
          <a:p>
            <a:pPr lvl="1"/>
            <a:r>
              <a:rPr lang="en-US" b="1" dirty="0"/>
              <a:t>intergroup cooperation and </a:t>
            </a:r>
          </a:p>
          <a:p>
            <a:pPr lvl="1"/>
            <a:r>
              <a:rPr lang="en-US" b="1" dirty="0"/>
              <a:t>authority support.</a:t>
            </a:r>
            <a:endParaRPr lang="fi-FI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8040" y="6152551"/>
            <a:ext cx="1610744" cy="13574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Lotta Kokkonen, MOVI, JYU</a:t>
            </a:r>
          </a:p>
        </p:txBody>
      </p:sp>
    </p:spTree>
    <p:extLst>
      <p:ext uri="{BB962C8B-B14F-4D97-AF65-F5344CB8AC3E}">
        <p14:creationId xmlns:p14="http://schemas.microsoft.com/office/powerpoint/2010/main" val="27528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318" y="857250"/>
            <a:ext cx="5517243" cy="764934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test</a:t>
            </a:r>
            <a:r>
              <a:rPr lang="fi-FI" dirty="0"/>
              <a:t>: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08" y="1750208"/>
            <a:ext cx="5888598" cy="42655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Lotta </a:t>
            </a:r>
            <a:r>
              <a:rPr lang="en-US" dirty="0" err="1"/>
              <a:t>Kokkonen</a:t>
            </a:r>
            <a:r>
              <a:rPr lang="en-US" dirty="0"/>
              <a:t>, MOVI, JYU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532" y="1464241"/>
            <a:ext cx="6414550" cy="4247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902" y="5775658"/>
            <a:ext cx="4503810" cy="4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8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dirty="0" err="1"/>
              <a:t>Strong</a:t>
            </a:r>
            <a:r>
              <a:rPr lang="fi-FI" dirty="0"/>
              <a:t> </a:t>
            </a:r>
            <a:r>
              <a:rPr lang="fi-FI" dirty="0" err="1"/>
              <a:t>feelings</a:t>
            </a:r>
            <a:r>
              <a:rPr lang="fi-FI" dirty="0"/>
              <a:t> and </a:t>
            </a:r>
            <a:r>
              <a:rPr lang="fi-FI" dirty="0" err="1"/>
              <a:t>emotions</a:t>
            </a:r>
            <a:r>
              <a:rPr lang="fi-FI" dirty="0"/>
              <a:t> IC </a:t>
            </a:r>
            <a:r>
              <a:rPr lang="fi-FI" dirty="0" err="1"/>
              <a:t>contexts</a:t>
            </a:r>
            <a:endParaRPr lang="fi-FI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306285" y="2240756"/>
            <a:ext cx="6690049" cy="397966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GB" sz="2400" dirty="0"/>
              <a:t>Anxiety, ambiguity, uncertainty</a:t>
            </a:r>
          </a:p>
          <a:p>
            <a:pPr eaLnBrk="1" hangingPunct="1"/>
            <a:endParaRPr lang="en-GB" sz="2400" b="1" dirty="0"/>
          </a:p>
          <a:p>
            <a:pPr eaLnBrk="1" hangingPunct="1"/>
            <a:r>
              <a:rPr lang="en-GB" sz="2400" b="1" dirty="0"/>
              <a:t>Reactions:</a:t>
            </a:r>
          </a:p>
          <a:p>
            <a:r>
              <a:rPr lang="en-GB" sz="2400" dirty="0"/>
              <a:t>tiredness</a:t>
            </a:r>
          </a:p>
          <a:p>
            <a:r>
              <a:rPr lang="en-GB" sz="2400" dirty="0"/>
              <a:t>burnout</a:t>
            </a:r>
            <a:endParaRPr lang="fi-FI" sz="2400" dirty="0"/>
          </a:p>
          <a:p>
            <a:r>
              <a:rPr lang="fi-FI" sz="2400" dirty="0" err="1"/>
              <a:t>avoiding</a:t>
            </a:r>
            <a:r>
              <a:rPr lang="fi-FI" sz="2400" dirty="0"/>
              <a:t> </a:t>
            </a:r>
            <a:r>
              <a:rPr lang="fi-FI" sz="2400" dirty="0" err="1"/>
              <a:t>contact</a:t>
            </a:r>
            <a:endParaRPr lang="fi-FI" sz="2400" dirty="0"/>
          </a:p>
          <a:p>
            <a:r>
              <a:rPr lang="fi-FI" sz="2400" dirty="0" err="1"/>
              <a:t>alienation</a:t>
            </a:r>
            <a:endParaRPr lang="fi-FI" sz="2400" dirty="0"/>
          </a:p>
          <a:p>
            <a:r>
              <a:rPr lang="en-GB" sz="2400" dirty="0"/>
              <a:t>ethnocentrism and prejudice</a:t>
            </a:r>
          </a:p>
          <a:p>
            <a:r>
              <a:rPr lang="en-GB" sz="2400" dirty="0"/>
              <a:t>blame the others of one’s own bad feelings and problems</a:t>
            </a:r>
            <a:endParaRPr lang="fi-FI" sz="2400" dirty="0"/>
          </a:p>
          <a:p>
            <a:r>
              <a:rPr lang="en-GB" sz="2400" dirty="0"/>
              <a:t>mild paranoia</a:t>
            </a:r>
          </a:p>
          <a:p>
            <a:r>
              <a:rPr lang="en-GB" sz="2400" dirty="0"/>
              <a:t>psychosomatic symptoms, such as aces and pain</a:t>
            </a:r>
          </a:p>
          <a:p>
            <a:pPr lvl="2"/>
            <a:endParaRPr lang="fi-FI" sz="1500" dirty="0"/>
          </a:p>
          <a:p>
            <a:pPr lvl="2" eaLnBrk="1" hangingPunct="1"/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33778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36AEF0D-7FFB-4C76-BCB3-0F7C4FC3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Lämmittely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3ECDA1B-2235-4076-ABB9-3BFA6B6DB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err="1"/>
              <a:t>Keskustelkaa</a:t>
            </a:r>
            <a:r>
              <a:rPr lang="de-DE" dirty="0"/>
              <a:t> </a:t>
            </a:r>
            <a:r>
              <a:rPr lang="de-DE" dirty="0" err="1"/>
              <a:t>seuraavista</a:t>
            </a:r>
            <a:r>
              <a:rPr lang="de-DE" dirty="0"/>
              <a:t> </a:t>
            </a:r>
            <a:r>
              <a:rPr lang="de-DE" dirty="0" err="1"/>
              <a:t>pienissä</a:t>
            </a:r>
            <a:r>
              <a:rPr lang="de-DE" dirty="0"/>
              <a:t> </a:t>
            </a:r>
            <a:r>
              <a:rPr lang="de-DE" dirty="0" err="1"/>
              <a:t>ryhmissä</a:t>
            </a:r>
            <a:r>
              <a:rPr lang="de-DE" dirty="0"/>
              <a:t>: </a:t>
            </a:r>
          </a:p>
          <a:p>
            <a:pPr lvl="1"/>
            <a:r>
              <a:rPr lang="de-DE" dirty="0" err="1"/>
              <a:t>Mitä</a:t>
            </a:r>
            <a:r>
              <a:rPr lang="de-DE" dirty="0"/>
              <a:t> on </a:t>
            </a:r>
            <a:r>
              <a:rPr lang="de-DE" dirty="0" err="1"/>
              <a:t>kulttuuri</a:t>
            </a:r>
            <a:r>
              <a:rPr lang="de-DE" dirty="0"/>
              <a:t> ja </a:t>
            </a:r>
            <a:r>
              <a:rPr lang="de-DE" dirty="0" err="1"/>
              <a:t>miten</a:t>
            </a:r>
            <a:r>
              <a:rPr lang="de-DE" dirty="0"/>
              <a:t> se </a:t>
            </a:r>
            <a:r>
              <a:rPr lang="de-DE" dirty="0" err="1"/>
              <a:t>näkyy</a:t>
            </a:r>
            <a:r>
              <a:rPr lang="de-DE" dirty="0"/>
              <a:t> </a:t>
            </a:r>
            <a:r>
              <a:rPr lang="de-DE" dirty="0" err="1"/>
              <a:t>vuorovaikutuksessa</a:t>
            </a:r>
            <a:r>
              <a:rPr lang="de-DE" dirty="0"/>
              <a:t>/</a:t>
            </a:r>
            <a:r>
              <a:rPr lang="de-DE" dirty="0" err="1"/>
              <a:t>opetuksessa</a:t>
            </a:r>
            <a:r>
              <a:rPr lang="de-DE" dirty="0"/>
              <a:t>? (10 min)</a:t>
            </a:r>
          </a:p>
          <a:p>
            <a:pPr lvl="1">
              <a:buFontTx/>
              <a:buChar char="•"/>
            </a:pPr>
            <a:endParaRPr lang="de-DE" dirty="0"/>
          </a:p>
          <a:p>
            <a:pPr>
              <a:buFont typeface="Arial"/>
              <a:buChar char="•"/>
            </a:pPr>
            <a:r>
              <a:rPr lang="de-DE" dirty="0" err="1"/>
              <a:t>Kirjoittakaa</a:t>
            </a:r>
            <a:r>
              <a:rPr lang="de-DE" dirty="0"/>
              <a:t> </a:t>
            </a:r>
            <a:r>
              <a:rPr lang="de-DE" dirty="0" err="1"/>
              <a:t>keskusteluistanne</a:t>
            </a:r>
            <a:r>
              <a:rPr lang="de-DE" dirty="0"/>
              <a:t> </a:t>
            </a:r>
            <a:r>
              <a:rPr lang="de-DE" dirty="0" err="1"/>
              <a:t>muutamia</a:t>
            </a:r>
            <a:r>
              <a:rPr lang="de-DE" dirty="0"/>
              <a:t> </a:t>
            </a:r>
            <a:r>
              <a:rPr lang="de-DE" dirty="0" err="1"/>
              <a:t>nostoja</a:t>
            </a:r>
            <a:r>
              <a:rPr lang="de-DE" dirty="0"/>
              <a:t> </a:t>
            </a:r>
            <a:r>
              <a:rPr lang="de-DE" dirty="0" err="1"/>
              <a:t>chattiin</a:t>
            </a:r>
            <a:r>
              <a:rPr lang="de-DE" dirty="0"/>
              <a:t>. </a:t>
            </a:r>
          </a:p>
          <a:p>
            <a:pPr marL="0" indent="0">
              <a:buNone/>
            </a:pPr>
            <a:endParaRPr lang="en-FI" dirty="0"/>
          </a:p>
          <a:p>
            <a:pPr lvl="1"/>
            <a:endParaRPr lang="en-FI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895140-F503-4E27-AFE6-6CD7ADFB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23.11.20200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0102B1-9366-42AC-AF0E-C13A4D88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4E54D9-2C32-4449-9B0A-48C101E1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53EC-D2C7-40AA-BD15-4B980A577FC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599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B2B88-BD91-4123-AF1A-BC51A8FF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err="1"/>
              <a:t>Miten</a:t>
            </a:r>
            <a:r>
              <a:rPr lang="de-DE" dirty="0"/>
              <a:t> </a:t>
            </a:r>
            <a:r>
              <a:rPr lang="de-DE" err="1"/>
              <a:t>kansainvälisyys</a:t>
            </a:r>
            <a:r>
              <a:rPr lang="de-DE" dirty="0"/>
              <a:t> </a:t>
            </a:r>
            <a:r>
              <a:rPr lang="de-DE" err="1"/>
              <a:t>liittyy</a:t>
            </a:r>
            <a:r>
              <a:rPr lang="de-DE" dirty="0"/>
              <a:t> </a:t>
            </a:r>
            <a:r>
              <a:rPr lang="de-DE" err="1"/>
              <a:t>teidän</a:t>
            </a:r>
            <a:r>
              <a:rPr lang="de-DE" dirty="0"/>
              <a:t> </a:t>
            </a:r>
            <a:r>
              <a:rPr lang="de-DE"/>
              <a:t>opintoihinne ja </a:t>
            </a:r>
            <a:r>
              <a:rPr lang="de-DE" err="1"/>
              <a:t>tulevaan</a:t>
            </a:r>
            <a:r>
              <a:rPr lang="de-DE" dirty="0"/>
              <a:t> </a:t>
            </a:r>
            <a:r>
              <a:rPr lang="de-DE"/>
              <a:t>työhönne</a:t>
            </a:r>
            <a:r>
              <a:rPr lang="de-DE" dirty="0"/>
              <a:t>? </a:t>
            </a:r>
            <a:endParaRPr lang="en-FI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F66927-4B6F-46C4-A4E1-22E353743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sz="2800" b="1"/>
              <a:t>Opettajuuden ydinosaamisalueet</a:t>
            </a:r>
            <a:endParaRPr lang="de-DE" sz="2800" b="1" dirty="0"/>
          </a:p>
          <a:p>
            <a:pPr lvl="1">
              <a:buFont typeface="Courier New"/>
              <a:buChar char="o"/>
            </a:pPr>
            <a:r>
              <a:rPr lang="de-DE" sz="2400"/>
              <a:t>Eettinen osaaminen</a:t>
            </a:r>
          </a:p>
          <a:p>
            <a:pPr lvl="1">
              <a:buFont typeface="Courier New"/>
              <a:buChar char="o"/>
            </a:pPr>
            <a:r>
              <a:rPr lang="de-DE" sz="2400"/>
              <a:t>Tieteellinen osaaminen</a:t>
            </a:r>
          </a:p>
          <a:p>
            <a:pPr lvl="1">
              <a:buFont typeface="Courier New"/>
              <a:buChar char="o"/>
            </a:pPr>
            <a:r>
              <a:rPr lang="de-DE" sz="2400"/>
              <a:t>Vuorovaikutusosaaminen ja moninaisuuteen liittyvä osaaminen</a:t>
            </a:r>
          </a:p>
          <a:p>
            <a:pPr lvl="1">
              <a:buFont typeface="Courier New"/>
              <a:buChar char="o"/>
            </a:pPr>
            <a:r>
              <a:rPr lang="de-DE" sz="2400"/>
              <a:t>Yhteisöllinen ja yhteiskunnallinen osaaminen</a:t>
            </a:r>
          </a:p>
          <a:p>
            <a:pPr lvl="1">
              <a:buFont typeface="Courier New"/>
              <a:buChar char="o"/>
            </a:pPr>
            <a:r>
              <a:rPr lang="de-DE" sz="2400"/>
              <a:t>Pedagoginen osaaminen </a:t>
            </a:r>
          </a:p>
          <a:p>
            <a:pPr lvl="1">
              <a:buFont typeface="Courier New"/>
              <a:buChar char="o"/>
            </a:pPr>
            <a:r>
              <a:rPr lang="de-DE" sz="2400"/>
              <a:t>Hyvinvointia vahvistava osaaminen</a:t>
            </a:r>
          </a:p>
          <a:p>
            <a:pPr lvl="1">
              <a:buFont typeface="Courier New"/>
              <a:buChar char="o"/>
            </a:pPr>
            <a:r>
              <a:rPr lang="de-DE" sz="2400"/>
              <a:t>Esteettinen osaaminen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D5874F-BD47-417C-B801-EA9E6E26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23.11.2020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8623A8-9476-4805-A909-F64823FC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62073F-18FC-45EC-8B6B-2A63987B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53EC-D2C7-40AA-BD15-4B980A577FC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6149705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kevyt_Helvetica.pptx" id="{6A289087-D326-4035-943D-6C2B143C2321}" vid="{966551AF-6FC2-43DF-B7C2-DE783F61FAEF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kevyt_Helvetica.pptx" id="{6A289087-D326-4035-943D-6C2B143C2321}" vid="{81ACC2F4-C4A8-4C2E-BC74-0CB7B6E0AF7D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kevyt_Helvetica.pptx" id="{6A289087-D326-4035-943D-6C2B143C2321}" vid="{228DD615-A54F-493F-AA35-8CCE11CFF585}"/>
    </a:ext>
  </a:extLst>
</a:theme>
</file>

<file path=ppt/theme/theme4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kevyt_Helvetica.pptx" id="{6A289087-D326-4035-943D-6C2B143C2321}" vid="{81ACC2F4-C4A8-4C2E-BC74-0CB7B6E0AF7D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E4B908B8E3F574DA5FB0E54DF1A7DB7" ma:contentTypeVersion="6" ma:contentTypeDescription="Luo uusi asiakirja." ma:contentTypeScope="" ma:versionID="96ae5b3476f3e2704c83244182fcb716">
  <xsd:schema xmlns:xsd="http://www.w3.org/2001/XMLSchema" xmlns:xs="http://www.w3.org/2001/XMLSchema" xmlns:p="http://schemas.microsoft.com/office/2006/metadata/properties" xmlns:ns2="51cb56c1-5466-498f-8b3d-014c4a325a09" xmlns:ns3="829385a8-ec3f-4911-896b-446fa6e0ee30" targetNamespace="http://schemas.microsoft.com/office/2006/metadata/properties" ma:root="true" ma:fieldsID="56074301c6ee8a1a313337431d30fd53" ns2:_="" ns3:_="">
    <xsd:import namespace="51cb56c1-5466-498f-8b3d-014c4a325a09"/>
    <xsd:import namespace="829385a8-ec3f-4911-896b-446fa6e0e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b56c1-5466-498f-8b3d-014c4a325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385a8-ec3f-4911-896b-446fa6e0ee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29385a8-ec3f-4911-896b-446fa6e0ee30">
      <UserInfo>
        <DisplayName>Kokkonen, Lotta</DisplayName>
        <AccountId>7</AccountId>
        <AccountType/>
      </UserInfo>
      <UserInfo>
        <DisplayName>Innanen, Hely</DisplayName>
        <AccountId>30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2318416-9656-404C-8B40-4296748A3B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673A4F-0D55-40A5-924E-06B6E3C247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cb56c1-5466-498f-8b3d-014c4a325a09"/>
    <ds:schemaRef ds:uri="829385a8-ec3f-4911-896b-446fa6e0ee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534CD7-F59A-4BE2-B172-E6F780B93F9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1cb56c1-5466-498f-8b3d-014c4a325a0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29385a8-ec3f-4911-896b-446fa6e0ee3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 JYU kevyt Helvetica</Template>
  <TotalTime>398</TotalTime>
  <Words>614</Words>
  <Application>Microsoft Office PowerPoint</Application>
  <PresentationFormat>On-screen Show (4:3)</PresentationFormat>
  <Paragraphs>108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Courier New</vt:lpstr>
      <vt:lpstr>Helvetica</vt:lpstr>
      <vt:lpstr>Wingdings</vt:lpstr>
      <vt:lpstr>JYU Otsikkodiat</vt:lpstr>
      <vt:lpstr>JYU sisältö pohjat</vt:lpstr>
      <vt:lpstr>2_Mukautettu suunnittelumalli</vt:lpstr>
      <vt:lpstr>JYU sisältö pohjat</vt:lpstr>
      <vt:lpstr>     Kansainvälisyys opinnoissa ja työelämässä</vt:lpstr>
      <vt:lpstr>Mitä tänään tehdään</vt:lpstr>
      <vt:lpstr> Kansainvälistymissuunnitelma </vt:lpstr>
      <vt:lpstr> Mitä kansainvälisyys on kasvatus-tieteissä? </vt:lpstr>
      <vt:lpstr>Allport (1954) Contact hypothesis</vt:lpstr>
      <vt:lpstr>The test: </vt:lpstr>
      <vt:lpstr>Strong feelings and emotions IC contexts</vt:lpstr>
      <vt:lpstr>Lämmittely</vt:lpstr>
      <vt:lpstr>Miten kansainvälisyys liittyy teidän opintoihinne ja tulevaan työhönne? </vt:lpstr>
      <vt:lpstr>Kysymyksien työstäminen I </vt:lpstr>
      <vt:lpstr>PowerPoint Presentation</vt:lpstr>
      <vt:lpstr>Kysymyksien työstäminen II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Martta</dc:creator>
  <cp:lastModifiedBy>Innanen, Hely</cp:lastModifiedBy>
  <cp:revision>528</cp:revision>
  <dcterms:created xsi:type="dcterms:W3CDTF">2019-06-03T05:59:04Z</dcterms:created>
  <dcterms:modified xsi:type="dcterms:W3CDTF">2020-11-23T05:47:44Z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0x010100DE4B908B8E3F574DA5FB0E54DF1A7DB7</vt:lpwstr>
  </property>
</Properties>
</file>