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POMM 1002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Demo 13.11.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68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Opiskelusuunnitelmasta</a:t>
            </a:r>
          </a:p>
          <a:p>
            <a:r>
              <a:rPr lang="fi-FI" dirty="0" err="1" smtClean="0"/>
              <a:t>Loppuvloggaus</a:t>
            </a:r>
            <a:endParaRPr lang="fi-FI" dirty="0" smtClean="0"/>
          </a:p>
          <a:p>
            <a:r>
              <a:rPr lang="fi-FI" dirty="0" err="1" smtClean="0"/>
              <a:t>Prope</a:t>
            </a:r>
            <a:r>
              <a:rPr lang="fi-FI" dirty="0" smtClean="0"/>
              <a:t> valmis 11.12. mennessä, jolloin oikeudet Helylle koko </a:t>
            </a:r>
            <a:r>
              <a:rPr lang="fi-FI" dirty="0" err="1" smtClean="0"/>
              <a:t>Propeen</a:t>
            </a:r>
            <a:r>
              <a:rPr lang="fi-FI" dirty="0" smtClean="0"/>
              <a:t>. </a:t>
            </a:r>
            <a:r>
              <a:rPr lang="fi-FI" dirty="0" err="1" smtClean="0"/>
              <a:t>Huom</a:t>
            </a:r>
            <a:r>
              <a:rPr lang="fi-FI" dirty="0" smtClean="0"/>
              <a:t>! Myös </a:t>
            </a:r>
            <a:r>
              <a:rPr lang="fi-FI" dirty="0" err="1" smtClean="0"/>
              <a:t>vloggauksiin</a:t>
            </a:r>
            <a:r>
              <a:rPr lang="fi-FI" dirty="0" smtClean="0"/>
              <a:t>.</a:t>
            </a:r>
          </a:p>
          <a:p>
            <a:r>
              <a:rPr lang="fi-FI" dirty="0" smtClean="0"/>
              <a:t>Johannan viesti palautteesta: kokemukset </a:t>
            </a:r>
            <a:r>
              <a:rPr lang="fi-FI" dirty="0" err="1" smtClean="0"/>
              <a:t>Propesta</a:t>
            </a:r>
            <a:r>
              <a:rPr lang="fi-FI" dirty="0" smtClean="0"/>
              <a:t>, etätyöskentelystä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849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Kierros n. klo 10 asti</a:t>
            </a:r>
          </a:p>
          <a:p>
            <a:r>
              <a:rPr lang="fi-FI" sz="2800" dirty="0" smtClean="0"/>
              <a:t>Tauko klo 10.00-10.15</a:t>
            </a:r>
          </a:p>
          <a:p>
            <a:r>
              <a:rPr lang="fi-FI" sz="2800" dirty="0" smtClean="0"/>
              <a:t>Keskustelua joko pienryhmissä tai suuressa ryhmässä tilanteen mukaan.</a:t>
            </a:r>
          </a:p>
          <a:p>
            <a:r>
              <a:rPr lang="fi-FI" sz="2800" dirty="0" smtClean="0"/>
              <a:t>Lopussa – jos aikaa jää – esillä valmis </a:t>
            </a:r>
            <a:r>
              <a:rPr lang="fi-FI" sz="2800" dirty="0" err="1" smtClean="0"/>
              <a:t>Prope</a:t>
            </a:r>
            <a:r>
              <a:rPr lang="fi-FI" sz="2800" dirty="0" smtClean="0"/>
              <a:t>. Huomaa kuitenkin, että </a:t>
            </a:r>
            <a:r>
              <a:rPr lang="fi-FI" sz="2800" dirty="0" err="1" smtClean="0"/>
              <a:t>Prope</a:t>
            </a:r>
            <a:r>
              <a:rPr lang="fi-FI" sz="2800" dirty="0" smtClean="0"/>
              <a:t> on aina itsesi näköinen; ei ole tiettyä oikeaa tapaa kirjoittaa.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2362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nyt tehdään?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28" y="2218941"/>
            <a:ext cx="14332257" cy="79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2" y="195209"/>
            <a:ext cx="10952113" cy="635970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Miia</a:t>
            </a:r>
          </a:p>
          <a:p>
            <a:r>
              <a:rPr lang="it-IT" dirty="0" err="1" smtClean="0"/>
              <a:t>Eevi</a:t>
            </a:r>
            <a:endParaRPr lang="it-IT" dirty="0" smtClean="0"/>
          </a:p>
          <a:p>
            <a:r>
              <a:rPr lang="it-IT" dirty="0" smtClean="0"/>
              <a:t>Tatu</a:t>
            </a:r>
          </a:p>
          <a:p>
            <a:r>
              <a:rPr lang="it-IT" dirty="0" err="1" smtClean="0"/>
              <a:t>Meija</a:t>
            </a:r>
            <a:endParaRPr lang="it-IT" dirty="0" smtClean="0"/>
          </a:p>
          <a:p>
            <a:r>
              <a:rPr lang="it-IT" dirty="0" smtClean="0"/>
              <a:t>Aati</a:t>
            </a:r>
          </a:p>
          <a:p>
            <a:r>
              <a:rPr lang="it-IT" dirty="0" smtClean="0"/>
              <a:t>Mirja</a:t>
            </a:r>
          </a:p>
          <a:p>
            <a:r>
              <a:rPr lang="it-IT" dirty="0" smtClean="0"/>
              <a:t>Susanna</a:t>
            </a:r>
          </a:p>
          <a:p>
            <a:r>
              <a:rPr lang="it-IT" dirty="0" smtClean="0"/>
              <a:t>Sara</a:t>
            </a:r>
          </a:p>
          <a:p>
            <a:r>
              <a:rPr lang="it-IT" dirty="0" smtClean="0"/>
              <a:t>Alice</a:t>
            </a:r>
          </a:p>
          <a:p>
            <a:r>
              <a:rPr lang="it-IT" dirty="0" smtClean="0"/>
              <a:t>Leena</a:t>
            </a:r>
          </a:p>
          <a:p>
            <a:r>
              <a:rPr lang="it-IT" dirty="0" smtClean="0"/>
              <a:t>Jenna</a:t>
            </a:r>
          </a:p>
          <a:p>
            <a:r>
              <a:rPr lang="it-IT" dirty="0" smtClean="0"/>
              <a:t>Marianna</a:t>
            </a:r>
          </a:p>
          <a:p>
            <a:r>
              <a:rPr lang="it-IT" dirty="0" smtClean="0"/>
              <a:t>Petra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99522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</TotalTime>
  <Words>96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POMM 1002</vt:lpstr>
      <vt:lpstr>Infoa</vt:lpstr>
      <vt:lpstr>Aikataulu</vt:lpstr>
      <vt:lpstr>Mitä nyt tehdään?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 1002</dc:title>
  <dc:creator>Innanen, Hely</dc:creator>
  <cp:lastModifiedBy>Innanen, Hely</cp:lastModifiedBy>
  <cp:revision>3</cp:revision>
  <dcterms:created xsi:type="dcterms:W3CDTF">2020-11-13T05:36:32Z</dcterms:created>
  <dcterms:modified xsi:type="dcterms:W3CDTF">2020-11-13T05:49:00Z</dcterms:modified>
</cp:coreProperties>
</file>