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6" r:id="rId4"/>
    <p:sldId id="259" r:id="rId5"/>
    <p:sldId id="260" r:id="rId6"/>
    <p:sldId id="261" r:id="rId7"/>
    <p:sldId id="262" r:id="rId8"/>
    <p:sldId id="263" r:id="rId9"/>
    <p:sldId id="257" r:id="rId10"/>
    <p:sldId id="258" r:id="rId11"/>
    <p:sldId id="266" r:id="rId12"/>
    <p:sldId id="267" r:id="rId13"/>
    <p:sldId id="265" r:id="rId14"/>
    <p:sldId id="26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62" d="100"/>
          <a:sy n="62" d="100"/>
        </p:scale>
        <p:origin x="-1542" y="-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OneDrive iPadillä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Microsoftin Office- tuotteiden käyttö iPadillä</a:t>
            </a:r>
          </a:p>
          <a:p>
            <a:r>
              <a:rPr lang="fi-FI" dirty="0" smtClean="0"/>
              <a:t>OneDrive käyttö, kirjautuminen sisään ja ulos</a:t>
            </a:r>
          </a:p>
          <a:p>
            <a:r>
              <a:rPr lang="fi-FI" dirty="0" smtClean="0"/>
              <a:t>Kuvien lataaminen OneDriveen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t="60814" r="40235" b="21593"/>
          <a:stretch/>
        </p:blipFill>
        <p:spPr>
          <a:xfrm>
            <a:off x="6381145" y="2276333"/>
            <a:ext cx="5319501" cy="117441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79727" t="41432" r="2200" b="38697"/>
          <a:stretch/>
        </p:blipFill>
        <p:spPr>
          <a:xfrm>
            <a:off x="9123636" y="3984567"/>
            <a:ext cx="2096822" cy="17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Kuvien lataaminen iPadiltä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484" b="69371"/>
          <a:stretch/>
        </p:blipFill>
        <p:spPr>
          <a:xfrm>
            <a:off x="7622819" y="1435206"/>
            <a:ext cx="4350961" cy="2594968"/>
          </a:xfrm>
        </p:spPr>
      </p:pic>
      <p:sp>
        <p:nvSpPr>
          <p:cNvPr id="5" name="Tekstiruutu 4"/>
          <p:cNvSpPr txBox="1"/>
          <p:nvPr/>
        </p:nvSpPr>
        <p:spPr>
          <a:xfrm>
            <a:off x="1396481" y="1435206"/>
            <a:ext cx="52207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1. Luo kansio, jos haluat.</a:t>
            </a:r>
          </a:p>
          <a:p>
            <a:r>
              <a:rPr lang="fi-FI" dirty="0" smtClean="0"/>
              <a:t>Mene siihen kansioon mihin haluat kuvat viedä.</a:t>
            </a:r>
          </a:p>
          <a:p>
            <a:r>
              <a:rPr lang="fi-FI" dirty="0" smtClean="0"/>
              <a:t>2. Valitse aiemmin luotu.</a:t>
            </a:r>
          </a:p>
          <a:p>
            <a:r>
              <a:rPr lang="fi-FI" dirty="0" smtClean="0"/>
              <a:t>3. Valitse albumi</a:t>
            </a:r>
          </a:p>
          <a:p>
            <a:r>
              <a:rPr lang="fi-FI" dirty="0" smtClean="0"/>
              <a:t>4. Valitse napauttamalla kuvat, jotka haluat viedä OneDrive levylle.</a:t>
            </a:r>
          </a:p>
          <a:p>
            <a:r>
              <a:rPr lang="fi-FI" dirty="0" smtClean="0"/>
              <a:t>5. Valitse lataa palvelimeen.</a:t>
            </a:r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6" name="Nuoli oikealle 5"/>
          <p:cNvSpPr/>
          <p:nvPr/>
        </p:nvSpPr>
        <p:spPr>
          <a:xfrm>
            <a:off x="7817483" y="1933256"/>
            <a:ext cx="1587500" cy="7828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1</a:t>
            </a:r>
            <a:endParaRPr lang="fi-FI" dirty="0"/>
          </a:p>
        </p:txBody>
      </p:sp>
      <p:sp>
        <p:nvSpPr>
          <p:cNvPr id="7" name="Nuoli oikealle 6"/>
          <p:cNvSpPr/>
          <p:nvPr/>
        </p:nvSpPr>
        <p:spPr>
          <a:xfrm>
            <a:off x="7295591" y="3135772"/>
            <a:ext cx="1587500" cy="7828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</a:t>
            </a:r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/>
          <a:srcRect l="67043" b="60259"/>
          <a:stretch/>
        </p:blipFill>
        <p:spPr>
          <a:xfrm>
            <a:off x="855324" y="3937892"/>
            <a:ext cx="3013569" cy="272544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4"/>
          <a:srcRect l="66567" b="24957"/>
          <a:stretch/>
        </p:blipFill>
        <p:spPr>
          <a:xfrm>
            <a:off x="5129035" y="3595263"/>
            <a:ext cx="1822476" cy="3068070"/>
          </a:xfrm>
          <a:prstGeom prst="rect">
            <a:avLst/>
          </a:prstGeom>
        </p:spPr>
      </p:pic>
      <p:sp>
        <p:nvSpPr>
          <p:cNvPr id="9" name="Nuoli oikealle 8"/>
          <p:cNvSpPr/>
          <p:nvPr/>
        </p:nvSpPr>
        <p:spPr>
          <a:xfrm>
            <a:off x="-568497" y="5300612"/>
            <a:ext cx="1587500" cy="7828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3</a:t>
            </a:r>
          </a:p>
        </p:txBody>
      </p:sp>
      <p:sp>
        <p:nvSpPr>
          <p:cNvPr id="10" name="Nuoli oikealle 9"/>
          <p:cNvSpPr/>
          <p:nvPr/>
        </p:nvSpPr>
        <p:spPr>
          <a:xfrm>
            <a:off x="4011753" y="5522182"/>
            <a:ext cx="1587500" cy="7828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4</a:t>
            </a:r>
            <a:endParaRPr lang="fi-FI" dirty="0"/>
          </a:p>
        </p:txBody>
      </p:sp>
      <p:sp>
        <p:nvSpPr>
          <p:cNvPr id="11" name="Alanuoli 10"/>
          <p:cNvSpPr/>
          <p:nvPr/>
        </p:nvSpPr>
        <p:spPr>
          <a:xfrm>
            <a:off x="6173940" y="2307514"/>
            <a:ext cx="787400" cy="158750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5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671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Hipaise ruudun vasemmasta reunasta</a:t>
            </a:r>
          </a:p>
          <a:p>
            <a:r>
              <a:rPr lang="fi-FI" dirty="0" smtClean="0"/>
              <a:t>Valitse tili</a:t>
            </a:r>
            <a:endParaRPr lang="fi-FI" dirty="0"/>
          </a:p>
        </p:txBody>
      </p:sp>
      <p:sp>
        <p:nvSpPr>
          <p:cNvPr id="4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Kirjaudu ulos OneDrive -palvelusta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/>
          <a:srcRect r="42311" b="55185"/>
          <a:stretch/>
        </p:blipFill>
        <p:spPr>
          <a:xfrm>
            <a:off x="6583463" y="2485726"/>
            <a:ext cx="5275106" cy="3073370"/>
          </a:xfrm>
          <a:prstGeom prst="rect">
            <a:avLst/>
          </a:prstGeom>
        </p:spPr>
      </p:pic>
      <p:sp>
        <p:nvSpPr>
          <p:cNvPr id="7" name="Nuoli oikealle 6"/>
          <p:cNvSpPr/>
          <p:nvPr/>
        </p:nvSpPr>
        <p:spPr>
          <a:xfrm>
            <a:off x="4642006" y="3239571"/>
            <a:ext cx="1587500" cy="782840"/>
          </a:xfrm>
          <a:prstGeom prst="rightArrow">
            <a:avLst>
              <a:gd name="adj1" fmla="val 50000"/>
              <a:gd name="adj2" fmla="val 2963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1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Kirjaudu ulos OneDrive -palvelusta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Kirjaudu ulos OneDrive –palvelusta</a:t>
            </a:r>
          </a:p>
          <a:p>
            <a:pPr>
              <a:buFont typeface="+mj-lt"/>
              <a:buAutoNum type="arabicPeriod"/>
            </a:pPr>
            <a:r>
              <a:rPr lang="fi-FI" dirty="0" smtClean="0"/>
              <a:t>Valitse ensin tili</a:t>
            </a:r>
          </a:p>
          <a:p>
            <a:pPr>
              <a:buFont typeface="+mj-lt"/>
              <a:buAutoNum type="arabicPeriod"/>
            </a:pPr>
            <a:r>
              <a:rPr lang="fi-FI" dirty="0" smtClean="0"/>
              <a:t>Valitse sitten kirjaudu ulos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/>
          <a:srcRect l="22810" t="7399" r="22018" b="7835"/>
          <a:stretch/>
        </p:blipFill>
        <p:spPr>
          <a:xfrm>
            <a:off x="8611234" y="1660211"/>
            <a:ext cx="3392306" cy="390895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22017" t="8667" r="22176" b="44405"/>
          <a:stretch/>
        </p:blipFill>
        <p:spPr>
          <a:xfrm>
            <a:off x="7840270" y="4119352"/>
            <a:ext cx="4068572" cy="2565974"/>
          </a:xfrm>
          <a:prstGeom prst="rect">
            <a:avLst/>
          </a:prstGeom>
        </p:spPr>
      </p:pic>
      <p:sp>
        <p:nvSpPr>
          <p:cNvPr id="7" name="Nuoli oikealle 6"/>
          <p:cNvSpPr/>
          <p:nvPr/>
        </p:nvSpPr>
        <p:spPr>
          <a:xfrm>
            <a:off x="7046912" y="2099553"/>
            <a:ext cx="1587500" cy="7828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1</a:t>
            </a:r>
            <a:endParaRPr lang="fi-FI" dirty="0"/>
          </a:p>
        </p:txBody>
      </p:sp>
      <p:sp>
        <p:nvSpPr>
          <p:cNvPr id="8" name="Nuoli oikealle 7"/>
          <p:cNvSpPr/>
          <p:nvPr/>
        </p:nvSpPr>
        <p:spPr>
          <a:xfrm>
            <a:off x="6158072" y="5748402"/>
            <a:ext cx="1587500" cy="7828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416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Office-ohjelma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589212" y="2133600"/>
            <a:ext cx="5007231" cy="3777622"/>
          </a:xfrm>
        </p:spPr>
        <p:txBody>
          <a:bodyPr/>
          <a:lstStyle/>
          <a:p>
            <a:r>
              <a:rPr lang="fi-FI" dirty="0" smtClean="0"/>
              <a:t>Käynnistä ohjelma: word, excel, powerpoint</a:t>
            </a:r>
          </a:p>
          <a:p>
            <a:r>
              <a:rPr lang="fi-FI" dirty="0" smtClean="0"/>
              <a:t>Kirjaudu ensin sisään palveluihin, niin voit tallentaa suoraan OneDrive tilaasi tai avata aiemmin tehdyn tiedoston sieltä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/>
          <a:srcRect r="61494" b="45039"/>
          <a:stretch/>
        </p:blipFill>
        <p:spPr>
          <a:xfrm>
            <a:off x="7815710" y="2725441"/>
            <a:ext cx="3520966" cy="3769227"/>
          </a:xfrm>
          <a:prstGeom prst="rect">
            <a:avLst/>
          </a:prstGeom>
        </p:spPr>
      </p:pic>
      <p:sp>
        <p:nvSpPr>
          <p:cNvPr id="6" name="Nuoli oikealle 5"/>
          <p:cNvSpPr/>
          <p:nvPr/>
        </p:nvSpPr>
        <p:spPr>
          <a:xfrm rot="2677186">
            <a:off x="6602490" y="1754693"/>
            <a:ext cx="1987905" cy="1121056"/>
          </a:xfrm>
          <a:prstGeom prst="rightArrow">
            <a:avLst>
              <a:gd name="adj1" fmla="val 46761"/>
              <a:gd name="adj2" fmla="val 500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Paina tästä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Office 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08" r="20962"/>
          <a:stretch/>
        </p:blipFill>
        <p:spPr>
          <a:xfrm>
            <a:off x="7784904" y="1104311"/>
            <a:ext cx="2928399" cy="3778250"/>
          </a:xfrm>
        </p:spPr>
      </p:pic>
      <p:sp>
        <p:nvSpPr>
          <p:cNvPr id="5" name="Tekstiruutu 4"/>
          <p:cNvSpPr txBox="1"/>
          <p:nvPr/>
        </p:nvSpPr>
        <p:spPr>
          <a:xfrm>
            <a:off x="2592925" y="1905000"/>
            <a:ext cx="317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Kirjaudu käyttäen omaa sähköpostiosoitettasi</a:t>
            </a:r>
            <a:endParaRPr lang="fi-FI" dirty="0"/>
          </a:p>
        </p:txBody>
      </p:sp>
      <p:sp>
        <p:nvSpPr>
          <p:cNvPr id="6" name="Nuoli oikealle 5"/>
          <p:cNvSpPr/>
          <p:nvPr/>
        </p:nvSpPr>
        <p:spPr>
          <a:xfrm>
            <a:off x="6425769" y="2602016"/>
            <a:ext cx="1587500" cy="7828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22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Office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196" r="21825"/>
          <a:stretch/>
        </p:blipFill>
        <p:spPr>
          <a:xfrm>
            <a:off x="7784903" y="988335"/>
            <a:ext cx="2870411" cy="3778250"/>
          </a:xfrm>
        </p:spPr>
      </p:pic>
      <p:sp>
        <p:nvSpPr>
          <p:cNvPr id="5" name="Nuoli oikealle 4"/>
          <p:cNvSpPr/>
          <p:nvPr/>
        </p:nvSpPr>
        <p:spPr>
          <a:xfrm>
            <a:off x="6141855" y="2739937"/>
            <a:ext cx="1587500" cy="7828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/>
          <p:cNvSpPr txBox="1"/>
          <p:nvPr/>
        </p:nvSpPr>
        <p:spPr>
          <a:xfrm>
            <a:off x="2592925" y="1621292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Muista valita työpaikan tili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4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Kirjautuminen ulos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Muista lopuksi kirjautua ulos palvelusta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r="47226" b="49055"/>
          <a:stretch/>
        </p:blipFill>
        <p:spPr>
          <a:xfrm>
            <a:off x="6678914" y="2646038"/>
            <a:ext cx="4825698" cy="3493784"/>
          </a:xfrm>
          <a:prstGeom prst="rect">
            <a:avLst/>
          </a:prstGeom>
        </p:spPr>
      </p:pic>
      <p:sp>
        <p:nvSpPr>
          <p:cNvPr id="5" name="Nuoli oikealle 4"/>
          <p:cNvSpPr/>
          <p:nvPr/>
        </p:nvSpPr>
        <p:spPr>
          <a:xfrm>
            <a:off x="4932575" y="2841415"/>
            <a:ext cx="1587500" cy="7828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5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Kirjaudu ulos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/>
          <a:srcRect l="22652" t="7399" r="22810" b="8469"/>
          <a:stretch/>
        </p:blipFill>
        <p:spPr>
          <a:xfrm>
            <a:off x="5726326" y="855324"/>
            <a:ext cx="4986978" cy="5769817"/>
          </a:xfrm>
          <a:prstGeom prst="rect">
            <a:avLst/>
          </a:prstGeom>
        </p:spPr>
      </p:pic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059" t="7607" r="22113" b="39443"/>
          <a:stretch/>
        </p:blipFill>
        <p:spPr>
          <a:xfrm>
            <a:off x="2592925" y="4624551"/>
            <a:ext cx="2812423" cy="2000590"/>
          </a:xfrm>
        </p:spPr>
      </p:pic>
      <p:sp>
        <p:nvSpPr>
          <p:cNvPr id="6" name="Nuoli oikealle 5"/>
          <p:cNvSpPr/>
          <p:nvPr/>
        </p:nvSpPr>
        <p:spPr>
          <a:xfrm>
            <a:off x="4497664" y="1638163"/>
            <a:ext cx="1587500" cy="7828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1</a:t>
            </a:r>
            <a:endParaRPr lang="fi-FI" dirty="0"/>
          </a:p>
        </p:txBody>
      </p:sp>
      <p:sp>
        <p:nvSpPr>
          <p:cNvPr id="7" name="Nuoli oikealle 6"/>
          <p:cNvSpPr/>
          <p:nvPr/>
        </p:nvSpPr>
        <p:spPr>
          <a:xfrm>
            <a:off x="1005425" y="5624846"/>
            <a:ext cx="1587500" cy="7828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</a:t>
            </a:r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803336" y="2510249"/>
            <a:ext cx="3850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dirty="0" smtClean="0"/>
              <a:t>Valitse ensin tili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smtClean="0"/>
              <a:t>Valitse sitten kirjaudu ulos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115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89415" y="285218"/>
            <a:ext cx="10379102" cy="1280890"/>
          </a:xfrm>
        </p:spPr>
        <p:txBody>
          <a:bodyPr/>
          <a:lstStyle/>
          <a:p>
            <a:r>
              <a:rPr lang="fi-FI" dirty="0" smtClean="0"/>
              <a:t>Kirjaudu OneDrive –palveluun</a:t>
            </a:r>
          </a:p>
          <a:p>
            <a:r>
              <a:rPr lang="fi-FI" dirty="0" smtClean="0"/>
              <a:t>- Tiedostojen jakaminen, avaaminen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887" t="40221" r="242" b="37141"/>
          <a:stretch/>
        </p:blipFill>
        <p:spPr>
          <a:xfrm>
            <a:off x="10363200" y="457200"/>
            <a:ext cx="1101774" cy="855326"/>
          </a:xfrm>
        </p:spPr>
      </p:pic>
      <p:sp>
        <p:nvSpPr>
          <p:cNvPr id="5" name="Tekstiruutu 4"/>
          <p:cNvSpPr txBox="1"/>
          <p:nvPr/>
        </p:nvSpPr>
        <p:spPr>
          <a:xfrm>
            <a:off x="2592925" y="1905001"/>
            <a:ext cx="404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Valitse OneDrive for Business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/>
          <a:srcRect l="27956" t="16732" r="20255" b="29809"/>
          <a:stretch/>
        </p:blipFill>
        <p:spPr>
          <a:xfrm>
            <a:off x="8373254" y="1472187"/>
            <a:ext cx="3595263" cy="278343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4"/>
          <a:srcRect l="30579" r="32164" b="41868"/>
          <a:stretch/>
        </p:blipFill>
        <p:spPr>
          <a:xfrm>
            <a:off x="6045259" y="2500737"/>
            <a:ext cx="3406802" cy="3986683"/>
          </a:xfrm>
          <a:prstGeom prst="rect">
            <a:avLst/>
          </a:prstGeom>
        </p:spPr>
      </p:pic>
      <p:sp>
        <p:nvSpPr>
          <p:cNvPr id="8" name="Nuoli oikealle 7"/>
          <p:cNvSpPr/>
          <p:nvPr/>
        </p:nvSpPr>
        <p:spPr>
          <a:xfrm>
            <a:off x="4729617" y="5015970"/>
            <a:ext cx="1587500" cy="7828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Kirjaudu sisään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Käyttäen omaa sähköpostiosoitettasi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l="23285" t="6342" r="23444" b="39120"/>
          <a:stretch/>
        </p:blipFill>
        <p:spPr>
          <a:xfrm>
            <a:off x="6219224" y="2623962"/>
            <a:ext cx="4871001" cy="37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3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Kuvien lataaminen iPadiltä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009" t="39070" b="40978"/>
          <a:stretch/>
        </p:blipFill>
        <p:spPr>
          <a:xfrm>
            <a:off x="8930168" y="624110"/>
            <a:ext cx="2139134" cy="1280890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40250" b="57722"/>
          <a:stretch/>
        </p:blipFill>
        <p:spPr>
          <a:xfrm>
            <a:off x="6596147" y="1905000"/>
            <a:ext cx="5463567" cy="2899406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1840025" y="1905000"/>
            <a:ext cx="4756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Kun olet kirjautunut OneDriveen, valitse:</a:t>
            </a:r>
          </a:p>
          <a:p>
            <a:pPr marL="342900" indent="-342900">
              <a:buAutoNum type="arabicPeriod"/>
            </a:pPr>
            <a:r>
              <a:rPr lang="fi-FI" dirty="0" smtClean="0"/>
              <a:t>Kolme pistettä oikeasta yläreunasta</a:t>
            </a:r>
          </a:p>
          <a:p>
            <a:pPr marL="342900" indent="-342900">
              <a:buAutoNum type="arabicPeriod"/>
            </a:pPr>
            <a:r>
              <a:rPr lang="fi-FI" dirty="0" smtClean="0"/>
              <a:t>Valitse lisää kohteita</a:t>
            </a:r>
          </a:p>
          <a:p>
            <a:endParaRPr lang="fi-FI" dirty="0"/>
          </a:p>
        </p:txBody>
      </p:sp>
      <p:sp>
        <p:nvSpPr>
          <p:cNvPr id="3" name="Alanuoli 2"/>
          <p:cNvSpPr/>
          <p:nvPr/>
        </p:nvSpPr>
        <p:spPr>
          <a:xfrm>
            <a:off x="11264471" y="470805"/>
            <a:ext cx="915593" cy="1587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1</a:t>
            </a:r>
            <a:endParaRPr lang="fi-FI" dirty="0"/>
          </a:p>
        </p:txBody>
      </p:sp>
      <p:sp>
        <p:nvSpPr>
          <p:cNvPr id="9" name="Nuoli oikealle 8"/>
          <p:cNvSpPr/>
          <p:nvPr/>
        </p:nvSpPr>
        <p:spPr>
          <a:xfrm>
            <a:off x="7904466" y="3490604"/>
            <a:ext cx="1587500" cy="774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ehkura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F20B7C8E-B819-43F3-AAF9-EE50B1A8363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560521C2C64D343AF105CB456D71BB4" ma:contentTypeVersion="1" ma:contentTypeDescription="Luo uusi asiakirja." ma:contentTypeScope="" ma:versionID="e3cdc33ada85da8a4164a63fb1e84cec">
  <xsd:schema xmlns:xsd="http://www.w3.org/2001/XMLSchema" xmlns:xs="http://www.w3.org/2001/XMLSchema" xmlns:p="http://schemas.microsoft.com/office/2006/metadata/properties" xmlns:ns3="6e131a44-5a28-4379-b3c5-27d2ed9a0260" targetNamespace="http://schemas.microsoft.com/office/2006/metadata/properties" ma:root="true" ma:fieldsID="4e313371ea563cb6de4d6ea3c9699354" ns3:_="">
    <xsd:import namespace="6e131a44-5a28-4379-b3c5-27d2ed9a0260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131a44-5a28-4379-b3c5-27d2ed9a026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06F806-7E0B-473C-9934-7ADB3F50DB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131a44-5a28-4379-b3c5-27d2ed9a02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4DC379-F7A6-4DD5-9B21-BB354EEF263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HDWispV3</Template>
  <TotalTime>642</TotalTime>
  <Words>192</Words>
  <Application>Microsoft Office PowerPoint</Application>
  <PresentationFormat>Mukautettu</PresentationFormat>
  <Paragraphs>51</Paragraphs>
  <Slides>12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3" baseType="lpstr">
      <vt:lpstr>Kiehkura</vt:lpstr>
      <vt:lpstr>OneDrive iPadillä</vt:lpstr>
      <vt:lpstr>Office-ohjelma</vt:lpstr>
      <vt:lpstr>Office </vt:lpstr>
      <vt:lpstr>Office</vt:lpstr>
      <vt:lpstr>Kirjautuminen ulos</vt:lpstr>
      <vt:lpstr>Kirjaudu ulos</vt:lpstr>
      <vt:lpstr>Kirjaudu OneDrive –palveluun - Tiedostojen jakaminen, avaaminen</vt:lpstr>
      <vt:lpstr>Kirjaudu sisään</vt:lpstr>
      <vt:lpstr>Kuvien lataaminen iPadiltä</vt:lpstr>
      <vt:lpstr>Kuvien lataaminen iPadiltä</vt:lpstr>
      <vt:lpstr>Kirjaudu ulos OneDrive -palvelusta</vt:lpstr>
      <vt:lpstr>Kirjaudu ulos OneDrive -palvelusta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Tapio Karvo</dc:creator>
  <cp:lastModifiedBy>Tapio Karvo</cp:lastModifiedBy>
  <cp:revision>62</cp:revision>
  <dcterms:created xsi:type="dcterms:W3CDTF">2015-02-16T07:19:43Z</dcterms:created>
  <dcterms:modified xsi:type="dcterms:W3CDTF">2015-03-24T11:49:09Z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0x010100B560521C2C64D343AF105CB456D71BB4</vt:lpwstr>
  </property>
</Properties>
</file>