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4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1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8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0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57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65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6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38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42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3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2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32DF-E8AE-4520-8659-93F3AF062BA8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1B70-E166-4F3A-8695-4CE4F78378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3263" y="911469"/>
            <a:ext cx="5829300" cy="141254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Aharoni" panose="02010803020104030203" pitchFamily="2" charset="-79"/>
                <a:cs typeface="Aharoni" panose="02010803020104030203" pitchFamily="2" charset="-79"/>
              </a:rPr>
              <a:t>ESIMERKKEJÄ PIHAMAALAUKSISTA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40019" y="7737231"/>
            <a:ext cx="5702543" cy="1101969"/>
          </a:xfrm>
        </p:spPr>
        <p:txBody>
          <a:bodyPr>
            <a:normAutofit/>
          </a:bodyPr>
          <a:lstStyle/>
          <a:p>
            <a:r>
              <a:rPr lang="fi-FI" b="1" dirty="0"/>
              <a:t>Kuvat; </a:t>
            </a:r>
            <a:r>
              <a:rPr lang="fi-FI" dirty="0" err="1"/>
              <a:t>Hallsvillen</a:t>
            </a:r>
            <a:r>
              <a:rPr lang="fi-FI" dirty="0"/>
              <a:t> ja </a:t>
            </a:r>
            <a:r>
              <a:rPr lang="fi-FI" dirty="0" err="1"/>
              <a:t>Martins</a:t>
            </a:r>
            <a:r>
              <a:rPr lang="fi-FI" dirty="0"/>
              <a:t> Woods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, Lontoo</a:t>
            </a:r>
          </a:p>
          <a:p>
            <a:r>
              <a:rPr lang="fi-FI" dirty="0"/>
              <a:t>Siilinjärven koulujen pihat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514" y="2543908"/>
            <a:ext cx="3661786" cy="488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70662" cy="46775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7506"/>
            <a:ext cx="6891484" cy="43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90883"/>
            <a:ext cx="6843136" cy="38531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94185" cy="535078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185" y="-1"/>
            <a:ext cx="3548951" cy="5290883"/>
          </a:xfrm>
          <a:prstGeom prst="rect">
            <a:avLst/>
          </a:prstGeom>
        </p:spPr>
      </p:pic>
      <p:sp>
        <p:nvSpPr>
          <p:cNvPr id="2" name="Pyöristetty suorakulmio 1"/>
          <p:cNvSpPr/>
          <p:nvPr/>
        </p:nvSpPr>
        <p:spPr>
          <a:xfrm>
            <a:off x="3294185" y="0"/>
            <a:ext cx="1550189" cy="110895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96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6858000" cy="484163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41631"/>
            <a:ext cx="6858000" cy="43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85846" cy="531446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846" y="3856258"/>
            <a:ext cx="2872154" cy="52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45183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7698"/>
            <a:ext cx="68580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88677" cy="425156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6" y="0"/>
            <a:ext cx="3669323" cy="489243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1568"/>
            <a:ext cx="3669323" cy="48924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76" y="4251567"/>
            <a:ext cx="3669324" cy="4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9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76246" cy="464233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6" y="0"/>
            <a:ext cx="3481754" cy="464233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830"/>
            <a:ext cx="3645877" cy="486116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22" y="4282830"/>
            <a:ext cx="3645878" cy="48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54769"/>
            <a:ext cx="6868991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47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15</Words>
  <Application>Microsoft Office PowerPoint</Application>
  <PresentationFormat>Näytössä katseltava diaesitys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Office-teema</vt:lpstr>
      <vt:lpstr>ESIMERKKEJÄ PIHAMAALAUKSISTA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ESIMERKKEJÄ PIHAMAALAUKSISTA</dc:title>
  <dc:creator>Pasi Majoinen</dc:creator>
  <cp:lastModifiedBy>Merja Penttinen</cp:lastModifiedBy>
  <cp:revision>4</cp:revision>
  <dcterms:created xsi:type="dcterms:W3CDTF">2014-05-08T07:24:59Z</dcterms:created>
  <dcterms:modified xsi:type="dcterms:W3CDTF">2018-01-04T17:36:15Z</dcterms:modified>
</cp:coreProperties>
</file>