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14FDD-5D87-4998-A8FC-2A3BE5255BFB}" type="datetimeFigureOut">
              <a:rPr lang="fi-FI" smtClean="0"/>
              <a:t>28.4.2015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173C761-A420-4756-BE35-B4900C6190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2401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14FDD-5D87-4998-A8FC-2A3BE5255BFB}" type="datetimeFigureOut">
              <a:rPr lang="fi-FI" smtClean="0"/>
              <a:t>28.4.2015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173C761-A420-4756-BE35-B4900C6190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7514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14FDD-5D87-4998-A8FC-2A3BE5255BFB}" type="datetimeFigureOut">
              <a:rPr lang="fi-FI" smtClean="0"/>
              <a:t>28.4.2015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173C761-A420-4756-BE35-B4900C619093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376511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14FDD-5D87-4998-A8FC-2A3BE5255BFB}" type="datetimeFigureOut">
              <a:rPr lang="fi-FI" smtClean="0"/>
              <a:t>28.4.2015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173C761-A420-4756-BE35-B4900C6190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4978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14FDD-5D87-4998-A8FC-2A3BE5255BFB}" type="datetimeFigureOut">
              <a:rPr lang="fi-FI" smtClean="0"/>
              <a:t>28.4.2015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173C761-A420-4756-BE35-B4900C619093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02025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14FDD-5D87-4998-A8FC-2A3BE5255BFB}" type="datetimeFigureOut">
              <a:rPr lang="fi-FI" smtClean="0"/>
              <a:t>28.4.2015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173C761-A420-4756-BE35-B4900C6190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39334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14FDD-5D87-4998-A8FC-2A3BE5255BFB}" type="datetimeFigureOut">
              <a:rPr lang="fi-FI" smtClean="0"/>
              <a:t>28.4.2015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C761-A420-4756-BE35-B4900C6190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65769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14FDD-5D87-4998-A8FC-2A3BE5255BFB}" type="datetimeFigureOut">
              <a:rPr lang="fi-FI" smtClean="0"/>
              <a:t>28.4.2015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C761-A420-4756-BE35-B4900C6190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828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14FDD-5D87-4998-A8FC-2A3BE5255BFB}" type="datetimeFigureOut">
              <a:rPr lang="fi-FI" smtClean="0"/>
              <a:t>28.4.2015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C761-A420-4756-BE35-B4900C6190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4044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14FDD-5D87-4998-A8FC-2A3BE5255BFB}" type="datetimeFigureOut">
              <a:rPr lang="fi-FI" smtClean="0"/>
              <a:t>28.4.2015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173C761-A420-4756-BE35-B4900C6190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1484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14FDD-5D87-4998-A8FC-2A3BE5255BFB}" type="datetimeFigureOut">
              <a:rPr lang="fi-FI" smtClean="0"/>
              <a:t>28.4.2015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173C761-A420-4756-BE35-B4900C6190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096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14FDD-5D87-4998-A8FC-2A3BE5255BFB}" type="datetimeFigureOut">
              <a:rPr lang="fi-FI" smtClean="0"/>
              <a:t>28.4.2015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173C761-A420-4756-BE35-B4900C6190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179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14FDD-5D87-4998-A8FC-2A3BE5255BFB}" type="datetimeFigureOut">
              <a:rPr lang="fi-FI" smtClean="0"/>
              <a:t>28.4.2015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C761-A420-4756-BE35-B4900C6190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7589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14FDD-5D87-4998-A8FC-2A3BE5255BFB}" type="datetimeFigureOut">
              <a:rPr lang="fi-FI" smtClean="0"/>
              <a:t>28.4.2015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C761-A420-4756-BE35-B4900C6190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8826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14FDD-5D87-4998-A8FC-2A3BE5255BFB}" type="datetimeFigureOut">
              <a:rPr lang="fi-FI" smtClean="0"/>
              <a:t>28.4.2015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C761-A420-4756-BE35-B4900C6190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2092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14FDD-5D87-4998-A8FC-2A3BE5255BFB}" type="datetimeFigureOut">
              <a:rPr lang="fi-FI" smtClean="0"/>
              <a:t>28.4.2015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173C761-A420-4756-BE35-B4900C6190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42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14FDD-5D87-4998-A8FC-2A3BE5255BFB}" type="datetimeFigureOut">
              <a:rPr lang="fi-FI" smtClean="0"/>
              <a:t>28.4.2015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173C761-A420-4756-BE35-B4900C6190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9729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  <p:sldLayoutId id="2147483822" r:id="rId12"/>
    <p:sldLayoutId id="2147483823" r:id="rId13"/>
    <p:sldLayoutId id="2147483824" r:id="rId14"/>
    <p:sldLayoutId id="2147483825" r:id="rId15"/>
    <p:sldLayoutId id="214748382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Luterilaisen kirkon työmuotoja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Tärkeimpiä kirkollisia toimituksia: kaste, konfirmaatio, avioliittoon vihkiminen ja hautaan siunaaminen</a:t>
            </a:r>
          </a:p>
          <a:p>
            <a:r>
              <a:rPr lang="fi-FI" dirty="0" smtClean="0"/>
              <a:t>Kirkkovuoden juhlia: adventti, joulu, pääsiäinen, helluntai, juhannus</a:t>
            </a:r>
          </a:p>
          <a:p>
            <a:r>
              <a:rPr lang="fi-FI" dirty="0" smtClean="0"/>
              <a:t>Kirkon kasvatustoimintaa: pyhäkoulut lapsille, seurakunnan päiväkerhot, tyttö/poikakerhot, rippikoulu, nuortenillat</a:t>
            </a:r>
          </a:p>
          <a:p>
            <a:r>
              <a:rPr lang="fi-FI" dirty="0" smtClean="0"/>
              <a:t>Diakoniatyössä autetaan ihmistä sekä hengellisesti että aineellisesti (esim. sairaaloissa, vankiloissa, alkoholisti/narkomaanityö, työttömät, taloudellisissa vaikeuksissa olevat)</a:t>
            </a:r>
          </a:p>
          <a:p>
            <a:r>
              <a:rPr lang="fi-FI" dirty="0" smtClean="0"/>
              <a:t>Lähetystyötä on tehty 1800-luvulta lähtien eri puolilla maailmaa (Suomen Lähetysseura)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274775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Monilla seurakunnilla nimikkolähetti, lähetyspiiri, lähetyssihteeri</a:t>
            </a:r>
          </a:p>
          <a:p>
            <a:r>
              <a:rPr lang="fi-FI" dirty="0" smtClean="0"/>
              <a:t>Ekumenia on kristittyjen yhteistyötä (Suomen </a:t>
            </a:r>
            <a:r>
              <a:rPr lang="fi-FI" dirty="0" err="1" smtClean="0"/>
              <a:t>ekumeninen</a:t>
            </a:r>
            <a:r>
              <a:rPr lang="fi-FI" dirty="0" smtClean="0"/>
              <a:t> neuvosto)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489936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Kiehkura">
  <a:themeElements>
    <a:clrScheme name="Kiehkur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iehkur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iehkur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</TotalTime>
  <Words>92</Words>
  <Application>Microsoft Office PowerPoint</Application>
  <PresentationFormat>Laajakuva</PresentationFormat>
  <Paragraphs>8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Kiehkura</vt:lpstr>
      <vt:lpstr>Luterilaisen kirkon työmuotoja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Luterilaisen kirkon työmuotoja</dc:title>
  <dc:creator>Anna Viljanen</dc:creator>
  <cp:lastModifiedBy>Anna Viljanen</cp:lastModifiedBy>
  <cp:revision>3</cp:revision>
  <dcterms:created xsi:type="dcterms:W3CDTF">2015-04-28T18:29:11Z</dcterms:created>
  <dcterms:modified xsi:type="dcterms:W3CDTF">2015-04-28T18:39:33Z</dcterms:modified>
</cp:coreProperties>
</file>