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27"/>
  </p:normalViewPr>
  <p:slideViewPr>
    <p:cSldViewPr snapToGrid="0" snapToObjects="1">
      <p:cViewPr varScale="1">
        <p:scale>
          <a:sx n="90" d="100"/>
          <a:sy n="90" d="100"/>
        </p:scale>
        <p:origin x="232" y="6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3288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90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9131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9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628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093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843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450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2729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301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9/10/20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536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9/10/20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A1D7EC86-7CB9-431D-8AC3-8AAF0440B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D4B9777F-B610-419B-9193-80306388F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311F016A-A753-449B-9EA6-322199B71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F61BE31-635A-9644-B59F-C9326F4B7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0742" y="1124988"/>
            <a:ext cx="4425962" cy="2387600"/>
          </a:xfrm>
        </p:spPr>
        <p:txBody>
          <a:bodyPr>
            <a:normAutofit/>
          </a:bodyPr>
          <a:lstStyle/>
          <a:p>
            <a:pPr algn="l"/>
            <a:r>
              <a:rPr lang="fi-FI"/>
              <a:t>POMM1002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0C0423-292D-9F47-9227-01A08B1713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0742" y="3633691"/>
            <a:ext cx="4425962" cy="1655762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Demo 10.9.2020 </a:t>
            </a:r>
            <a:r>
              <a:rPr lang="fi-FI" dirty="0" err="1"/>
              <a:t>LuMo</a:t>
            </a:r>
            <a:endParaRPr lang="fi-FI" dirty="0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16A19071-9AE7-486B-B016-F2ECC05EF8F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49" r="480"/>
          <a:stretch/>
        </p:blipFill>
        <p:spPr>
          <a:xfrm>
            <a:off x="5733768" y="-1"/>
            <a:ext cx="6458232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95106A28-883A-4993-BF9E-C403B81A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5AE4E4F-9F4C-43ED-8299-9BD63B74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327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F612C05-06EA-D743-8E4E-0F74E68B2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Miten Cygnaeuksen periaatteet näkyvät tämän päivän koulussa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CA02E2-0C8E-8249-A910-EC9BDC081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/>
              <a:t>Sivistys</a:t>
            </a:r>
          </a:p>
          <a:p>
            <a:r>
              <a:rPr lang="fi-FI" dirty="0"/>
              <a:t>Yhteiskuntakelpoisuus</a:t>
            </a:r>
          </a:p>
          <a:p>
            <a:r>
              <a:rPr lang="fi-FI" dirty="0"/>
              <a:t>Yksilöllisyys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30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558830B-BCD5-5240-BB2D-A58FDA378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Mitä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haluaisit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muuttaa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koulun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heijastamista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periaatteista</a:t>
            </a:r>
            <a:r>
              <a:rPr lang="en-US" sz="4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2">
                <a:lumMod val="75000"/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78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29603DC-F34D-9841-B6DA-AF58DE2AE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fi-FI"/>
              <a:t>Mitä nostaisit ytimeen ja mitä poistaisit</a:t>
            </a:r>
            <a:endParaRPr lang="fi-FI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31D32E-4B5D-D246-B074-013618492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8987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A7BA06D-B3FF-4E91-8639-B4569AE3AA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/>
            <a:ahLst/>
            <a:cxnLst/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2B30C86D-5A07-48BC-9C9D-6F9A2DB1E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0594BEB-0511-9E4D-B2B3-2F0E0C0BC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5031" y="1380754"/>
            <a:ext cx="5561938" cy="25135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Onko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olemassa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turhia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koulun</a:t>
            </a:r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6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oppiaineita</a:t>
            </a:r>
            <a:endParaRPr lang="en-US" sz="5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2">
                <a:lumMod val="75000"/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97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6535D58-DFC1-0840-8163-A45674FE1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rgbClr val="FFFFFF"/>
                </a:solidFill>
              </a:rPr>
              <a:t>Miten nostaisit Uno Cygnaeuksen periaatteet paremmin näkyviin koulun välittämässä oppijakuvassa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152980-5830-8F4A-A900-1EEB53F1B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fi-FI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267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3023855-52A0-294D-836B-D0A05109D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Unelmieni koulu</a:t>
            </a:r>
          </a:p>
        </p:txBody>
      </p:sp>
      <p:sp>
        <p:nvSpPr>
          <p:cNvPr id="26" name="Sisällön paikkamerkki 2">
            <a:extLst>
              <a:ext uri="{FF2B5EF4-FFF2-40B4-BE49-F238E27FC236}">
                <a16:creationId xmlns:a16="http://schemas.microsoft.com/office/drawing/2014/main" id="{2F038241-AE82-FA49-AF84-8C7F5BC36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fi-FI"/>
          </a:p>
        </p:txBody>
      </p:sp>
      <p:sp>
        <p:nvSpPr>
          <p:cNvPr id="2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9012235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DarkSeedLeftStep">
      <a:dk1>
        <a:srgbClr val="000000"/>
      </a:dk1>
      <a:lt1>
        <a:srgbClr val="FFFFFF"/>
      </a:lt1>
      <a:dk2>
        <a:srgbClr val="223D23"/>
      </a:dk2>
      <a:lt2>
        <a:srgbClr val="E8E2E3"/>
      </a:lt2>
      <a:accent1>
        <a:srgbClr val="45B0A1"/>
      </a:accent1>
      <a:accent2>
        <a:srgbClr val="3BB16F"/>
      </a:accent2>
      <a:accent3>
        <a:srgbClr val="47B549"/>
      </a:accent3>
      <a:accent4>
        <a:srgbClr val="6AB13B"/>
      </a:accent4>
      <a:accent5>
        <a:srgbClr val="96A942"/>
      </a:accent5>
      <a:accent6>
        <a:srgbClr val="B1963B"/>
      </a:accent6>
      <a:hlink>
        <a:srgbClr val="698A2E"/>
      </a:hlink>
      <a:folHlink>
        <a:srgbClr val="828282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Macintosh PowerPoint</Application>
  <PresentationFormat>Laajakuva</PresentationFormat>
  <Paragraphs>11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ShapesVTI</vt:lpstr>
      <vt:lpstr>POMM1002</vt:lpstr>
      <vt:lpstr>Miten Cygnaeuksen periaatteet näkyvät tämän päivän koulussa</vt:lpstr>
      <vt:lpstr>Mitä haluaisit muuttaa koulun heijastamista periaatteista </vt:lpstr>
      <vt:lpstr>Mitä nostaisit ytimeen ja mitä poistaisit</vt:lpstr>
      <vt:lpstr>Onko olemassa turhia koulun oppiaineita</vt:lpstr>
      <vt:lpstr>Miten nostaisit Uno Cygnaeuksen periaatteet paremmin näkyviin koulun välittämässä oppijakuvassa</vt:lpstr>
      <vt:lpstr>Unelmieni koulu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POMM1002</dc:title>
  <dc:creator>Kaartinen, Sinikka</dc:creator>
  <cp:lastModifiedBy>Kaartinen, Sinikka</cp:lastModifiedBy>
  <cp:revision>1</cp:revision>
  <dcterms:created xsi:type="dcterms:W3CDTF">2020-09-10T06:01:12Z</dcterms:created>
  <dcterms:modified xsi:type="dcterms:W3CDTF">2020-09-10T06:02:13Z</dcterms:modified>
</cp:coreProperties>
</file>