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2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51AE1-84EC-40D7-8D96-E6B8DB4C6635}" type="datetimeFigureOut">
              <a:rPr lang="fi-FI" smtClean="0"/>
              <a:t>28.11.2018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DE1B0-359B-4635-B20A-39CBCF21858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74070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51AE1-84EC-40D7-8D96-E6B8DB4C6635}" type="datetimeFigureOut">
              <a:rPr lang="fi-FI" smtClean="0"/>
              <a:t>28.11.2018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DE1B0-359B-4635-B20A-39CBCF21858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275371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51AE1-84EC-40D7-8D96-E6B8DB4C6635}" type="datetimeFigureOut">
              <a:rPr lang="fi-FI" smtClean="0"/>
              <a:t>28.11.2018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DE1B0-359B-4635-B20A-39CBCF21858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34932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51AE1-84EC-40D7-8D96-E6B8DB4C6635}" type="datetimeFigureOut">
              <a:rPr lang="fi-FI" smtClean="0"/>
              <a:t>28.11.2018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DE1B0-359B-4635-B20A-39CBCF21858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2756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51AE1-84EC-40D7-8D96-E6B8DB4C6635}" type="datetimeFigureOut">
              <a:rPr lang="fi-FI" smtClean="0"/>
              <a:t>28.11.2018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DE1B0-359B-4635-B20A-39CBCF21858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9111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51AE1-84EC-40D7-8D96-E6B8DB4C6635}" type="datetimeFigureOut">
              <a:rPr lang="fi-FI" smtClean="0"/>
              <a:t>28.11.2018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DE1B0-359B-4635-B20A-39CBCF21858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6037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51AE1-84EC-40D7-8D96-E6B8DB4C6635}" type="datetimeFigureOut">
              <a:rPr lang="fi-FI" smtClean="0"/>
              <a:t>28.11.2018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DE1B0-359B-4635-B20A-39CBCF21858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06263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51AE1-84EC-40D7-8D96-E6B8DB4C6635}" type="datetimeFigureOut">
              <a:rPr lang="fi-FI" smtClean="0"/>
              <a:t>28.11.2018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DE1B0-359B-4635-B20A-39CBCF21858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80302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51AE1-84EC-40D7-8D96-E6B8DB4C6635}" type="datetimeFigureOut">
              <a:rPr lang="fi-FI" smtClean="0"/>
              <a:t>28.11.2018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DE1B0-359B-4635-B20A-39CBCF21858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6123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51AE1-84EC-40D7-8D96-E6B8DB4C6635}" type="datetimeFigureOut">
              <a:rPr lang="fi-FI" smtClean="0"/>
              <a:t>28.11.2018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DE1B0-359B-4635-B20A-39CBCF21858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21212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351AE1-84EC-40D7-8D96-E6B8DB4C6635}" type="datetimeFigureOut">
              <a:rPr lang="fi-FI" smtClean="0"/>
              <a:t>28.11.2018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DE1B0-359B-4635-B20A-39CBCF21858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75327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351AE1-84EC-40D7-8D96-E6B8DB4C6635}" type="datetimeFigureOut">
              <a:rPr lang="fi-FI" smtClean="0"/>
              <a:t>28.11.2018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6DE1B0-359B-4635-B20A-39CBCF21858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88148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>
                <a:latin typeface="Comic Sans MS" panose="030F0702030302020204" pitchFamily="66" charset="0"/>
              </a:rPr>
              <a:t>My </a:t>
            </a:r>
            <a:r>
              <a:rPr lang="fi-FI" dirty="0">
                <a:latin typeface="Comic Sans MS" panose="030F0702030302020204" pitchFamily="66" charset="0"/>
              </a:rPr>
              <a:t>T</a:t>
            </a:r>
            <a:r>
              <a:rPr lang="fi-FI" dirty="0" smtClean="0">
                <a:latin typeface="Comic Sans MS" panose="030F0702030302020204" pitchFamily="66" charset="0"/>
              </a:rPr>
              <a:t>own</a:t>
            </a:r>
            <a:endParaRPr lang="fi-FI" dirty="0">
              <a:latin typeface="Comic Sans MS" panose="030F0702030302020204" pitchFamily="66" charset="0"/>
            </a:endParaRP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i-FI" sz="3200" dirty="0" smtClean="0"/>
              <a:t>Kouvola</a:t>
            </a:r>
          </a:p>
          <a:p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32064808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Repovesi </a:t>
            </a:r>
            <a:r>
              <a:rPr lang="fi-FI" dirty="0"/>
              <a:t>N</a:t>
            </a:r>
            <a:r>
              <a:rPr lang="fi-FI" dirty="0" smtClean="0"/>
              <a:t>ational </a:t>
            </a:r>
            <a:r>
              <a:rPr lang="fi-FI" dirty="0"/>
              <a:t>P</a:t>
            </a:r>
            <a:r>
              <a:rPr lang="fi-FI" dirty="0" smtClean="0"/>
              <a:t>ark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929640" y="1467099"/>
            <a:ext cx="10515600" cy="4351338"/>
          </a:xfrm>
        </p:spPr>
        <p:txBody>
          <a:bodyPr/>
          <a:lstStyle/>
          <a:p>
            <a:r>
              <a:rPr lang="fi-FI" dirty="0" smtClean="0"/>
              <a:t>Here in Kouvola </a:t>
            </a:r>
            <a:r>
              <a:rPr lang="fi-FI" dirty="0" err="1" smtClean="0"/>
              <a:t>there</a:t>
            </a:r>
            <a:r>
              <a:rPr lang="fi-FI" dirty="0" smtClean="0"/>
              <a:t> </a:t>
            </a:r>
            <a:r>
              <a:rPr lang="fi-FI" dirty="0" smtClean="0"/>
              <a:t>is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national</a:t>
            </a:r>
            <a:r>
              <a:rPr lang="fi-FI" dirty="0" smtClean="0"/>
              <a:t> </a:t>
            </a:r>
            <a:r>
              <a:rPr lang="fi-FI" dirty="0" err="1" smtClean="0"/>
              <a:t>park</a:t>
            </a:r>
            <a:r>
              <a:rPr lang="fi-FI" dirty="0" smtClean="0"/>
              <a:t> Repovesi</a:t>
            </a:r>
          </a:p>
          <a:p>
            <a:r>
              <a:rPr lang="fi-FI" dirty="0" err="1" smtClean="0"/>
              <a:t>There</a:t>
            </a:r>
            <a:r>
              <a:rPr lang="fi-FI" dirty="0" smtClean="0"/>
              <a:t> </a:t>
            </a:r>
            <a:r>
              <a:rPr lang="fi-FI" dirty="0" err="1" smtClean="0"/>
              <a:t>are</a:t>
            </a:r>
            <a:r>
              <a:rPr lang="fi-FI" dirty="0" smtClean="0"/>
              <a:t> </a:t>
            </a:r>
            <a:r>
              <a:rPr lang="fi-FI" dirty="0" err="1" smtClean="0"/>
              <a:t>many</a:t>
            </a:r>
            <a:r>
              <a:rPr lang="fi-FI" dirty="0" smtClean="0"/>
              <a:t> </a:t>
            </a:r>
            <a:r>
              <a:rPr lang="fi-FI" dirty="0" err="1" smtClean="0"/>
              <a:t>lakes</a:t>
            </a:r>
            <a:r>
              <a:rPr lang="fi-FI" dirty="0" smtClean="0"/>
              <a:t> and </a:t>
            </a:r>
            <a:r>
              <a:rPr lang="fi-FI" dirty="0" err="1" smtClean="0"/>
              <a:t>great</a:t>
            </a:r>
            <a:r>
              <a:rPr lang="fi-FI" dirty="0" smtClean="0"/>
              <a:t> </a:t>
            </a:r>
            <a:r>
              <a:rPr lang="fi-FI" dirty="0" err="1" smtClean="0"/>
              <a:t>landscapes</a:t>
            </a:r>
            <a:endParaRPr lang="fi-FI" dirty="0" smtClean="0"/>
          </a:p>
          <a:p>
            <a:endParaRPr lang="fi-FI" dirty="0" smtClean="0"/>
          </a:p>
          <a:p>
            <a:endParaRPr lang="fi-FI" dirty="0" smtClean="0"/>
          </a:p>
          <a:p>
            <a:endParaRPr lang="fi-FI" dirty="0" smtClean="0"/>
          </a:p>
          <a:p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0491" y="3095898"/>
            <a:ext cx="4976949" cy="2467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46277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Tykkimäki </a:t>
            </a:r>
            <a:r>
              <a:rPr lang="fi-FI" dirty="0" err="1"/>
              <a:t>A</a:t>
            </a:r>
            <a:r>
              <a:rPr lang="fi-FI" dirty="0" err="1" smtClean="0"/>
              <a:t>musement</a:t>
            </a:r>
            <a:r>
              <a:rPr lang="fi-FI" dirty="0" smtClean="0"/>
              <a:t> </a:t>
            </a:r>
            <a:r>
              <a:rPr lang="fi-FI" dirty="0"/>
              <a:t>P</a:t>
            </a:r>
            <a:r>
              <a:rPr lang="fi-FI" dirty="0" smtClean="0"/>
              <a:t>ark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In Kouvola </a:t>
            </a:r>
            <a:r>
              <a:rPr lang="fi-FI" dirty="0" err="1" smtClean="0"/>
              <a:t>we</a:t>
            </a:r>
            <a:r>
              <a:rPr lang="fi-FI" dirty="0" smtClean="0"/>
              <a:t> </a:t>
            </a:r>
            <a:r>
              <a:rPr lang="fi-FI" dirty="0" err="1" smtClean="0"/>
              <a:t>have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amusement</a:t>
            </a:r>
            <a:r>
              <a:rPr lang="fi-FI" dirty="0" smtClean="0"/>
              <a:t> </a:t>
            </a:r>
            <a:r>
              <a:rPr lang="fi-FI" dirty="0" err="1" smtClean="0"/>
              <a:t>park</a:t>
            </a:r>
            <a:r>
              <a:rPr lang="fi-FI" dirty="0" smtClean="0"/>
              <a:t> Tykkimäki</a:t>
            </a:r>
          </a:p>
          <a:p>
            <a:r>
              <a:rPr lang="fi-FI" dirty="0" smtClean="0"/>
              <a:t>Tykkimäki is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third</a:t>
            </a:r>
            <a:r>
              <a:rPr lang="fi-FI" dirty="0" smtClean="0"/>
              <a:t> </a:t>
            </a:r>
            <a:r>
              <a:rPr lang="fi-FI" dirty="0" err="1" smtClean="0"/>
              <a:t>largest</a:t>
            </a:r>
            <a:r>
              <a:rPr lang="fi-FI" dirty="0" smtClean="0"/>
              <a:t> </a:t>
            </a:r>
            <a:r>
              <a:rPr lang="fi-FI" dirty="0" err="1" smtClean="0"/>
              <a:t>amusement</a:t>
            </a:r>
            <a:r>
              <a:rPr lang="fi-FI" dirty="0" smtClean="0"/>
              <a:t> </a:t>
            </a:r>
            <a:r>
              <a:rPr lang="fi-FI" dirty="0" err="1" smtClean="0"/>
              <a:t>park</a:t>
            </a:r>
            <a:r>
              <a:rPr lang="fi-FI" dirty="0" smtClean="0"/>
              <a:t> in Finland </a:t>
            </a:r>
          </a:p>
          <a:p>
            <a:r>
              <a:rPr lang="fi-FI" dirty="0" err="1" smtClean="0"/>
              <a:t>There</a:t>
            </a:r>
            <a:r>
              <a:rPr lang="fi-FI" dirty="0" smtClean="0"/>
              <a:t> </a:t>
            </a:r>
            <a:r>
              <a:rPr lang="fi-FI" dirty="0" err="1" smtClean="0"/>
              <a:t>are</a:t>
            </a:r>
            <a:r>
              <a:rPr lang="fi-FI" dirty="0" smtClean="0"/>
              <a:t> </a:t>
            </a:r>
            <a:r>
              <a:rPr lang="fi-FI" dirty="0" err="1" smtClean="0"/>
              <a:t>about</a:t>
            </a:r>
            <a:r>
              <a:rPr lang="fi-FI" dirty="0" smtClean="0"/>
              <a:t> </a:t>
            </a:r>
            <a:r>
              <a:rPr lang="fi-FI" dirty="0" err="1" smtClean="0"/>
              <a:t>thirty</a:t>
            </a:r>
            <a:r>
              <a:rPr lang="fi-FI" dirty="0" smtClean="0"/>
              <a:t> </a:t>
            </a:r>
            <a:r>
              <a:rPr lang="fi-FI" dirty="0" err="1" smtClean="0"/>
              <a:t>different</a:t>
            </a:r>
            <a:r>
              <a:rPr lang="fi-FI" dirty="0" smtClean="0"/>
              <a:t> </a:t>
            </a:r>
            <a:r>
              <a:rPr lang="fi-FI" dirty="0" err="1" smtClean="0"/>
              <a:t>amusement</a:t>
            </a:r>
            <a:endParaRPr lang="fi-FI" dirty="0"/>
          </a:p>
          <a:p>
            <a:pPr marL="0" indent="0">
              <a:buNone/>
            </a:pPr>
            <a:r>
              <a:rPr lang="fi-FI" dirty="0" smtClean="0"/>
              <a:t> </a:t>
            </a:r>
            <a:r>
              <a:rPr lang="fi-FI" dirty="0" err="1" smtClean="0"/>
              <a:t>rides</a:t>
            </a:r>
            <a:r>
              <a:rPr lang="fi-FI" dirty="0" smtClean="0"/>
              <a:t> and </a:t>
            </a:r>
            <a:r>
              <a:rPr lang="fi-FI" dirty="0" err="1" smtClean="0"/>
              <a:t>about</a:t>
            </a:r>
            <a:r>
              <a:rPr lang="fi-FI" dirty="0" smtClean="0"/>
              <a:t> </a:t>
            </a:r>
            <a:r>
              <a:rPr lang="fi-FI" dirty="0" err="1" smtClean="0"/>
              <a:t>ten</a:t>
            </a:r>
            <a:r>
              <a:rPr lang="fi-FI" dirty="0" smtClean="0"/>
              <a:t> </a:t>
            </a:r>
            <a:r>
              <a:rPr lang="fi-FI" dirty="0" err="1" smtClean="0"/>
              <a:t>different</a:t>
            </a:r>
            <a:r>
              <a:rPr lang="fi-FI" dirty="0" smtClean="0"/>
              <a:t> </a:t>
            </a:r>
            <a:r>
              <a:rPr lang="fi-FI" dirty="0" err="1" smtClean="0"/>
              <a:t>games</a:t>
            </a:r>
            <a:endParaRPr lang="fi-FI" dirty="0" smtClean="0"/>
          </a:p>
          <a:p>
            <a:r>
              <a:rPr lang="fi-FI" dirty="0" err="1" smtClean="0"/>
              <a:t>There</a:t>
            </a:r>
            <a:r>
              <a:rPr lang="fi-FI" dirty="0" smtClean="0"/>
              <a:t> is </a:t>
            </a:r>
            <a:r>
              <a:rPr lang="fi-FI" dirty="0" err="1" smtClean="0"/>
              <a:t>also</a:t>
            </a:r>
            <a:r>
              <a:rPr lang="fi-FI" dirty="0" smtClean="0"/>
              <a:t> a </a:t>
            </a:r>
            <a:r>
              <a:rPr lang="fi-FI" dirty="0" err="1" smtClean="0"/>
              <a:t>campsite</a:t>
            </a:r>
            <a:endParaRPr lang="fi-FI" dirty="0"/>
          </a:p>
          <a:p>
            <a:pPr marL="0" indent="0">
              <a:buNone/>
            </a:pPr>
            <a:r>
              <a:rPr lang="fi-FI" dirty="0" smtClean="0"/>
              <a:t> and </a:t>
            </a:r>
            <a:r>
              <a:rPr lang="fi-FI" dirty="0" err="1" smtClean="0"/>
              <a:t>water</a:t>
            </a:r>
            <a:r>
              <a:rPr lang="fi-FI" dirty="0" smtClean="0"/>
              <a:t> </a:t>
            </a:r>
            <a:r>
              <a:rPr lang="fi-FI" dirty="0" err="1" smtClean="0"/>
              <a:t>park</a:t>
            </a:r>
            <a:r>
              <a:rPr lang="fi-FI" dirty="0" smtClean="0"/>
              <a:t> </a:t>
            </a:r>
            <a:r>
              <a:rPr lang="fi-FI" dirty="0" err="1" smtClean="0"/>
              <a:t>Aquapark</a:t>
            </a:r>
            <a:r>
              <a:rPr lang="fi-FI" dirty="0" smtClean="0"/>
              <a:t> </a:t>
            </a:r>
          </a:p>
          <a:p>
            <a:pPr marL="0" indent="0">
              <a:buNone/>
            </a:pPr>
            <a:r>
              <a:rPr lang="fi-FI" dirty="0" err="1"/>
              <a:t>n</a:t>
            </a:r>
            <a:r>
              <a:rPr lang="fi-FI" dirty="0" err="1" smtClean="0"/>
              <a:t>ear</a:t>
            </a:r>
            <a:r>
              <a:rPr lang="fi-FI" dirty="0" smtClean="0"/>
              <a:t> </a:t>
            </a:r>
            <a:r>
              <a:rPr lang="fi-FI" dirty="0" smtClean="0"/>
              <a:t>Tykkimäki </a:t>
            </a:r>
            <a:endParaRPr lang="fi-FI" dirty="0" smtClean="0"/>
          </a:p>
          <a:p>
            <a:endParaRPr lang="fi-FI" dirty="0" smtClean="0"/>
          </a:p>
          <a:p>
            <a:endParaRPr lang="fi-FI" dirty="0" smtClean="0"/>
          </a:p>
          <a:p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6171" y="2905250"/>
            <a:ext cx="2902131" cy="2827575"/>
          </a:xfrm>
          <a:prstGeom prst="rect">
            <a:avLst/>
          </a:prstGeom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5969" y="3905794"/>
            <a:ext cx="3725700" cy="1357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21737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Kouvola </a:t>
            </a:r>
            <a:r>
              <a:rPr lang="fi-FI" dirty="0" err="1" smtClean="0"/>
              <a:t>sports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fi-FI" dirty="0" err="1" smtClean="0"/>
              <a:t>There</a:t>
            </a:r>
            <a:r>
              <a:rPr lang="fi-FI" dirty="0" smtClean="0"/>
              <a:t> </a:t>
            </a:r>
            <a:r>
              <a:rPr lang="fi-FI" dirty="0" smtClean="0"/>
              <a:t>is an </a:t>
            </a:r>
            <a:r>
              <a:rPr lang="fi-FI" dirty="0" smtClean="0"/>
              <a:t>ice </a:t>
            </a:r>
            <a:r>
              <a:rPr lang="fi-FI" dirty="0" err="1" smtClean="0"/>
              <a:t>hall</a:t>
            </a:r>
            <a:r>
              <a:rPr lang="fi-FI" dirty="0" smtClean="0"/>
              <a:t>, </a:t>
            </a:r>
            <a:r>
              <a:rPr lang="fi-FI" dirty="0" err="1" smtClean="0"/>
              <a:t>where</a:t>
            </a:r>
            <a:r>
              <a:rPr lang="fi-FI" dirty="0" smtClean="0"/>
              <a:t> </a:t>
            </a:r>
            <a:r>
              <a:rPr lang="fi-FI" dirty="0" err="1" smtClean="0"/>
              <a:t>our</a:t>
            </a:r>
            <a:r>
              <a:rPr lang="fi-FI" dirty="0" smtClean="0"/>
              <a:t> city icehockey team </a:t>
            </a:r>
            <a:r>
              <a:rPr lang="fi-FI" dirty="0" err="1" smtClean="0"/>
              <a:t>Kookoo</a:t>
            </a:r>
            <a:r>
              <a:rPr lang="fi-FI" dirty="0" smtClean="0"/>
              <a:t> </a:t>
            </a:r>
            <a:r>
              <a:rPr lang="fi-FI" dirty="0" err="1" smtClean="0"/>
              <a:t>plays</a:t>
            </a:r>
            <a:r>
              <a:rPr lang="fi-FI" dirty="0" smtClean="0"/>
              <a:t> </a:t>
            </a:r>
            <a:r>
              <a:rPr lang="fi-FI" dirty="0" err="1" smtClean="0"/>
              <a:t>their</a:t>
            </a:r>
            <a:r>
              <a:rPr lang="fi-FI" dirty="0" smtClean="0"/>
              <a:t> home </a:t>
            </a:r>
            <a:r>
              <a:rPr lang="fi-FI" dirty="0" err="1" smtClean="0"/>
              <a:t>games</a:t>
            </a:r>
            <a:r>
              <a:rPr lang="fi-FI" dirty="0" smtClean="0"/>
              <a:t> </a:t>
            </a:r>
            <a:endParaRPr lang="fi-FI" dirty="0"/>
          </a:p>
          <a:p>
            <a:r>
              <a:rPr lang="fi-FI" dirty="0" err="1" smtClean="0"/>
              <a:t>Our</a:t>
            </a:r>
            <a:r>
              <a:rPr lang="fi-FI" dirty="0" smtClean="0"/>
              <a:t> </a:t>
            </a:r>
            <a:r>
              <a:rPr lang="fi-FI" dirty="0" smtClean="0"/>
              <a:t>city </a:t>
            </a:r>
            <a:r>
              <a:rPr lang="fi-FI" dirty="0" err="1" smtClean="0"/>
              <a:t>sports</a:t>
            </a:r>
            <a:r>
              <a:rPr lang="fi-FI" dirty="0" smtClean="0"/>
              <a:t> </a:t>
            </a:r>
            <a:r>
              <a:rPr lang="fi-FI" dirty="0" err="1" smtClean="0"/>
              <a:t>field</a:t>
            </a:r>
            <a:r>
              <a:rPr lang="fi-FI" dirty="0" smtClean="0"/>
              <a:t> is </a:t>
            </a:r>
            <a:r>
              <a:rPr lang="fi-FI" dirty="0" err="1" smtClean="0"/>
              <a:t>next</a:t>
            </a:r>
            <a:r>
              <a:rPr lang="fi-FI" dirty="0" smtClean="0"/>
              <a:t> </a:t>
            </a:r>
            <a:r>
              <a:rPr lang="fi-FI" dirty="0" smtClean="0"/>
              <a:t>to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smtClean="0"/>
              <a:t>ice </a:t>
            </a:r>
            <a:r>
              <a:rPr lang="fi-FI" dirty="0" err="1" smtClean="0"/>
              <a:t>hall</a:t>
            </a:r>
            <a:endParaRPr lang="fi-FI" dirty="0" smtClean="0"/>
          </a:p>
          <a:p>
            <a:r>
              <a:rPr lang="fi-FI" dirty="0" err="1" smtClean="0"/>
              <a:t>Our</a:t>
            </a:r>
            <a:r>
              <a:rPr lang="fi-FI" dirty="0" smtClean="0"/>
              <a:t> </a:t>
            </a:r>
            <a:r>
              <a:rPr lang="fi-FI" dirty="0" err="1"/>
              <a:t>F</a:t>
            </a:r>
            <a:r>
              <a:rPr lang="fi-FI" dirty="0" err="1" smtClean="0"/>
              <a:t>innish</a:t>
            </a:r>
            <a:r>
              <a:rPr lang="fi-FI" dirty="0" smtClean="0"/>
              <a:t> </a:t>
            </a:r>
            <a:r>
              <a:rPr lang="fi-FI" dirty="0" smtClean="0"/>
              <a:t>baseball </a:t>
            </a:r>
            <a:r>
              <a:rPr lang="fi-FI" dirty="0" err="1" smtClean="0"/>
              <a:t>field</a:t>
            </a:r>
            <a:r>
              <a:rPr lang="fi-FI" dirty="0" smtClean="0"/>
              <a:t> is </a:t>
            </a:r>
            <a:r>
              <a:rPr lang="fi-FI" dirty="0" err="1" smtClean="0"/>
              <a:t>next</a:t>
            </a:r>
            <a:r>
              <a:rPr lang="fi-FI" dirty="0" smtClean="0"/>
              <a:t> </a:t>
            </a:r>
            <a:r>
              <a:rPr lang="fi-FI" dirty="0" smtClean="0"/>
              <a:t>to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smtClean="0"/>
              <a:t>ice </a:t>
            </a:r>
            <a:r>
              <a:rPr lang="fi-FI" dirty="0" err="1" smtClean="0"/>
              <a:t>hall</a:t>
            </a:r>
            <a:r>
              <a:rPr lang="fi-FI" dirty="0" smtClean="0"/>
              <a:t> and </a:t>
            </a:r>
            <a:r>
              <a:rPr lang="fi-FI" dirty="0" err="1" smtClean="0"/>
              <a:t>sports</a:t>
            </a:r>
            <a:r>
              <a:rPr lang="fi-FI" dirty="0" smtClean="0"/>
              <a:t> </a:t>
            </a:r>
            <a:r>
              <a:rPr lang="fi-FI" dirty="0" err="1" smtClean="0"/>
              <a:t>field</a:t>
            </a:r>
            <a:endParaRPr lang="fi-FI" dirty="0"/>
          </a:p>
          <a:p>
            <a:r>
              <a:rPr lang="fi-FI" dirty="0" err="1" smtClean="0"/>
              <a:t>Our</a:t>
            </a:r>
            <a:r>
              <a:rPr lang="fi-FI" dirty="0" smtClean="0"/>
              <a:t> </a:t>
            </a:r>
            <a:r>
              <a:rPr lang="fi-FI" dirty="0" smtClean="0"/>
              <a:t>city </a:t>
            </a:r>
            <a:r>
              <a:rPr lang="fi-FI" dirty="0" err="1"/>
              <a:t>F</a:t>
            </a:r>
            <a:r>
              <a:rPr lang="fi-FI" dirty="0" err="1" smtClean="0"/>
              <a:t>innish</a:t>
            </a:r>
            <a:r>
              <a:rPr lang="fi-FI" dirty="0" smtClean="0"/>
              <a:t> </a:t>
            </a:r>
            <a:r>
              <a:rPr lang="fi-FI" dirty="0" smtClean="0"/>
              <a:t>baseball team is Kouvolan Pallonlyöjät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77187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Kymijoki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 smtClean="0"/>
              <a:t>There</a:t>
            </a:r>
            <a:r>
              <a:rPr lang="fi-FI" dirty="0" smtClean="0"/>
              <a:t> </a:t>
            </a:r>
            <a:r>
              <a:rPr lang="fi-FI" dirty="0" smtClean="0"/>
              <a:t>is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big</a:t>
            </a:r>
            <a:r>
              <a:rPr lang="fi-FI" dirty="0" smtClean="0"/>
              <a:t> </a:t>
            </a:r>
            <a:r>
              <a:rPr lang="fi-FI" dirty="0" err="1" smtClean="0"/>
              <a:t>river</a:t>
            </a:r>
            <a:r>
              <a:rPr lang="fi-FI" dirty="0" smtClean="0"/>
              <a:t> </a:t>
            </a:r>
            <a:r>
              <a:rPr lang="fi-FI" dirty="0" smtClean="0"/>
              <a:t>Kymijoki </a:t>
            </a:r>
            <a:r>
              <a:rPr lang="fi-FI" dirty="0" err="1" smtClean="0"/>
              <a:t>around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city </a:t>
            </a:r>
            <a:r>
              <a:rPr lang="fi-FI" dirty="0" err="1" smtClean="0"/>
              <a:t>area</a:t>
            </a:r>
            <a:r>
              <a:rPr lang="fi-FI" dirty="0" smtClean="0"/>
              <a:t>  </a:t>
            </a:r>
            <a:endParaRPr lang="fi-FI" dirty="0" smtClean="0"/>
          </a:p>
          <a:p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178334"/>
            <a:ext cx="7208520" cy="2572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17283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127</Words>
  <Application>Microsoft Office PowerPoint</Application>
  <PresentationFormat>Laajakuva</PresentationFormat>
  <Paragraphs>23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Comic Sans MS</vt:lpstr>
      <vt:lpstr>Office-teema</vt:lpstr>
      <vt:lpstr>My Town</vt:lpstr>
      <vt:lpstr>Repovesi National Park</vt:lpstr>
      <vt:lpstr>Tykkimäki Amusement Park</vt:lpstr>
      <vt:lpstr>Kouvola sports</vt:lpstr>
      <vt:lpstr>Kymijoki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 town</dc:title>
  <dc:creator>Laukkanen Tiiamari</dc:creator>
  <cp:lastModifiedBy>Laukkanen Tiiamari</cp:lastModifiedBy>
  <cp:revision>19</cp:revision>
  <dcterms:created xsi:type="dcterms:W3CDTF">2018-11-14T06:30:40Z</dcterms:created>
  <dcterms:modified xsi:type="dcterms:W3CDTF">2018-11-28T06:39:24Z</dcterms:modified>
</cp:coreProperties>
</file>