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13"/>
  </p:notesMasterIdLst>
  <p:handoutMasterIdLst>
    <p:handoutMasterId r:id="rId14"/>
  </p:handoutMasterIdLst>
  <p:sldIdLst>
    <p:sldId id="256" r:id="rId5"/>
    <p:sldId id="260" r:id="rId6"/>
    <p:sldId id="314" r:id="rId7"/>
    <p:sldId id="315" r:id="rId8"/>
    <p:sldId id="316" r:id="rId9"/>
    <p:sldId id="317" r:id="rId10"/>
    <p:sldId id="318" r:id="rId11"/>
    <p:sldId id="319" r:id="rId12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60"/>
            <p14:sldId id="314"/>
            <p14:sldId id="315"/>
            <p14:sldId id="316"/>
            <p14:sldId id="317"/>
            <p14:sldId id="318"/>
            <p14:sldId id="31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75"/>
    <p:restoredTop sz="94454"/>
  </p:normalViewPr>
  <p:slideViewPr>
    <p:cSldViewPr snapToGrid="0">
      <p:cViewPr varScale="1">
        <p:scale>
          <a:sx n="36" d="100"/>
          <a:sy n="36" d="100"/>
        </p:scale>
        <p:origin x="1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kiola Laura" userId="b0183962-fd32-4957-b63d-c9bd9cecac39" providerId="ADAL" clId="{C2A626CE-F755-4779-BB9C-8EEBBFEA1861}"/>
    <pc:docChg chg="modSld">
      <pc:chgData name="Sarkiola Laura" userId="b0183962-fd32-4957-b63d-c9bd9cecac39" providerId="ADAL" clId="{C2A626CE-F755-4779-BB9C-8EEBBFEA1861}" dt="2024-05-21T09:36:07.555" v="1" actId="20577"/>
      <pc:docMkLst>
        <pc:docMk/>
      </pc:docMkLst>
      <pc:sldChg chg="modSp mod">
        <pc:chgData name="Sarkiola Laura" userId="b0183962-fd32-4957-b63d-c9bd9cecac39" providerId="ADAL" clId="{C2A626CE-F755-4779-BB9C-8EEBBFEA1861}" dt="2024-05-21T09:36:07.555" v="1" actId="20577"/>
        <pc:sldMkLst>
          <pc:docMk/>
          <pc:sldMk cId="2881373261" sldId="315"/>
        </pc:sldMkLst>
        <pc:spChg chg="mod">
          <ac:chgData name="Sarkiola Laura" userId="b0183962-fd32-4957-b63d-c9bd9cecac39" providerId="ADAL" clId="{C2A626CE-F755-4779-BB9C-8EEBBFEA1861}" dt="2024-05-21T09:36:07.555" v="1" actId="20577"/>
          <ac:spMkLst>
            <pc:docMk/>
            <pc:sldMk cId="2881373261" sldId="315"/>
            <ac:spMk id="3" creationId="{736D4308-E9BD-1140-9045-D8BE39DAEA4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21.5.2024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rPr lang="en-FI"/>
              <a:t>05/21/2024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Sarjan nimi alatunnisteeksi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r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&lt; Sarjan nimi + luvun nro &gt;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16. </a:t>
            </a:r>
            <a:r>
              <a:rPr lang="en-GB" dirty="0" err="1"/>
              <a:t>Kiinan</a:t>
            </a:r>
            <a:r>
              <a:rPr lang="en-GB" dirty="0"/>
              <a:t> </a:t>
            </a:r>
            <a:r>
              <a:rPr lang="en-GB" dirty="0" err="1"/>
              <a:t>nousu</a:t>
            </a:r>
            <a:r>
              <a:rPr lang="en-GB" dirty="0"/>
              <a:t> </a:t>
            </a:r>
            <a:r>
              <a:rPr lang="en-GB" dirty="0" err="1"/>
              <a:t>suurvallaksi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/>
              <a:t>2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/>
              <a:t>Forum Historia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EF3F760-0DE2-44FD-ACB7-24DDAEA6F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9BD7E86-DD03-487B-BE5C-C16B5770089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Historia 2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2B2A738-BE19-42EE-9273-16F459A10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532437"/>
            <a:ext cx="21031200" cy="2651126"/>
          </a:xfrm>
        </p:spPr>
        <p:txBody>
          <a:bodyPr>
            <a:normAutofit/>
          </a:bodyPr>
          <a:lstStyle/>
          <a:p>
            <a:r>
              <a:rPr lang="en-GB" dirty="0" err="1">
                <a:solidFill>
                  <a:schemeClr val="tx1"/>
                </a:solidFill>
              </a:rPr>
              <a:t>Tietoisku</a:t>
            </a:r>
            <a:r>
              <a:rPr lang="en-GB" dirty="0">
                <a:solidFill>
                  <a:schemeClr val="tx1"/>
                </a:solidFill>
              </a:rPr>
              <a:t>: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 err="1">
                <a:solidFill>
                  <a:schemeClr val="tx1"/>
                </a:solidFill>
              </a:rPr>
              <a:t>Kommunistisen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Kiinan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ihmisoikeusrikkomukset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39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E35CC-33D2-8649-AA39-965C322BA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Suurten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kampanjoiden</a:t>
            </a:r>
            <a:r>
              <a:rPr lang="en-GB" dirty="0">
                <a:solidFill>
                  <a:schemeClr val="tx1"/>
                </a:solidFill>
              </a:rPr>
              <a:t> maa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D4308-E9BD-1140-9045-D8BE39DAEA4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Satojen</a:t>
            </a:r>
            <a:r>
              <a:rPr lang="en-GB" dirty="0"/>
              <a:t> </a:t>
            </a:r>
            <a:r>
              <a:rPr lang="en-GB" dirty="0" err="1"/>
              <a:t>kukkien</a:t>
            </a:r>
            <a:r>
              <a:rPr lang="en-GB" dirty="0"/>
              <a:t> </a:t>
            </a:r>
            <a:r>
              <a:rPr lang="en-GB" dirty="0" err="1"/>
              <a:t>kampanja</a:t>
            </a:r>
            <a:r>
              <a:rPr lang="en-GB" dirty="0"/>
              <a:t> (1956–1957)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/>
              <a:t>Mao </a:t>
            </a:r>
            <a:r>
              <a:rPr lang="en-GB" dirty="0" err="1"/>
              <a:t>rohkaisi</a:t>
            </a:r>
            <a:r>
              <a:rPr lang="en-GB" dirty="0"/>
              <a:t> </a:t>
            </a:r>
            <a:r>
              <a:rPr lang="en-GB" dirty="0" err="1"/>
              <a:t>kansalaisia</a:t>
            </a:r>
            <a:r>
              <a:rPr lang="en-GB" dirty="0"/>
              <a:t> </a:t>
            </a:r>
            <a:r>
              <a:rPr lang="en-GB" dirty="0" err="1"/>
              <a:t>kertomaan</a:t>
            </a:r>
            <a:r>
              <a:rPr lang="en-GB" dirty="0"/>
              <a:t> </a:t>
            </a:r>
            <a:r>
              <a:rPr lang="en-GB" dirty="0" err="1"/>
              <a:t>vapaasti</a:t>
            </a:r>
            <a:r>
              <a:rPr lang="en-GB" dirty="0"/>
              <a:t> </a:t>
            </a:r>
            <a:r>
              <a:rPr lang="en-GB" dirty="0" err="1"/>
              <a:t>mielipiteensä</a:t>
            </a:r>
            <a:r>
              <a:rPr lang="en-GB" dirty="0"/>
              <a:t>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Reilu</a:t>
            </a:r>
            <a:r>
              <a:rPr lang="en-GB" dirty="0"/>
              <a:t> </a:t>
            </a:r>
            <a:r>
              <a:rPr lang="en-GB" dirty="0" err="1"/>
              <a:t>puoli</a:t>
            </a:r>
            <a:r>
              <a:rPr lang="en-GB" dirty="0"/>
              <a:t> </a:t>
            </a:r>
            <a:r>
              <a:rPr lang="en-GB" dirty="0" err="1"/>
              <a:t>miljoonaa</a:t>
            </a:r>
            <a:r>
              <a:rPr lang="en-GB" dirty="0"/>
              <a:t> </a:t>
            </a:r>
            <a:r>
              <a:rPr lang="en-GB" dirty="0" err="1"/>
              <a:t>hallintoa</a:t>
            </a:r>
            <a:r>
              <a:rPr lang="en-GB" dirty="0"/>
              <a:t> </a:t>
            </a:r>
            <a:r>
              <a:rPr lang="en-GB" dirty="0" err="1"/>
              <a:t>kritisoinutta</a:t>
            </a:r>
            <a:r>
              <a:rPr lang="en-GB" dirty="0"/>
              <a:t> </a:t>
            </a:r>
            <a:r>
              <a:rPr lang="en-GB" dirty="0" err="1"/>
              <a:t>ihmistä</a:t>
            </a:r>
            <a:r>
              <a:rPr lang="en-GB" dirty="0"/>
              <a:t> </a:t>
            </a:r>
            <a:r>
              <a:rPr lang="en-GB" dirty="0" err="1"/>
              <a:t>pidätettiin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määrättiin</a:t>
            </a:r>
            <a:r>
              <a:rPr lang="en-GB" dirty="0"/>
              <a:t> </a:t>
            </a:r>
            <a:r>
              <a:rPr lang="en-GB" dirty="0" err="1"/>
              <a:t>pakkotyöhön</a:t>
            </a:r>
            <a:r>
              <a:rPr lang="en-GB" dirty="0"/>
              <a:t>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Suuri</a:t>
            </a:r>
            <a:r>
              <a:rPr lang="en-GB" dirty="0"/>
              <a:t> </a:t>
            </a:r>
            <a:r>
              <a:rPr lang="en-GB" dirty="0" err="1"/>
              <a:t>harppaus</a:t>
            </a:r>
            <a:r>
              <a:rPr lang="en-GB" dirty="0"/>
              <a:t> (1958–1959)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Maon</a:t>
            </a:r>
            <a:r>
              <a:rPr lang="en-GB" dirty="0"/>
              <a:t> </a:t>
            </a:r>
            <a:r>
              <a:rPr lang="en-GB" dirty="0" err="1"/>
              <a:t>tavoite</a:t>
            </a:r>
            <a:r>
              <a:rPr lang="en-GB" dirty="0"/>
              <a:t> </a:t>
            </a:r>
            <a:r>
              <a:rPr lang="en-GB" dirty="0" err="1"/>
              <a:t>oli</a:t>
            </a:r>
            <a:r>
              <a:rPr lang="en-GB" dirty="0"/>
              <a:t> </a:t>
            </a:r>
            <a:r>
              <a:rPr lang="en-GB" dirty="0" err="1"/>
              <a:t>nostaa</a:t>
            </a:r>
            <a:r>
              <a:rPr lang="en-GB" dirty="0"/>
              <a:t> </a:t>
            </a:r>
            <a:r>
              <a:rPr lang="en-GB" dirty="0" err="1"/>
              <a:t>Kiinan</a:t>
            </a:r>
            <a:r>
              <a:rPr lang="en-GB" dirty="0"/>
              <a:t> </a:t>
            </a:r>
            <a:r>
              <a:rPr lang="en-GB" dirty="0" err="1"/>
              <a:t>teollisuustuotanto</a:t>
            </a:r>
            <a:r>
              <a:rPr lang="en-GB" dirty="0"/>
              <a:t> </a:t>
            </a:r>
            <a:r>
              <a:rPr lang="en-GB" dirty="0" err="1"/>
              <a:t>Neuvostoliiton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länsimaiden</a:t>
            </a:r>
            <a:r>
              <a:rPr lang="en-GB" dirty="0"/>
              <a:t> </a:t>
            </a:r>
            <a:r>
              <a:rPr lang="en-GB" dirty="0" err="1"/>
              <a:t>tasolle</a:t>
            </a:r>
            <a:r>
              <a:rPr lang="en-GB" dirty="0"/>
              <a:t>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Talonpojat</a:t>
            </a:r>
            <a:r>
              <a:rPr lang="en-GB" dirty="0"/>
              <a:t> </a:t>
            </a:r>
            <a:r>
              <a:rPr lang="en-GB" dirty="0" err="1"/>
              <a:t>määrättiin</a:t>
            </a:r>
            <a:r>
              <a:rPr lang="en-GB" dirty="0"/>
              <a:t> </a:t>
            </a:r>
            <a:r>
              <a:rPr lang="en-GB" dirty="0" err="1"/>
              <a:t>tuottamaan</a:t>
            </a:r>
            <a:r>
              <a:rPr lang="en-GB" dirty="0"/>
              <a:t> </a:t>
            </a:r>
            <a:r>
              <a:rPr lang="en-GB" dirty="0" err="1"/>
              <a:t>epärealistiset</a:t>
            </a:r>
            <a:r>
              <a:rPr lang="en-GB" dirty="0"/>
              <a:t> </a:t>
            </a:r>
            <a:r>
              <a:rPr lang="en-GB" dirty="0" err="1"/>
              <a:t>määrät</a:t>
            </a:r>
            <a:r>
              <a:rPr lang="en-GB" dirty="0"/>
              <a:t> </a:t>
            </a:r>
            <a:r>
              <a:rPr lang="en-GB" dirty="0" err="1"/>
              <a:t>terästä</a:t>
            </a:r>
            <a:r>
              <a:rPr lang="en-GB" dirty="0"/>
              <a:t>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Kotikutoinen</a:t>
            </a:r>
            <a:r>
              <a:rPr lang="en-GB" dirty="0"/>
              <a:t> </a:t>
            </a:r>
            <a:r>
              <a:rPr lang="en-GB" dirty="0" err="1"/>
              <a:t>teräs</a:t>
            </a:r>
            <a:r>
              <a:rPr lang="en-GB" dirty="0"/>
              <a:t> </a:t>
            </a:r>
            <a:r>
              <a:rPr lang="en-GB" dirty="0" err="1"/>
              <a:t>oli</a:t>
            </a:r>
            <a:r>
              <a:rPr lang="en-GB" dirty="0"/>
              <a:t> </a:t>
            </a:r>
            <a:r>
              <a:rPr lang="en-GB" dirty="0" err="1"/>
              <a:t>kelvotonta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pellot</a:t>
            </a:r>
            <a:r>
              <a:rPr lang="en-GB" dirty="0"/>
              <a:t> </a:t>
            </a:r>
            <a:r>
              <a:rPr lang="en-GB" dirty="0" err="1"/>
              <a:t>jäivät</a:t>
            </a:r>
            <a:r>
              <a:rPr lang="en-GB" dirty="0"/>
              <a:t> </a:t>
            </a:r>
            <a:r>
              <a:rPr lang="en-GB" dirty="0" err="1"/>
              <a:t>viljelemättä</a:t>
            </a:r>
            <a:r>
              <a:rPr lang="en-GB" dirty="0"/>
              <a:t>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Noin</a:t>
            </a:r>
            <a:r>
              <a:rPr lang="en-GB" dirty="0"/>
              <a:t> 40 </a:t>
            </a:r>
            <a:r>
              <a:rPr lang="en-GB" dirty="0" err="1"/>
              <a:t>miljoonaa</a:t>
            </a:r>
            <a:r>
              <a:rPr lang="en-GB" dirty="0"/>
              <a:t> </a:t>
            </a:r>
            <a:r>
              <a:rPr lang="en-GB" dirty="0" err="1"/>
              <a:t>ihmistä</a:t>
            </a:r>
            <a:r>
              <a:rPr lang="en-GB" dirty="0"/>
              <a:t> </a:t>
            </a:r>
            <a:r>
              <a:rPr lang="en-GB" dirty="0" err="1"/>
              <a:t>kuoli</a:t>
            </a:r>
            <a:r>
              <a:rPr lang="en-GB" dirty="0"/>
              <a:t> </a:t>
            </a:r>
            <a:r>
              <a:rPr lang="en-GB" dirty="0" err="1"/>
              <a:t>nälkään</a:t>
            </a:r>
            <a:r>
              <a:rPr lang="en-GB" dirty="0"/>
              <a:t> </a:t>
            </a:r>
            <a:r>
              <a:rPr lang="en-GB" dirty="0" err="1"/>
              <a:t>kampanjan</a:t>
            </a:r>
            <a:r>
              <a:rPr lang="en-GB" dirty="0"/>
              <a:t> </a:t>
            </a:r>
            <a:r>
              <a:rPr lang="en-GB" dirty="0" err="1"/>
              <a:t>seurauksena</a:t>
            </a:r>
            <a:r>
              <a:rPr lang="en-GB" dirty="0"/>
              <a:t>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96C34-117E-AC4B-A776-55A6748A2A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C7341-43FE-5B41-9BDC-E4C2B48D305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</p:spTree>
    <p:extLst>
      <p:ext uri="{BB962C8B-B14F-4D97-AF65-F5344CB8AC3E}">
        <p14:creationId xmlns:p14="http://schemas.microsoft.com/office/powerpoint/2010/main" val="380470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E35CC-33D2-8649-AA39-965C322BA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Suurten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kampanjoiden</a:t>
            </a:r>
            <a:r>
              <a:rPr lang="en-GB" dirty="0">
                <a:solidFill>
                  <a:schemeClr val="tx1"/>
                </a:solidFill>
              </a:rPr>
              <a:t> maa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D4308-E9BD-1140-9045-D8BE39DAEA4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Kulttuurivallankumous</a:t>
            </a:r>
            <a:r>
              <a:rPr lang="en-GB" dirty="0"/>
              <a:t> (1966–1976)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/>
              <a:t>Mao </a:t>
            </a:r>
            <a:r>
              <a:rPr lang="en-GB" dirty="0" err="1"/>
              <a:t>kannusti</a:t>
            </a:r>
            <a:r>
              <a:rPr lang="en-GB" dirty="0"/>
              <a:t> </a:t>
            </a:r>
            <a:r>
              <a:rPr lang="en-GB" dirty="0" err="1"/>
              <a:t>nuoria</a:t>
            </a:r>
            <a:r>
              <a:rPr lang="en-GB" dirty="0"/>
              <a:t> ”</a:t>
            </a:r>
            <a:r>
              <a:rPr lang="en-GB" dirty="0" err="1"/>
              <a:t>taistelemaan</a:t>
            </a:r>
            <a:r>
              <a:rPr lang="en-GB" dirty="0"/>
              <a:t> </a:t>
            </a:r>
            <a:r>
              <a:rPr lang="en-GB" dirty="0" err="1"/>
              <a:t>vanhoillisuutta</a:t>
            </a:r>
            <a:r>
              <a:rPr lang="en-GB" dirty="0"/>
              <a:t> </a:t>
            </a:r>
            <a:r>
              <a:rPr lang="en-GB" dirty="0" err="1"/>
              <a:t>vastaan</a:t>
            </a:r>
            <a:r>
              <a:rPr lang="en-GB" dirty="0"/>
              <a:t>”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hävittämään</a:t>
            </a:r>
            <a:r>
              <a:rPr lang="en-GB" dirty="0"/>
              <a:t> </a:t>
            </a:r>
            <a:r>
              <a:rPr lang="en-GB" dirty="0" err="1"/>
              <a:t>länsimaiset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porvarilliset</a:t>
            </a:r>
            <a:r>
              <a:rPr lang="en-GB" dirty="0"/>
              <a:t> </a:t>
            </a:r>
            <a:r>
              <a:rPr lang="en-GB" dirty="0" err="1"/>
              <a:t>ajatukset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merkit</a:t>
            </a:r>
            <a:r>
              <a:rPr lang="en-GB" dirty="0"/>
              <a:t> </a:t>
            </a:r>
            <a:r>
              <a:rPr lang="en-GB" dirty="0" err="1"/>
              <a:t>yhteiskunnasta</a:t>
            </a:r>
            <a:r>
              <a:rPr lang="en-GB" dirty="0"/>
              <a:t>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Todellinen</a:t>
            </a:r>
            <a:r>
              <a:rPr lang="en-GB" dirty="0"/>
              <a:t> </a:t>
            </a:r>
            <a:r>
              <a:rPr lang="en-GB" dirty="0" err="1"/>
              <a:t>tavoite</a:t>
            </a:r>
            <a:r>
              <a:rPr lang="en-GB" dirty="0"/>
              <a:t> </a:t>
            </a:r>
            <a:r>
              <a:rPr lang="en-GB" dirty="0" err="1"/>
              <a:t>oli</a:t>
            </a:r>
            <a:r>
              <a:rPr lang="en-GB" dirty="0"/>
              <a:t> </a:t>
            </a:r>
            <a:r>
              <a:rPr lang="en-GB" dirty="0" err="1"/>
              <a:t>eliminoida</a:t>
            </a:r>
            <a:r>
              <a:rPr lang="en-GB" dirty="0"/>
              <a:t> </a:t>
            </a:r>
            <a:r>
              <a:rPr lang="en-GB"/>
              <a:t>Maon </a:t>
            </a:r>
            <a:r>
              <a:rPr lang="en-GB" dirty="0" err="1"/>
              <a:t>vastustajat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hiljentää</a:t>
            </a:r>
            <a:r>
              <a:rPr lang="en-GB" dirty="0"/>
              <a:t> </a:t>
            </a:r>
            <a:r>
              <a:rPr lang="en-GB" dirty="0" err="1"/>
              <a:t>kritiikki</a:t>
            </a:r>
            <a:r>
              <a:rPr lang="en-GB" dirty="0"/>
              <a:t> </a:t>
            </a:r>
            <a:r>
              <a:rPr lang="en-GB" dirty="0" err="1"/>
              <a:t>Suuren</a:t>
            </a:r>
            <a:r>
              <a:rPr lang="en-GB" dirty="0"/>
              <a:t> </a:t>
            </a:r>
            <a:r>
              <a:rPr lang="en-GB" dirty="0" err="1"/>
              <a:t>harppauksen</a:t>
            </a:r>
            <a:r>
              <a:rPr lang="en-GB" dirty="0"/>
              <a:t> </a:t>
            </a:r>
            <a:r>
              <a:rPr lang="en-GB" dirty="0" err="1"/>
              <a:t>epäonnistumisesta</a:t>
            </a:r>
            <a:r>
              <a:rPr lang="en-GB" dirty="0"/>
              <a:t>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Yhteiskunta</a:t>
            </a:r>
            <a:r>
              <a:rPr lang="en-GB" dirty="0"/>
              <a:t> </a:t>
            </a:r>
            <a:r>
              <a:rPr lang="en-GB" dirty="0" err="1"/>
              <a:t>ajautui</a:t>
            </a:r>
            <a:r>
              <a:rPr lang="en-GB" dirty="0"/>
              <a:t> </a:t>
            </a:r>
            <a:r>
              <a:rPr lang="en-GB" dirty="0" err="1"/>
              <a:t>kaaokseen</a:t>
            </a:r>
            <a:r>
              <a:rPr lang="en-GB" dirty="0"/>
              <a:t>: </a:t>
            </a:r>
            <a:r>
              <a:rPr lang="en-GB" dirty="0" err="1"/>
              <a:t>opettajia</a:t>
            </a:r>
            <a:r>
              <a:rPr lang="en-GB" dirty="0"/>
              <a:t> </a:t>
            </a:r>
            <a:r>
              <a:rPr lang="en-GB" dirty="0" err="1"/>
              <a:t>pahoinpideltiin</a:t>
            </a:r>
            <a:r>
              <a:rPr lang="en-GB" dirty="0"/>
              <a:t>, </a:t>
            </a:r>
            <a:r>
              <a:rPr lang="en-GB" dirty="0" err="1"/>
              <a:t>kulttuuriaarteita</a:t>
            </a:r>
            <a:r>
              <a:rPr lang="en-GB" dirty="0"/>
              <a:t> </a:t>
            </a:r>
            <a:r>
              <a:rPr lang="en-GB" dirty="0" err="1"/>
              <a:t>tuhottiin</a:t>
            </a:r>
            <a:r>
              <a:rPr lang="en-GB" dirty="0"/>
              <a:t>, </a:t>
            </a:r>
            <a:r>
              <a:rPr lang="en-GB" dirty="0" err="1"/>
              <a:t>älymystöä</a:t>
            </a:r>
            <a:r>
              <a:rPr lang="en-GB" dirty="0"/>
              <a:t> </a:t>
            </a:r>
            <a:r>
              <a:rPr lang="en-GB" dirty="0" err="1"/>
              <a:t>lähetettiin</a:t>
            </a:r>
            <a:r>
              <a:rPr lang="en-GB" dirty="0"/>
              <a:t> </a:t>
            </a:r>
            <a:r>
              <a:rPr lang="en-GB" dirty="0" err="1"/>
              <a:t>pakkotyöleireille</a:t>
            </a:r>
            <a:r>
              <a:rPr lang="en-GB" dirty="0"/>
              <a:t>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Arviolta</a:t>
            </a:r>
            <a:r>
              <a:rPr lang="en-GB" dirty="0"/>
              <a:t> 0,5–1,5 </a:t>
            </a:r>
            <a:r>
              <a:rPr lang="en-GB" dirty="0" err="1"/>
              <a:t>miljoonaa</a:t>
            </a:r>
            <a:r>
              <a:rPr lang="en-GB" dirty="0"/>
              <a:t> </a:t>
            </a:r>
            <a:r>
              <a:rPr lang="en-GB" dirty="0" err="1"/>
              <a:t>ihmistä</a:t>
            </a:r>
            <a:r>
              <a:rPr lang="en-GB" dirty="0"/>
              <a:t> </a:t>
            </a:r>
            <a:r>
              <a:rPr lang="en-GB" dirty="0" err="1"/>
              <a:t>kuoli</a:t>
            </a:r>
            <a:r>
              <a:rPr lang="en-GB" dirty="0"/>
              <a:t>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96C34-117E-AC4B-A776-55A6748A2A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C7341-43FE-5B41-9BDC-E4C2B48D305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</p:spTree>
    <p:extLst>
      <p:ext uri="{BB962C8B-B14F-4D97-AF65-F5344CB8AC3E}">
        <p14:creationId xmlns:p14="http://schemas.microsoft.com/office/powerpoint/2010/main" val="288137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E35CC-33D2-8649-AA39-965C322BA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Toisinajattelijat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vaiennetaan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D4308-E9BD-1140-9045-D8BE39DAEA4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Kiina</a:t>
            </a:r>
            <a:r>
              <a:rPr lang="en-GB" dirty="0"/>
              <a:t> on </a:t>
            </a:r>
            <a:r>
              <a:rPr lang="en-GB" dirty="0" err="1"/>
              <a:t>kommunistisen</a:t>
            </a:r>
            <a:r>
              <a:rPr lang="en-GB" dirty="0"/>
              <a:t> </a:t>
            </a:r>
            <a:r>
              <a:rPr lang="en-GB" dirty="0" err="1"/>
              <a:t>puolueen</a:t>
            </a:r>
            <a:r>
              <a:rPr lang="en-GB" dirty="0"/>
              <a:t> </a:t>
            </a:r>
            <a:r>
              <a:rPr lang="en-GB" dirty="0" err="1"/>
              <a:t>diktatuuri</a:t>
            </a:r>
            <a:r>
              <a:rPr lang="en-GB" dirty="0"/>
              <a:t>, </a:t>
            </a:r>
            <a:r>
              <a:rPr lang="en-GB" dirty="0" err="1"/>
              <a:t>jossa</a:t>
            </a:r>
            <a:r>
              <a:rPr lang="en-GB" dirty="0"/>
              <a:t> </a:t>
            </a:r>
            <a:r>
              <a:rPr lang="en-GB" dirty="0" err="1"/>
              <a:t>kansalaisen</a:t>
            </a:r>
            <a:r>
              <a:rPr lang="en-GB" dirty="0"/>
              <a:t> </a:t>
            </a:r>
            <a:r>
              <a:rPr lang="en-GB" dirty="0" err="1"/>
              <a:t>perusoikeuksia</a:t>
            </a:r>
            <a:r>
              <a:rPr lang="en-GB" dirty="0"/>
              <a:t> (</a:t>
            </a:r>
            <a:r>
              <a:rPr lang="en-GB" dirty="0" err="1"/>
              <a:t>kuten</a:t>
            </a:r>
            <a:r>
              <a:rPr lang="en-GB" dirty="0"/>
              <a:t> </a:t>
            </a:r>
            <a:r>
              <a:rPr lang="en-GB" dirty="0" err="1"/>
              <a:t>sananvapautta</a:t>
            </a:r>
            <a:r>
              <a:rPr lang="en-GB" dirty="0"/>
              <a:t>, </a:t>
            </a:r>
            <a:r>
              <a:rPr lang="en-GB" dirty="0" err="1"/>
              <a:t>uskonnonvapautta</a:t>
            </a:r>
            <a:r>
              <a:rPr lang="en-GB" dirty="0"/>
              <a:t>, </a:t>
            </a:r>
            <a:r>
              <a:rPr lang="en-GB" dirty="0" err="1"/>
              <a:t>liikkumisvapautta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kokoontumisvapautta</a:t>
            </a:r>
            <a:r>
              <a:rPr lang="en-GB" dirty="0"/>
              <a:t>) </a:t>
            </a:r>
            <a:r>
              <a:rPr lang="en-GB" dirty="0" err="1"/>
              <a:t>ei</a:t>
            </a:r>
            <a:r>
              <a:rPr lang="en-GB" dirty="0"/>
              <a:t> ole tai </a:t>
            </a:r>
            <a:r>
              <a:rPr lang="en-GB" dirty="0" err="1"/>
              <a:t>niitä</a:t>
            </a:r>
            <a:r>
              <a:rPr lang="en-GB" dirty="0"/>
              <a:t> </a:t>
            </a:r>
            <a:r>
              <a:rPr lang="en-GB" dirty="0" err="1"/>
              <a:t>rajoitetaan</a:t>
            </a:r>
            <a:r>
              <a:rPr lang="en-GB" dirty="0"/>
              <a:t> </a:t>
            </a:r>
            <a:r>
              <a:rPr lang="en-GB" dirty="0" err="1"/>
              <a:t>ankarasti</a:t>
            </a:r>
            <a:r>
              <a:rPr lang="en-GB" dirty="0"/>
              <a:t>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Demokratiaa</a:t>
            </a:r>
            <a:r>
              <a:rPr lang="en-GB" dirty="0"/>
              <a:t> </a:t>
            </a:r>
            <a:r>
              <a:rPr lang="en-GB" dirty="0" err="1"/>
              <a:t>vaatinut</a:t>
            </a:r>
            <a:r>
              <a:rPr lang="en-GB" dirty="0"/>
              <a:t> </a:t>
            </a:r>
            <a:r>
              <a:rPr lang="en-GB" dirty="0" err="1"/>
              <a:t>opiskelijaliike</a:t>
            </a:r>
            <a:r>
              <a:rPr lang="en-GB" dirty="0"/>
              <a:t> </a:t>
            </a:r>
            <a:r>
              <a:rPr lang="en-GB" dirty="0" err="1"/>
              <a:t>kukistettiin</a:t>
            </a:r>
            <a:r>
              <a:rPr lang="en-GB" dirty="0"/>
              <a:t> </a:t>
            </a:r>
            <a:r>
              <a:rPr lang="en-GB" dirty="0" err="1"/>
              <a:t>väkivaltaisesti</a:t>
            </a:r>
            <a:r>
              <a:rPr lang="en-GB" dirty="0"/>
              <a:t> 4.6.1989 </a:t>
            </a:r>
            <a:r>
              <a:rPr lang="en-GB" dirty="0" err="1"/>
              <a:t>Tiananmenin</a:t>
            </a:r>
            <a:r>
              <a:rPr lang="en-GB" dirty="0"/>
              <a:t> </a:t>
            </a:r>
            <a:r>
              <a:rPr lang="en-GB" dirty="0" err="1"/>
              <a:t>aukion</a:t>
            </a:r>
            <a:r>
              <a:rPr lang="en-GB" dirty="0"/>
              <a:t> </a:t>
            </a:r>
            <a:r>
              <a:rPr lang="en-GB" dirty="0" err="1"/>
              <a:t>mielenosoituksessa</a:t>
            </a:r>
            <a:r>
              <a:rPr lang="en-GB" dirty="0"/>
              <a:t>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Tapahtuman</a:t>
            </a:r>
            <a:r>
              <a:rPr lang="en-GB" dirty="0"/>
              <a:t> </a:t>
            </a:r>
            <a:r>
              <a:rPr lang="en-GB" dirty="0" err="1"/>
              <a:t>mainitseminen</a:t>
            </a:r>
            <a:r>
              <a:rPr lang="en-GB" dirty="0"/>
              <a:t> on </a:t>
            </a:r>
            <a:r>
              <a:rPr lang="en-GB" dirty="0" err="1"/>
              <a:t>edelleen</a:t>
            </a:r>
            <a:r>
              <a:rPr lang="en-GB" dirty="0"/>
              <a:t> </a:t>
            </a:r>
            <a:r>
              <a:rPr lang="en-GB" dirty="0" err="1"/>
              <a:t>Kiinassa</a:t>
            </a:r>
            <a:r>
              <a:rPr lang="en-GB" dirty="0"/>
              <a:t> </a:t>
            </a:r>
            <a:r>
              <a:rPr lang="en-GB" dirty="0" err="1"/>
              <a:t>kiellettyä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esim</a:t>
            </a:r>
            <a:r>
              <a:rPr lang="en-GB" dirty="0"/>
              <a:t>. </a:t>
            </a:r>
            <a:r>
              <a:rPr lang="en-GB" dirty="0" err="1"/>
              <a:t>sosiaalisen</a:t>
            </a:r>
            <a:r>
              <a:rPr lang="en-GB" dirty="0"/>
              <a:t> median </a:t>
            </a:r>
            <a:r>
              <a:rPr lang="en-GB" dirty="0" err="1"/>
              <a:t>algoritmit</a:t>
            </a:r>
            <a:r>
              <a:rPr lang="en-GB" dirty="0"/>
              <a:t> </a:t>
            </a:r>
            <a:r>
              <a:rPr lang="en-GB" dirty="0" err="1"/>
              <a:t>rajoittavat</a:t>
            </a:r>
            <a:r>
              <a:rPr lang="en-GB" dirty="0"/>
              <a:t> </a:t>
            </a:r>
            <a:r>
              <a:rPr lang="en-GB" dirty="0" err="1"/>
              <a:t>julkaisuja</a:t>
            </a:r>
            <a:r>
              <a:rPr lang="en-GB" dirty="0"/>
              <a:t>, </a:t>
            </a:r>
            <a:r>
              <a:rPr lang="en-GB" dirty="0" err="1"/>
              <a:t>joissa</a:t>
            </a:r>
            <a:r>
              <a:rPr lang="en-GB" dirty="0"/>
              <a:t> on </a:t>
            </a:r>
            <a:r>
              <a:rPr lang="en-GB" dirty="0" err="1"/>
              <a:t>numerot</a:t>
            </a:r>
            <a:r>
              <a:rPr lang="en-GB" dirty="0"/>
              <a:t> 4, 6, 8 </a:t>
            </a:r>
            <a:r>
              <a:rPr lang="en-GB" dirty="0" err="1"/>
              <a:t>ja</a:t>
            </a:r>
            <a:r>
              <a:rPr lang="en-GB" dirty="0"/>
              <a:t> 9.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96C34-117E-AC4B-A776-55A6748A2A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C7341-43FE-5B41-9BDC-E4C2B48D305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</p:spTree>
    <p:extLst>
      <p:ext uri="{BB962C8B-B14F-4D97-AF65-F5344CB8AC3E}">
        <p14:creationId xmlns:p14="http://schemas.microsoft.com/office/powerpoint/2010/main" val="40145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E35CC-33D2-8649-AA39-965C322BA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Toisinajattelijat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vaiennetaan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D4308-E9BD-1140-9045-D8BE39DAEA4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Hallituksen</a:t>
            </a:r>
            <a:r>
              <a:rPr lang="en-GB" dirty="0"/>
              <a:t> </a:t>
            </a:r>
            <a:r>
              <a:rPr lang="en-GB" dirty="0" err="1"/>
              <a:t>arvostelijoita</a:t>
            </a:r>
            <a:r>
              <a:rPr lang="en-GB" dirty="0"/>
              <a:t> </a:t>
            </a:r>
            <a:r>
              <a:rPr lang="en-GB" dirty="0" err="1"/>
              <a:t>pidätetään</a:t>
            </a:r>
            <a:r>
              <a:rPr lang="en-GB" dirty="0"/>
              <a:t> </a:t>
            </a:r>
            <a:r>
              <a:rPr lang="en-GB" dirty="0" err="1"/>
              <a:t>epämääräisin</a:t>
            </a:r>
            <a:r>
              <a:rPr lang="en-GB" dirty="0"/>
              <a:t> </a:t>
            </a:r>
            <a:r>
              <a:rPr lang="en-GB" dirty="0" err="1"/>
              <a:t>syyttein</a:t>
            </a:r>
            <a:r>
              <a:rPr lang="en-GB" dirty="0"/>
              <a:t>, </a:t>
            </a:r>
            <a:r>
              <a:rPr lang="en-GB" dirty="0" err="1"/>
              <a:t>usein</a:t>
            </a:r>
            <a:r>
              <a:rPr lang="en-GB" dirty="0"/>
              <a:t> ”</a:t>
            </a:r>
            <a:r>
              <a:rPr lang="en-GB" dirty="0" err="1"/>
              <a:t>valtion</a:t>
            </a:r>
            <a:r>
              <a:rPr lang="en-GB" dirty="0"/>
              <a:t> </a:t>
            </a:r>
            <a:r>
              <a:rPr lang="en-GB" dirty="0" err="1"/>
              <a:t>turvallisuuden</a:t>
            </a:r>
            <a:r>
              <a:rPr lang="en-GB" dirty="0"/>
              <a:t>” </a:t>
            </a:r>
            <a:r>
              <a:rPr lang="en-GB" dirty="0" err="1"/>
              <a:t>nimissä</a:t>
            </a:r>
            <a:r>
              <a:rPr lang="en-GB" dirty="0"/>
              <a:t>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Toisinajattelijoita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ihmisoikeuksien</a:t>
            </a:r>
            <a:r>
              <a:rPr lang="en-GB" dirty="0"/>
              <a:t> </a:t>
            </a:r>
            <a:r>
              <a:rPr lang="en-GB" dirty="0" err="1"/>
              <a:t>puolustajia</a:t>
            </a:r>
            <a:r>
              <a:rPr lang="en-GB" dirty="0"/>
              <a:t> on </a:t>
            </a:r>
            <a:r>
              <a:rPr lang="en-GB" dirty="0" err="1"/>
              <a:t>kidutettu</a:t>
            </a:r>
            <a:r>
              <a:rPr lang="en-GB" dirty="0"/>
              <a:t>, </a:t>
            </a:r>
            <a:r>
              <a:rPr lang="en-GB" dirty="0" err="1"/>
              <a:t>suljettu</a:t>
            </a:r>
            <a:r>
              <a:rPr lang="en-GB" dirty="0"/>
              <a:t> </a:t>
            </a:r>
            <a:r>
              <a:rPr lang="en-GB" dirty="0" err="1"/>
              <a:t>vankileireille</a:t>
            </a:r>
            <a:r>
              <a:rPr lang="en-GB" dirty="0"/>
              <a:t> tai </a:t>
            </a:r>
            <a:r>
              <a:rPr lang="en-GB" dirty="0" err="1"/>
              <a:t>heidät</a:t>
            </a:r>
            <a:r>
              <a:rPr lang="en-GB" dirty="0"/>
              <a:t> on </a:t>
            </a:r>
            <a:r>
              <a:rPr lang="en-GB" dirty="0" err="1"/>
              <a:t>erotettu</a:t>
            </a:r>
            <a:r>
              <a:rPr lang="en-GB" dirty="0"/>
              <a:t> </a:t>
            </a:r>
            <a:r>
              <a:rPr lang="en-GB" dirty="0" err="1"/>
              <a:t>perheistään</a:t>
            </a:r>
            <a:r>
              <a:rPr lang="en-GB" dirty="0"/>
              <a:t>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Kiinassa</a:t>
            </a:r>
            <a:r>
              <a:rPr lang="en-GB" dirty="0"/>
              <a:t> on </a:t>
            </a:r>
            <a:r>
              <a:rPr lang="en-GB" dirty="0" err="1"/>
              <a:t>edelleen</a:t>
            </a:r>
            <a:r>
              <a:rPr lang="en-GB" dirty="0"/>
              <a:t> </a:t>
            </a:r>
            <a:r>
              <a:rPr lang="en-GB" dirty="0" err="1"/>
              <a:t>käytössä</a:t>
            </a:r>
            <a:r>
              <a:rPr lang="en-GB" dirty="0"/>
              <a:t> </a:t>
            </a:r>
            <a:r>
              <a:rPr lang="en-GB" dirty="0" err="1"/>
              <a:t>myös</a:t>
            </a:r>
            <a:r>
              <a:rPr lang="en-GB" dirty="0"/>
              <a:t> </a:t>
            </a:r>
            <a:r>
              <a:rPr lang="en-GB" dirty="0" err="1"/>
              <a:t>kuolemanrangaistus</a:t>
            </a:r>
            <a:r>
              <a:rPr lang="en-GB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96C34-117E-AC4B-A776-55A6748A2A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C7341-43FE-5B41-9BDC-E4C2B48D305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</p:spTree>
    <p:extLst>
      <p:ext uri="{BB962C8B-B14F-4D97-AF65-F5344CB8AC3E}">
        <p14:creationId xmlns:p14="http://schemas.microsoft.com/office/powerpoint/2010/main" val="243772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E35CC-33D2-8649-AA39-965C322BA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Vähemmistöjen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tukala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asema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D4308-E9BD-1140-9045-D8BE39DAEA4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Kiina</a:t>
            </a:r>
            <a:r>
              <a:rPr lang="en-GB" dirty="0"/>
              <a:t> </a:t>
            </a:r>
            <a:r>
              <a:rPr lang="en-GB" dirty="0" err="1"/>
              <a:t>valtasi</a:t>
            </a:r>
            <a:r>
              <a:rPr lang="en-GB" dirty="0"/>
              <a:t> </a:t>
            </a:r>
            <a:r>
              <a:rPr lang="en-GB" dirty="0" err="1"/>
              <a:t>Tiibetin</a:t>
            </a:r>
            <a:r>
              <a:rPr lang="en-GB" dirty="0"/>
              <a:t> 1958. 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Tiibetiläisten</a:t>
            </a:r>
            <a:r>
              <a:rPr lang="en-GB" dirty="0"/>
              <a:t> </a:t>
            </a:r>
            <a:r>
              <a:rPr lang="en-GB" dirty="0" err="1"/>
              <a:t>mielenilmaukset</a:t>
            </a:r>
            <a:r>
              <a:rPr lang="en-GB" dirty="0"/>
              <a:t> </a:t>
            </a:r>
            <a:r>
              <a:rPr lang="en-GB" dirty="0" err="1"/>
              <a:t>itsenäisyyden</a:t>
            </a:r>
            <a:r>
              <a:rPr lang="en-GB" dirty="0"/>
              <a:t> tai </a:t>
            </a:r>
            <a:r>
              <a:rPr lang="en-GB" dirty="0" err="1"/>
              <a:t>laajemman</a:t>
            </a:r>
            <a:r>
              <a:rPr lang="en-GB" dirty="0"/>
              <a:t> </a:t>
            </a:r>
            <a:r>
              <a:rPr lang="en-GB" dirty="0" err="1"/>
              <a:t>autonomian</a:t>
            </a:r>
            <a:r>
              <a:rPr lang="en-GB" dirty="0"/>
              <a:t> </a:t>
            </a:r>
            <a:r>
              <a:rPr lang="en-GB" dirty="0" err="1"/>
              <a:t>puolesta</a:t>
            </a:r>
            <a:r>
              <a:rPr lang="en-GB" dirty="0"/>
              <a:t> on </a:t>
            </a:r>
            <a:r>
              <a:rPr lang="en-GB" dirty="0" err="1"/>
              <a:t>tukahdutettu</a:t>
            </a:r>
            <a:r>
              <a:rPr lang="en-GB" dirty="0"/>
              <a:t> </a:t>
            </a:r>
            <a:r>
              <a:rPr lang="en-GB" dirty="0" err="1"/>
              <a:t>väkivalloin</a:t>
            </a:r>
            <a:r>
              <a:rPr lang="en-GB" dirty="0"/>
              <a:t>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Tiibetin</a:t>
            </a:r>
            <a:r>
              <a:rPr lang="en-GB" dirty="0"/>
              <a:t> </a:t>
            </a:r>
            <a:r>
              <a:rPr lang="en-GB" dirty="0" err="1"/>
              <a:t>hengellisen</a:t>
            </a:r>
            <a:r>
              <a:rPr lang="en-GB" dirty="0"/>
              <a:t> </a:t>
            </a:r>
            <a:r>
              <a:rPr lang="en-GB" dirty="0" err="1"/>
              <a:t>johtajan</a:t>
            </a:r>
            <a:r>
              <a:rPr lang="en-GB" dirty="0"/>
              <a:t> Dalai-</a:t>
            </a:r>
            <a:r>
              <a:rPr lang="en-GB" dirty="0" err="1"/>
              <a:t>laman</a:t>
            </a:r>
            <a:r>
              <a:rPr lang="en-GB" dirty="0"/>
              <a:t> </a:t>
            </a:r>
            <a:r>
              <a:rPr lang="en-GB" dirty="0" err="1"/>
              <a:t>kuvan</a:t>
            </a:r>
            <a:r>
              <a:rPr lang="en-GB" dirty="0"/>
              <a:t> </a:t>
            </a:r>
            <a:r>
              <a:rPr lang="en-GB" dirty="0" err="1"/>
              <a:t>hallussapidosta</a:t>
            </a:r>
            <a:r>
              <a:rPr lang="en-GB" dirty="0"/>
              <a:t> </a:t>
            </a:r>
            <a:r>
              <a:rPr lang="en-GB" dirty="0" err="1"/>
              <a:t>joutuu</a:t>
            </a:r>
            <a:r>
              <a:rPr lang="en-GB" dirty="0"/>
              <a:t> </a:t>
            </a:r>
            <a:r>
              <a:rPr lang="en-GB" dirty="0" err="1"/>
              <a:t>vankilaan</a:t>
            </a:r>
            <a:r>
              <a:rPr lang="en-GB" dirty="0"/>
              <a:t>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Tiibetin</a:t>
            </a:r>
            <a:r>
              <a:rPr lang="en-GB" dirty="0"/>
              <a:t> </a:t>
            </a:r>
            <a:r>
              <a:rPr lang="en-GB" dirty="0" err="1"/>
              <a:t>buddhalaisia</a:t>
            </a:r>
            <a:r>
              <a:rPr lang="en-GB" dirty="0"/>
              <a:t> </a:t>
            </a:r>
            <a:r>
              <a:rPr lang="en-GB" dirty="0" err="1"/>
              <a:t>luostareita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taidetta</a:t>
            </a:r>
            <a:r>
              <a:rPr lang="en-GB" dirty="0"/>
              <a:t> on </a:t>
            </a:r>
            <a:r>
              <a:rPr lang="en-GB" dirty="0" err="1"/>
              <a:t>tuhottu</a:t>
            </a:r>
            <a:r>
              <a:rPr lang="en-GB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96C34-117E-AC4B-A776-55A6748A2A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C7341-43FE-5B41-9BDC-E4C2B48D305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</p:spTree>
    <p:extLst>
      <p:ext uri="{BB962C8B-B14F-4D97-AF65-F5344CB8AC3E}">
        <p14:creationId xmlns:p14="http://schemas.microsoft.com/office/powerpoint/2010/main" val="393495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E35CC-33D2-8649-AA39-965C322BA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Vähemmistöjen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tukala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asema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D4308-E9BD-1140-9045-D8BE39DAEA4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Kiinan</a:t>
            </a:r>
            <a:r>
              <a:rPr lang="en-GB" dirty="0"/>
              <a:t> </a:t>
            </a:r>
            <a:r>
              <a:rPr lang="en-GB" dirty="0" err="1"/>
              <a:t>alueella</a:t>
            </a:r>
            <a:r>
              <a:rPr lang="en-GB" dirty="0"/>
              <a:t> </a:t>
            </a:r>
            <a:r>
              <a:rPr lang="en-GB" dirty="0" err="1"/>
              <a:t>asuu</a:t>
            </a:r>
            <a:r>
              <a:rPr lang="en-GB" dirty="0"/>
              <a:t> </a:t>
            </a:r>
            <a:r>
              <a:rPr lang="en-GB" dirty="0" err="1"/>
              <a:t>noin</a:t>
            </a:r>
            <a:r>
              <a:rPr lang="en-GB" dirty="0"/>
              <a:t> 10 </a:t>
            </a:r>
            <a:r>
              <a:rPr lang="en-GB" dirty="0" err="1"/>
              <a:t>miljoonaa</a:t>
            </a:r>
            <a:r>
              <a:rPr lang="en-GB" dirty="0"/>
              <a:t> </a:t>
            </a:r>
            <a:r>
              <a:rPr lang="en-GB" dirty="0" err="1"/>
              <a:t>islaminuskoista</a:t>
            </a:r>
            <a:r>
              <a:rPr lang="en-GB" dirty="0"/>
              <a:t> </a:t>
            </a:r>
            <a:r>
              <a:rPr lang="en-GB" dirty="0" err="1"/>
              <a:t>uiguuria</a:t>
            </a:r>
            <a:r>
              <a:rPr lang="en-GB" dirty="0"/>
              <a:t>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Ääri-islamilaiset</a:t>
            </a:r>
            <a:r>
              <a:rPr lang="en-GB" dirty="0"/>
              <a:t> </a:t>
            </a:r>
            <a:r>
              <a:rPr lang="en-GB" dirty="0" err="1"/>
              <a:t>uiguuriryhmät</a:t>
            </a:r>
            <a:r>
              <a:rPr lang="en-GB" dirty="0"/>
              <a:t> </a:t>
            </a:r>
            <a:r>
              <a:rPr lang="en-GB" dirty="0" err="1"/>
              <a:t>ovat</a:t>
            </a:r>
            <a:r>
              <a:rPr lang="en-GB" dirty="0"/>
              <a:t> </a:t>
            </a:r>
            <a:r>
              <a:rPr lang="en-GB" dirty="0" err="1"/>
              <a:t>tehneet</a:t>
            </a:r>
            <a:r>
              <a:rPr lang="en-GB" dirty="0"/>
              <a:t> </a:t>
            </a:r>
            <a:r>
              <a:rPr lang="en-GB" dirty="0" err="1"/>
              <a:t>terrori-iskuja</a:t>
            </a:r>
            <a:r>
              <a:rPr lang="en-GB" dirty="0"/>
              <a:t>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Iskuihin</a:t>
            </a:r>
            <a:r>
              <a:rPr lang="en-GB" dirty="0"/>
              <a:t> </a:t>
            </a:r>
            <a:r>
              <a:rPr lang="en-GB" dirty="0" err="1"/>
              <a:t>vedoten</a:t>
            </a:r>
            <a:r>
              <a:rPr lang="en-GB" dirty="0"/>
              <a:t> </a:t>
            </a:r>
            <a:r>
              <a:rPr lang="en-GB" dirty="0" err="1"/>
              <a:t>Kiina</a:t>
            </a:r>
            <a:r>
              <a:rPr lang="en-GB" dirty="0"/>
              <a:t> on </a:t>
            </a:r>
            <a:r>
              <a:rPr lang="en-GB" dirty="0" err="1"/>
              <a:t>sulkenut</a:t>
            </a:r>
            <a:r>
              <a:rPr lang="en-GB" dirty="0"/>
              <a:t> </a:t>
            </a:r>
            <a:r>
              <a:rPr lang="en-GB" dirty="0" err="1"/>
              <a:t>satoja</a:t>
            </a:r>
            <a:r>
              <a:rPr lang="en-GB" dirty="0"/>
              <a:t> </a:t>
            </a:r>
            <a:r>
              <a:rPr lang="en-GB" dirty="0" err="1"/>
              <a:t>tuhansia</a:t>
            </a:r>
            <a:r>
              <a:rPr lang="en-GB" dirty="0"/>
              <a:t> </a:t>
            </a:r>
            <a:r>
              <a:rPr lang="en-GB" dirty="0" err="1"/>
              <a:t>uiguureja</a:t>
            </a:r>
            <a:r>
              <a:rPr lang="en-GB" dirty="0"/>
              <a:t> ”</a:t>
            </a:r>
            <a:r>
              <a:rPr lang="en-GB" dirty="0" err="1"/>
              <a:t>uudelleenkoulutusleireille</a:t>
            </a:r>
            <a:r>
              <a:rPr lang="en-GB" dirty="0"/>
              <a:t>”.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Leirit</a:t>
            </a:r>
            <a:r>
              <a:rPr lang="en-GB" dirty="0"/>
              <a:t> </a:t>
            </a:r>
            <a:r>
              <a:rPr lang="en-GB" dirty="0" err="1"/>
              <a:t>ovat</a:t>
            </a:r>
            <a:r>
              <a:rPr lang="en-GB" dirty="0"/>
              <a:t> </a:t>
            </a:r>
            <a:r>
              <a:rPr lang="en-GB" dirty="0" err="1"/>
              <a:t>rangaistus</a:t>
            </a:r>
            <a:r>
              <a:rPr lang="en-GB" dirty="0"/>
              <a:t>-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pakkotyölaitoksia</a:t>
            </a:r>
            <a:r>
              <a:rPr lang="en-GB" dirty="0"/>
              <a:t>, </a:t>
            </a:r>
            <a:r>
              <a:rPr lang="en-GB" dirty="0" err="1"/>
              <a:t>jossa</a:t>
            </a:r>
            <a:r>
              <a:rPr lang="en-GB" dirty="0"/>
              <a:t> </a:t>
            </a:r>
            <a:r>
              <a:rPr lang="en-GB" dirty="0" err="1"/>
              <a:t>uiguureja</a:t>
            </a:r>
            <a:r>
              <a:rPr lang="en-GB" dirty="0"/>
              <a:t> </a:t>
            </a:r>
            <a:r>
              <a:rPr lang="en-GB" dirty="0" err="1"/>
              <a:t>kidutetaan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painostetaan</a:t>
            </a:r>
            <a:r>
              <a:rPr lang="en-GB" dirty="0"/>
              <a:t> </a:t>
            </a:r>
            <a:r>
              <a:rPr lang="en-GB" dirty="0" err="1"/>
              <a:t>luopumaan</a:t>
            </a:r>
            <a:r>
              <a:rPr lang="en-GB" dirty="0"/>
              <a:t> </a:t>
            </a:r>
            <a:r>
              <a:rPr lang="en-GB" dirty="0" err="1"/>
              <a:t>kulttuuristaan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uskonnostaan</a:t>
            </a:r>
            <a:r>
              <a:rPr lang="en-GB" dirty="0"/>
              <a:t>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Uiguureja</a:t>
            </a:r>
            <a:r>
              <a:rPr lang="en-GB" dirty="0"/>
              <a:t> on </a:t>
            </a:r>
            <a:r>
              <a:rPr lang="en-GB" dirty="0" err="1"/>
              <a:t>myös</a:t>
            </a:r>
            <a:r>
              <a:rPr lang="en-GB" dirty="0"/>
              <a:t> </a:t>
            </a:r>
            <a:r>
              <a:rPr lang="en-GB" dirty="0" err="1"/>
              <a:t>pakkosiirretty</a:t>
            </a:r>
            <a:r>
              <a:rPr lang="en-GB" dirty="0"/>
              <a:t> </a:t>
            </a:r>
            <a:r>
              <a:rPr lang="en-GB" dirty="0" err="1"/>
              <a:t>asumaan</a:t>
            </a:r>
            <a:r>
              <a:rPr lang="en-GB" dirty="0"/>
              <a:t> </a:t>
            </a:r>
            <a:r>
              <a:rPr lang="en-GB" dirty="0" err="1"/>
              <a:t>muualle</a:t>
            </a:r>
            <a:r>
              <a:rPr lang="en-GB" dirty="0"/>
              <a:t> </a:t>
            </a:r>
            <a:r>
              <a:rPr lang="en-GB" dirty="0" err="1"/>
              <a:t>Kiinaan</a:t>
            </a:r>
            <a:r>
              <a:rPr lang="en-GB" dirty="0"/>
              <a:t>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Ihmisoikeusjärjestöjen</a:t>
            </a:r>
            <a:r>
              <a:rPr lang="en-GB" dirty="0"/>
              <a:t> </a:t>
            </a:r>
            <a:r>
              <a:rPr lang="en-GB" dirty="0" err="1"/>
              <a:t>mukaan</a:t>
            </a:r>
            <a:r>
              <a:rPr lang="en-GB" dirty="0"/>
              <a:t> </a:t>
            </a:r>
            <a:r>
              <a:rPr lang="en-GB" dirty="0" err="1"/>
              <a:t>kyseessä</a:t>
            </a:r>
            <a:r>
              <a:rPr lang="en-GB" dirty="0"/>
              <a:t> on </a:t>
            </a:r>
            <a:r>
              <a:rPr lang="en-GB" dirty="0" err="1"/>
              <a:t>etninen</a:t>
            </a:r>
            <a:r>
              <a:rPr lang="en-GB" dirty="0"/>
              <a:t> </a:t>
            </a:r>
            <a:r>
              <a:rPr lang="en-GB" dirty="0" err="1"/>
              <a:t>puhdistus</a:t>
            </a:r>
            <a:r>
              <a:rPr lang="en-GB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96C34-117E-AC4B-A776-55A6748A2A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C7341-43FE-5B41-9BDC-E4C2B48D305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</p:spTree>
    <p:extLst>
      <p:ext uri="{BB962C8B-B14F-4D97-AF65-F5344CB8AC3E}">
        <p14:creationId xmlns:p14="http://schemas.microsoft.com/office/powerpoint/2010/main" val="3573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Cloubi-värit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2A0139-EB78-48F8-8E89-0C0A8A9A9F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CD2F0D0-8F4F-4C1E-BF9B-EC70314015DD}">
  <ds:schemaRefs>
    <ds:schemaRef ds:uri="http://purl.org/dc/dcmitype/"/>
    <ds:schemaRef ds:uri="http://schemas.microsoft.com/office/2006/documentManagement/types"/>
    <ds:schemaRef ds:uri="92f91b7d-256f-42b1-9b08-d8a43b83f0c6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18f6b07d-974e-4bcb-ace5-6e722d967269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529</TotalTime>
  <Words>365</Words>
  <Application>Microsoft Office PowerPoint</Application>
  <PresentationFormat>Mukautettu</PresentationFormat>
  <Paragraphs>53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Office-teema</vt:lpstr>
      <vt:lpstr>16. Kiinan nousu suurvallaksi</vt:lpstr>
      <vt:lpstr>Tietoisku: Kommunistisen Kiinan ihmisoikeusrikkomukset</vt:lpstr>
      <vt:lpstr>Suurten kampanjoiden maa</vt:lpstr>
      <vt:lpstr>Suurten kampanjoiden maa</vt:lpstr>
      <vt:lpstr>Toisinajattelijat vaiennetaan</vt:lpstr>
      <vt:lpstr>Toisinajattelijat vaiennetaan</vt:lpstr>
      <vt:lpstr>Vähemmistöjen tukala asema</vt:lpstr>
      <vt:lpstr>Vähemmistöjen tukala asema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Oppimisen palvelut ppt-pohja 2020</dc:title>
  <dc:creator>Väänänen Anna</dc:creator>
  <cp:keywords>powerpoint; oppimisen palvelut; OOP-powerpointpohja; ppt-pohja</cp:keywords>
  <cp:lastModifiedBy>Sarkiola Laura</cp:lastModifiedBy>
  <cp:revision>50</cp:revision>
  <cp:lastPrinted>2017-11-30T08:45:33Z</cp:lastPrinted>
  <dcterms:created xsi:type="dcterms:W3CDTF">2020-05-05T09:10:38Z</dcterms:created>
  <dcterms:modified xsi:type="dcterms:W3CDTF">2024-05-21T09:36:09Z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0x010100899A2BFBF1068343A90051A953165CA4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