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AB3F8-519F-40EF-BC97-296319D4B10B}" type="datetimeFigureOut">
              <a:rPr lang="fi-FI" smtClean="0"/>
              <a:t>5.5.2017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D38C9-C27C-45E2-B96F-A9C80783A3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8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38C9-C27C-45E2-B96F-A9C80783A3B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447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ICT-tiimi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siilinjarvi/koulujen-tvt/tvt-strategi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5400" dirty="0" smtClean="0"/>
              <a:t>Siilinjärven peruskoulujen</a:t>
            </a:r>
            <a:br>
              <a:rPr lang="fi-FI" sz="5400" dirty="0" smtClean="0"/>
            </a:br>
            <a:r>
              <a:rPr lang="fi-FI" sz="5400" dirty="0" smtClean="0"/>
              <a:t>TVT-päivä</a:t>
            </a:r>
            <a:endParaRPr lang="fi-FI" sz="5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9.5.2017 </a:t>
            </a:r>
            <a:r>
              <a:rPr lang="fi-FI" dirty="0" err="1" smtClean="0"/>
              <a:t>Innocum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27.2.2017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9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000" dirty="0" smtClean="0"/>
              <a:t>Päivän teema</a:t>
            </a:r>
            <a:endParaRPr lang="fi-FI" sz="6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0046" y="2666999"/>
            <a:ext cx="10371908" cy="3124201"/>
          </a:xfrm>
        </p:spPr>
        <p:txBody>
          <a:bodyPr>
            <a:normAutofit fontScale="77500" lnSpcReduction="20000"/>
          </a:bodyPr>
          <a:lstStyle/>
          <a:p>
            <a:r>
              <a:rPr lang="fi-FI" sz="4400" b="1" dirty="0" smtClean="0"/>
              <a:t>Haasteet </a:t>
            </a:r>
            <a:r>
              <a:rPr lang="fi-FI" sz="4400" b="1" dirty="0"/>
              <a:t>ja hyvät käytänteet niiden </a:t>
            </a:r>
            <a:r>
              <a:rPr lang="fi-FI" sz="4400" b="1" dirty="0" smtClean="0"/>
              <a:t>voittamiseksi.</a:t>
            </a:r>
          </a:p>
          <a:p>
            <a:r>
              <a:rPr lang="fi-FI" sz="4400" b="1" dirty="0" smtClean="0"/>
              <a:t>Pureudutaan </a:t>
            </a:r>
            <a:r>
              <a:rPr lang="fi-FI" sz="4400" b="1" dirty="0"/>
              <a:t>opettajuuteen ja pedagogiikkaan</a:t>
            </a:r>
            <a:r>
              <a:rPr lang="fi-FI" sz="4400" b="1" dirty="0" smtClean="0"/>
              <a:t>.</a:t>
            </a:r>
          </a:p>
          <a:p>
            <a:endParaRPr lang="fi-FI" sz="4400" b="1" dirty="0" smtClean="0"/>
          </a:p>
          <a:p>
            <a:pPr marL="0" indent="0" algn="ctr">
              <a:buNone/>
            </a:pPr>
            <a:r>
              <a:rPr lang="fi-FI" sz="41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Keskitytään siihen mitä meillä on ja mitä niillä teemme.</a:t>
            </a:r>
            <a:endParaRPr lang="fi-FI" sz="41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fi-FI" sz="4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5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1413" y="-22654"/>
            <a:ext cx="9905998" cy="1905000"/>
          </a:xfrm>
        </p:spPr>
        <p:txBody>
          <a:bodyPr>
            <a:normAutofit/>
          </a:bodyPr>
          <a:lstStyle/>
          <a:p>
            <a:r>
              <a:rPr lang="fi-FI" sz="6000" dirty="0" smtClean="0"/>
              <a:t>Aikataulu</a:t>
            </a:r>
            <a:endParaRPr lang="fi-FI" sz="6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1342769"/>
            <a:ext cx="9905998" cy="45405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9:00</a:t>
            </a:r>
            <a:r>
              <a:rPr lang="fi-FI" dirty="0"/>
              <a:t> alkukahvit ja päivän </a:t>
            </a:r>
            <a:r>
              <a:rPr lang="fi-FI" dirty="0" smtClean="0"/>
              <a:t>alustus</a:t>
            </a:r>
          </a:p>
          <a:p>
            <a:r>
              <a:rPr lang="fi-FI" dirty="0" smtClean="0"/>
              <a:t>ICT-tiimi</a:t>
            </a:r>
            <a:endParaRPr lang="fi-FI" dirty="0"/>
          </a:p>
          <a:p>
            <a:r>
              <a:rPr lang="fi-FI" dirty="0"/>
              <a:t>tietohallinnon sanat</a:t>
            </a:r>
          </a:p>
          <a:p>
            <a:pPr marL="0" indent="0">
              <a:buNone/>
            </a:pPr>
            <a:r>
              <a:rPr lang="fi-FI" b="1" dirty="0"/>
              <a:t>9:30 - 11:00 </a:t>
            </a:r>
            <a:r>
              <a:rPr lang="fi-FI" dirty="0" smtClean="0"/>
              <a:t>ryhmätyöskentely 1</a:t>
            </a:r>
          </a:p>
          <a:p>
            <a:r>
              <a:rPr lang="fi-FI" dirty="0" smtClean="0"/>
              <a:t>Haasteet </a:t>
            </a:r>
            <a:r>
              <a:rPr lang="fi-FI" dirty="0"/>
              <a:t>ja hyvät käytänteet niiden </a:t>
            </a:r>
            <a:r>
              <a:rPr lang="fi-FI" dirty="0" smtClean="0"/>
              <a:t>voittamiseksi</a:t>
            </a:r>
            <a:endParaRPr lang="fi-FI" dirty="0"/>
          </a:p>
          <a:p>
            <a:r>
              <a:rPr lang="fi-FI" dirty="0"/>
              <a:t>Kirjataan ylös </a:t>
            </a:r>
            <a:r>
              <a:rPr lang="fi-FI" dirty="0" smtClean="0"/>
              <a:t>ajatuksia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11:00 - 11:45 </a:t>
            </a:r>
            <a:r>
              <a:rPr lang="fi-FI" dirty="0"/>
              <a:t>lounas (omakustanne)</a:t>
            </a:r>
            <a:br>
              <a:rPr lang="fi-FI" dirty="0"/>
            </a:br>
            <a:r>
              <a:rPr lang="fi-FI" b="1" dirty="0"/>
              <a:t>11:45 - 13:15 </a:t>
            </a:r>
            <a:r>
              <a:rPr lang="fi-FI" dirty="0" smtClean="0"/>
              <a:t>ryhmätyöskentely 2</a:t>
            </a:r>
          </a:p>
          <a:p>
            <a:r>
              <a:rPr lang="fi-FI" dirty="0" smtClean="0"/>
              <a:t>materiaalituotanto </a:t>
            </a:r>
            <a:r>
              <a:rPr lang="fi-FI" dirty="0" err="1"/>
              <a:t>peda.nettiin</a:t>
            </a:r>
            <a:r>
              <a:rPr lang="fi-FI" dirty="0"/>
              <a:t> (omalle sivulleen)</a:t>
            </a:r>
          </a:p>
          <a:p>
            <a:r>
              <a:rPr lang="fi-FI" dirty="0"/>
              <a:t>tavoitteena valmistaa materiaalia tutoreille ja </a:t>
            </a:r>
            <a:r>
              <a:rPr lang="fi-FI" dirty="0" err="1"/>
              <a:t>tvt</a:t>
            </a:r>
            <a:r>
              <a:rPr lang="fi-FI" dirty="0"/>
              <a:t>-vastaaville</a:t>
            </a:r>
          </a:p>
          <a:p>
            <a:pPr marL="0" indent="0">
              <a:buNone/>
            </a:pPr>
            <a:r>
              <a:rPr lang="fi-FI" b="1" dirty="0"/>
              <a:t>13:00</a:t>
            </a:r>
            <a:r>
              <a:rPr lang="fi-FI" dirty="0"/>
              <a:t> kahvin haku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13:15 - 13:45 </a:t>
            </a:r>
            <a:r>
              <a:rPr lang="fi-FI" dirty="0"/>
              <a:t>tuotoksiin tutustuminen ja kommentointi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13:45 - 14:00 </a:t>
            </a:r>
            <a:r>
              <a:rPr lang="fi-FI" dirty="0"/>
              <a:t>loppusanat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ICT-</a:t>
            </a:r>
            <a:r>
              <a:rPr lang="en-US" dirty="0" err="1" smtClean="0"/>
              <a:t>tiimi</a:t>
            </a:r>
            <a:endParaRPr lang="en-US" dirty="0"/>
          </a:p>
        </p:txBody>
      </p:sp>
      <p:sp>
        <p:nvSpPr>
          <p:cNvPr id="6" name="Tekstiruutu 5"/>
          <p:cNvSpPr txBox="1"/>
          <p:nvPr/>
        </p:nvSpPr>
        <p:spPr>
          <a:xfrm rot="599852">
            <a:off x="6712672" y="1502518"/>
            <a:ext cx="4249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Osallistujan avain: </a:t>
            </a:r>
            <a:r>
              <a:rPr lang="fi-FI" sz="2800" dirty="0" err="1" smtClean="0"/>
              <a:t>siiliict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04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6000" dirty="0" smtClean="0"/>
              <a:t>Uusi kunnan opetuksen TVT-strategia</a:t>
            </a:r>
            <a:endParaRPr lang="fi-FI" sz="6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>
                <a:hlinkClick r:id="rId2"/>
              </a:rPr>
              <a:t>https://peda.net/siilinjarvi/koulujen-tvt/tvt-strategia</a:t>
            </a:r>
            <a:endParaRPr lang="fi-FI" sz="32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27.2.2017</a:t>
            </a:r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ICT-tiimi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kko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TM03457485[[fn=Verkko]]</Template>
  <TotalTime>39</TotalTime>
  <Words>78</Words>
  <Application>Microsoft Office PowerPoint</Application>
  <PresentationFormat>Laajakuva</PresentationFormat>
  <Paragraphs>30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Verkko</vt:lpstr>
      <vt:lpstr>Siilinjärven peruskoulujen TVT-päivä</vt:lpstr>
      <vt:lpstr>Päivän teema</vt:lpstr>
      <vt:lpstr>Aikataulu</vt:lpstr>
      <vt:lpstr>Uusi kunnan opetuksen TVT-strategia</vt:lpstr>
    </vt:vector>
  </TitlesOfParts>
  <Company>Siilinjärven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Siilinjärven peruskoulujen TVT-päivä</dc:title>
  <dc:creator>Heikki Jyrkönen</dc:creator>
  <cp:lastModifiedBy>Heikki Jyrkönen</cp:lastModifiedBy>
  <cp:revision>4</cp:revision>
  <dcterms:created xsi:type="dcterms:W3CDTF">2017-02-27T11:44:11Z</dcterms:created>
  <dcterms:modified xsi:type="dcterms:W3CDTF">2017-05-05T11:32:28Z</dcterms:modified>
</cp:coreProperties>
</file>