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2" Type="http://schemas.openxmlformats.org/officeDocument/2006/relationships/slide" Target="slides/slide6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61a5a7218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61a5a7218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1a5a7218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1a5a7218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6a5a87c4bb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6a5a87c4b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8b5107f327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8b5107f32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6a5a87c4bb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6a5a87c4bb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6a5a87c4b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6a5a87c4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360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27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27. Yhdysvallat – kulttuurien kohtauspaikka</a:t>
            </a:r>
            <a:br>
              <a:rPr lang="fi"/>
            </a:br>
            <a:br>
              <a:rPr lang="fi"/>
            </a:br>
            <a:r>
              <a:rPr lang="fi"/>
              <a:t>Tietoisku: Monikulttuurisuus ja historiapolitiikka Yhdysvalloissa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Yhdysvallat on monikulttuurinen alue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50"/>
            <a:ext cx="78036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Pohjois-Amerikan kulttuuri on aina ollut monimuotoinen.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paljon alkuperäiskulttuureja, joilla oli erilaiset elämäntavat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eurooppalaiset uudisasukkaat, esimerkiksi britit ja ranskalaiset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afrikkalaiset orjat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siirtolaiset muualta maailmasta, esimerkiksi Aasiasta ja Latinalaisesta Amerikasta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Historiansa vuoksi Amerikkaa kuvataan </a:t>
            </a:r>
            <a:r>
              <a:rPr b="1" lang="fi"/>
              <a:t>kulttuurien sulatusuuniksi.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Kulttuurien sulatusuuni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Käsitteellä </a:t>
            </a:r>
            <a:r>
              <a:rPr b="1" lang="fi"/>
              <a:t>kulttuurien sulatusuuni</a:t>
            </a:r>
            <a:r>
              <a:rPr lang="fi"/>
              <a:t> tarkoitetaan, että </a:t>
            </a:r>
            <a:r>
              <a:rPr lang="fi"/>
              <a:t>eri kulttuurit ovat </a:t>
            </a:r>
            <a:r>
              <a:rPr b="1" lang="fi"/>
              <a:t>akkulturaation</a:t>
            </a:r>
            <a:r>
              <a:rPr lang="fi"/>
              <a:t> seurauksena muodostaneet uuden amerikkalaisen kulttuurin.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Amerikkalainen kulttuuri ei ole yhtenäinen, vaan ennemmin kyse on laajasta kulttuurien kirjosta.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esimerkiksi eri kielet, uskonnot sekä ruoka- ja musiikkikulttuurit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Kulttuurien sulatusuuni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20000"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Yhdysvaltoja pidetään esimerkkinä onnistuneesta </a:t>
            </a:r>
            <a:r>
              <a:rPr b="1" lang="fi"/>
              <a:t>integraatiosta</a:t>
            </a:r>
            <a:r>
              <a:rPr lang="fi"/>
              <a:t>.</a:t>
            </a:r>
            <a:r>
              <a:rPr lang="fi"/>
              <a:t> Siirtolaiset omaksuvat uuden yhteiskunnan arvot ja elämäntavan, mutta samalla he säilyttävät yhteyden myös omaan kulttuuriinsa.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Kulttuurien välinen vuorovaikutus rikastaa sekä valta- että vähemmistökulttuureja.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Värillisten oikeudet ovat parantuneet ja heidän arvostuksensa on lisääntynyt Yhdysvaltain historian aikana.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Esimerkkejä värillisten oikeuksien parantumisesta: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b="1" lang="fi"/>
              <a:t>abolitionismi </a:t>
            </a:r>
            <a:r>
              <a:rPr lang="fi"/>
              <a:t>eli orjien vapauttaminen 1800-luvulla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kansalaisoikeusliike 1900-luvulla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Black Lives Matter -liike 2000-luvulla.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Onko Yhdysvallat todella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kulttuurien sulatusuuni?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Käsitystä kulttuurien sulatusuunista on myös kritisoitu:</a:t>
            </a:r>
            <a:endParaRPr/>
          </a:p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alkuperäisväestön tuho ja marginalisoitu asema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orjuus ja rasismi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siirtolaisten kohtaamat ennakkoluulot ja syrjintä, esimerkiksi “keltainen vaara” ja amerikanjapanilaisten eristysleirit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eri väestöryhmien segregaatio ja marginalisoiminen läpi Yhdysvaltojen historian: reservaatit, getot, </a:t>
            </a:r>
            <a:r>
              <a:rPr i="1" lang="fi"/>
              <a:t>chinatownit </a:t>
            </a:r>
            <a:r>
              <a:rPr lang="fi"/>
              <a:t>ja rotuerottelulait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eriarvoisuus eri väestöryhmien välillä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väestöryhmien eroja kärjistävä politiikka, kuten siirtolaisten demonisointi ja maahanmuuton rajoittaminen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/>
          <p:nvPr>
            <p:ph type="title"/>
          </p:nvPr>
        </p:nvSpPr>
        <p:spPr>
          <a:xfrm>
            <a:off x="628650" y="173201"/>
            <a:ext cx="7886700" cy="10950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Yhdysvaltain historia ja historiapolitiikka</a:t>
            </a:r>
            <a:endParaRPr/>
          </a:p>
        </p:txBody>
      </p:sp>
      <p:sp>
        <p:nvSpPr>
          <p:cNvPr id="159" name="Google Shape;159;p27"/>
          <p:cNvSpPr txBox="1"/>
          <p:nvPr>
            <p:ph idx="1" type="body"/>
          </p:nvPr>
        </p:nvSpPr>
        <p:spPr>
          <a:xfrm>
            <a:off x="628650" y="1076900"/>
            <a:ext cx="7886700" cy="35922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77500" lnSpcReduction="20000"/>
          </a:bodyPr>
          <a:lstStyle/>
          <a:p>
            <a:pPr indent="-341788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b="1" lang="fi"/>
              <a:t>Historiapolitiikka</a:t>
            </a:r>
            <a:r>
              <a:rPr lang="fi"/>
              <a:t> (</a:t>
            </a:r>
            <a:r>
              <a:rPr lang="fi"/>
              <a:t>menneisyyden tapahtumien tulkitseminen tarkoitushakuisesti poliittisten päämäärien edistämiseksi) </a:t>
            </a:r>
            <a:r>
              <a:rPr lang="fi"/>
              <a:t>näkyy Yhdysvalloissa esimerkiksi seuraavissa ajattelutavoissa:</a:t>
            </a:r>
            <a:endParaRPr/>
          </a:p>
          <a:p>
            <a:pPr indent="-341788" lvl="0" marL="9144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fi"/>
              <a:t>Nationalismi:</a:t>
            </a:r>
            <a:r>
              <a:rPr lang="fi"/>
              <a:t> Yhdysvaltain historiasta etsitään ylpeydenaiheita. Vääryyksistä sen sijaan vaietaan tai niitä vähätellään. Oman kansan ja valtion toiminta nähdään aina eettisesti oikeutettuna.</a:t>
            </a:r>
            <a:endParaRPr/>
          </a:p>
          <a:p>
            <a:pPr indent="-341788" lvl="0" marL="9144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fi"/>
              <a:t>Etnosentrismi</a:t>
            </a:r>
            <a:r>
              <a:rPr lang="fi"/>
              <a:t>: </a:t>
            </a:r>
            <a:r>
              <a:rPr lang="fi"/>
              <a:t>Yhteiskunnan, kulttuurin ja arvojen ainutlaatuisuuden ja erinomaisuuden korostaminen eli</a:t>
            </a:r>
            <a:r>
              <a:rPr lang="fi"/>
              <a:t> </a:t>
            </a:r>
            <a:r>
              <a:rPr b="1" lang="fi"/>
              <a:t>ekseptionalismi</a:t>
            </a:r>
            <a:r>
              <a:rPr lang="fi"/>
              <a:t>. Esimerkiksi poliittisten fraasien </a:t>
            </a:r>
            <a:r>
              <a:rPr i="1" lang="fi"/>
              <a:t>Shining </a:t>
            </a:r>
            <a:r>
              <a:rPr i="1" lang="fi"/>
              <a:t>City on a Hill </a:t>
            </a:r>
            <a:r>
              <a:rPr lang="fi"/>
              <a:t>tai </a:t>
            </a:r>
            <a:r>
              <a:rPr i="1" lang="fi"/>
              <a:t>Beacon of Hope </a:t>
            </a:r>
            <a:r>
              <a:rPr lang="fi"/>
              <a:t>mukaan Yhdysvallat on</a:t>
            </a:r>
            <a:r>
              <a:rPr lang="fi"/>
              <a:t> moraalinen esimerkki muille kansoille ja </a:t>
            </a:r>
            <a:r>
              <a:rPr lang="fi"/>
              <a:t>vapaan maailman johtaja.</a:t>
            </a:r>
            <a:endParaRPr/>
          </a:p>
          <a:p>
            <a:pPr indent="-341788" lvl="0" marL="9144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fi"/>
              <a:t>Valkoisen miehen taakka: </a:t>
            </a:r>
            <a:r>
              <a:rPr lang="fi"/>
              <a:t>E</a:t>
            </a:r>
            <a:r>
              <a:rPr lang="fi"/>
              <a:t>simerkiksi historioitsija Frederick Jackson Turnerin mukaan Yhdysvalloilla oli erityinen kutsumustehtävä levittää sivistystä </a:t>
            </a:r>
            <a:r>
              <a:rPr i="1" lang="fi"/>
              <a:t>rajaseuduille</a:t>
            </a:r>
            <a:r>
              <a:rPr b="1" lang="fi"/>
              <a:t>.</a:t>
            </a:r>
            <a:r>
              <a:rPr b="1" lang="fi"/>
              <a:t> </a:t>
            </a:r>
            <a:r>
              <a:rPr lang="fi"/>
              <a:t>Amerikka</a:t>
            </a:r>
            <a:r>
              <a:rPr lang="fi"/>
              <a:t> miellettiin tyhjäksi ja asuttamattomaksi maaksi, jonka uudisraivaajat muokkasivat järjestäytyneeksi yhteiskunnaksi. 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Nämä ajatukset vaikuttavat myös lähihistoriassa ja nykyaikana. Yhdysvallat esimerkiksi esiintyy yksilönvapauden ja demokratian puolustajana käymissään sodissa.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