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5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4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1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3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5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4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4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5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42591"/>
            <a:ext cx="6139703" cy="7030562"/>
          </a:xfrm>
          <a:prstGeom prst="rect">
            <a:avLst/>
          </a:prstGeom>
        </p:spPr>
      </p:pic>
      <p:pic>
        <p:nvPicPr>
          <p:cNvPr id="5" name="Rain-drop-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581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3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2" y="134471"/>
            <a:ext cx="8755902" cy="6566927"/>
          </a:xfrm>
        </p:spPr>
      </p:pic>
      <p:pic>
        <p:nvPicPr>
          <p:cNvPr id="5" name="Rain-drop-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1965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6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5" y="244102"/>
            <a:ext cx="11542889" cy="6492875"/>
          </a:xfrm>
        </p:spPr>
      </p:pic>
    </p:spTree>
    <p:extLst>
      <p:ext uri="{BB962C8B-B14F-4D97-AF65-F5344CB8AC3E}">
        <p14:creationId xmlns:p14="http://schemas.microsoft.com/office/powerpoint/2010/main" val="205787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5" y="365125"/>
            <a:ext cx="11232111" cy="6318063"/>
          </a:xfrm>
        </p:spPr>
      </p:pic>
      <p:pic>
        <p:nvPicPr>
          <p:cNvPr id="5" name="Rain-drop-sou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0223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0</Words>
  <Application>Microsoft Office PowerPoint</Application>
  <PresentationFormat>Laajakuva</PresentationFormat>
  <Paragraphs>1</Paragraphs>
  <Slides>4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 </vt:lpstr>
      <vt:lpstr>PowerPoint-esitys</vt:lpstr>
      <vt:lpstr>PowerPoint-esitys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</dc:creator>
  <cp:lastModifiedBy>Oppilas</cp:lastModifiedBy>
  <cp:revision>2</cp:revision>
  <dcterms:created xsi:type="dcterms:W3CDTF">2019-04-09T08:47:52Z</dcterms:created>
  <dcterms:modified xsi:type="dcterms:W3CDTF">2019-04-09T08:58:21Z</dcterms:modified>
</cp:coreProperties>
</file>