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35"/>
  </p:notesMasterIdLst>
  <p:handoutMasterIdLst>
    <p:handoutMasterId r:id="rId36"/>
  </p:handoutMasterIdLst>
  <p:sldIdLst>
    <p:sldId id="351" r:id="rId3"/>
    <p:sldId id="463" r:id="rId4"/>
    <p:sldId id="605" r:id="rId5"/>
    <p:sldId id="464" r:id="rId6"/>
    <p:sldId id="594" r:id="rId7"/>
    <p:sldId id="607" r:id="rId8"/>
    <p:sldId id="595" r:id="rId9"/>
    <p:sldId id="602" r:id="rId10"/>
    <p:sldId id="601" r:id="rId11"/>
    <p:sldId id="596" r:id="rId12"/>
    <p:sldId id="597" r:id="rId13"/>
    <p:sldId id="598" r:id="rId14"/>
    <p:sldId id="603" r:id="rId15"/>
    <p:sldId id="604" r:id="rId16"/>
    <p:sldId id="606" r:id="rId17"/>
    <p:sldId id="608" r:id="rId18"/>
    <p:sldId id="450" r:id="rId19"/>
    <p:sldId id="445" r:id="rId20"/>
    <p:sldId id="448" r:id="rId21"/>
    <p:sldId id="446" r:id="rId22"/>
    <p:sldId id="527" r:id="rId23"/>
    <p:sldId id="469" r:id="rId24"/>
    <p:sldId id="581" r:id="rId25"/>
    <p:sldId id="582" r:id="rId26"/>
    <p:sldId id="414" r:id="rId27"/>
    <p:sldId id="415" r:id="rId28"/>
    <p:sldId id="416" r:id="rId29"/>
    <p:sldId id="417" r:id="rId30"/>
    <p:sldId id="418" r:id="rId31"/>
    <p:sldId id="419" r:id="rId32"/>
    <p:sldId id="420" r:id="rId33"/>
    <p:sldId id="421" r:id="rId34"/>
  </p:sldIdLst>
  <p:sldSz cx="9144000" cy="6858000" type="screen4x3"/>
  <p:notesSz cx="6797675" cy="9926638"/>
  <p:defaultTextStyle>
    <a:defPPr>
      <a:defRPr lang="fi-FI"/>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5930" lvl="1" indent="127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127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127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127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127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p:restoredTop sz="94394"/>
  </p:normalViewPr>
  <p:slideViewPr>
    <p:cSldViewPr showGuides="1">
      <p:cViewPr varScale="1">
        <p:scale>
          <a:sx n="60" d="100"/>
          <a:sy n="60" d="100"/>
        </p:scale>
        <p:origin x="1460" y="48"/>
      </p:cViewPr>
      <p:guideLst>
        <p:guide orient="horz" pos="2160"/>
        <p:guide pos="2880"/>
      </p:guideLst>
    </p:cSldViewPr>
  </p:slideViewPr>
  <p:outlineViewPr>
    <p:cViewPr>
      <p:scale>
        <a:sx n="33" d="100"/>
        <a:sy n="33" d="100"/>
      </p:scale>
      <p:origin x="0" y="-1884"/>
    </p:cViewPr>
  </p:outlineViewPr>
  <p:notesTextViewPr>
    <p:cViewPr>
      <p:scale>
        <a:sx n="100" d="100"/>
        <a:sy n="100" d="100"/>
      </p:scale>
      <p:origin x="0" y="0"/>
    </p:cViewPr>
  </p:notesTextViewPr>
  <p:sorterViewPr showFormatting="0">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5300"/>
          </a:xfrm>
          <a:prstGeom prst="rect">
            <a:avLst/>
          </a:prstGeom>
          <a:noFill/>
          <a:ln w="9525">
            <a:noFill/>
            <a:miter lim="800000"/>
          </a:ln>
          <a:effectLst/>
        </p:spPr>
        <p:txBody>
          <a:bodyPr vert="horz" wrap="square" lIns="92285" tIns="46142" rIns="92285" bIns="46142" numCol="1" anchor="t" anchorCtr="0" compatLnSpc="1"/>
          <a:lstStyle>
            <a:lvl1pPr defTabSz="922020" eaLnBrk="0" hangingPunct="0">
              <a:defRPr sz="1200"/>
            </a:lvl1pPr>
          </a:lstStyle>
          <a:p>
            <a:pPr marL="0" marR="0" lvl="0" indent="0" algn="l" defTabSz="922020" rtl="0" eaLnBrk="0" fontAlgn="base" latinLnBrk="0" hangingPunct="0">
              <a:lnSpc>
                <a:spcPct val="100000"/>
              </a:lnSpc>
              <a:spcBef>
                <a:spcPct val="0"/>
              </a:spcBef>
              <a:spcAft>
                <a:spcPct val="0"/>
              </a:spcAft>
              <a:buClrTx/>
              <a:buSzTx/>
              <a:buFontTx/>
              <a:buNone/>
              <a:defRPr/>
            </a:pPr>
            <a:endParaRPr kumimoji="0" lang="fi-FI"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7411" name="Rectangle 3"/>
          <p:cNvSpPr>
            <a:spLocks noGrp="1" noChangeArrowheads="1"/>
          </p:cNvSpPr>
          <p:nvPr>
            <p:ph type="dt" sz="quarter" idx="1"/>
          </p:nvPr>
        </p:nvSpPr>
        <p:spPr bwMode="auto">
          <a:xfrm>
            <a:off x="3851275" y="0"/>
            <a:ext cx="2946400" cy="495300"/>
          </a:xfrm>
          <a:prstGeom prst="rect">
            <a:avLst/>
          </a:prstGeom>
          <a:noFill/>
          <a:ln w="9525">
            <a:noFill/>
            <a:miter lim="800000"/>
          </a:ln>
          <a:effectLst/>
        </p:spPr>
        <p:txBody>
          <a:bodyPr vert="horz" wrap="square" lIns="92285" tIns="46142" rIns="92285" bIns="46142" numCol="1" anchor="t" anchorCtr="0" compatLnSpc="1"/>
          <a:lstStyle>
            <a:lvl1pPr algn="r" defTabSz="922020" eaLnBrk="0" hangingPunct="0">
              <a:defRPr sz="1200"/>
            </a:lvl1pPr>
          </a:lstStyle>
          <a:p>
            <a:pPr marL="0" marR="0" lvl="0" indent="0" algn="r" defTabSz="922020" rtl="0" eaLnBrk="0" fontAlgn="base" latinLnBrk="0" hangingPunct="0">
              <a:lnSpc>
                <a:spcPct val="100000"/>
              </a:lnSpc>
              <a:spcBef>
                <a:spcPct val="0"/>
              </a:spcBef>
              <a:spcAft>
                <a:spcPct val="0"/>
              </a:spcAft>
              <a:buClrTx/>
              <a:buSzTx/>
              <a:buFontTx/>
              <a:buNone/>
              <a:defRPr/>
            </a:pPr>
            <a:endParaRPr kumimoji="0" lang="fi-FI"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7412" name="Rectangle 4"/>
          <p:cNvSpPr>
            <a:spLocks noGrp="1" noChangeArrowheads="1"/>
          </p:cNvSpPr>
          <p:nvPr>
            <p:ph type="ftr" sz="quarter" idx="2"/>
          </p:nvPr>
        </p:nvSpPr>
        <p:spPr bwMode="auto">
          <a:xfrm>
            <a:off x="0" y="9431338"/>
            <a:ext cx="2946400" cy="495300"/>
          </a:xfrm>
          <a:prstGeom prst="rect">
            <a:avLst/>
          </a:prstGeom>
          <a:noFill/>
          <a:ln w="9525">
            <a:noFill/>
            <a:miter lim="800000"/>
          </a:ln>
          <a:effectLst/>
        </p:spPr>
        <p:txBody>
          <a:bodyPr vert="horz" wrap="square" lIns="92285" tIns="46142" rIns="92285" bIns="46142" numCol="1" anchor="b" anchorCtr="0" compatLnSpc="1"/>
          <a:lstStyle>
            <a:lvl1pPr defTabSz="922020" eaLnBrk="0" hangingPunct="0">
              <a:defRPr sz="1200"/>
            </a:lvl1pPr>
          </a:lstStyle>
          <a:p>
            <a:pPr marL="0" marR="0" lvl="0" indent="0" algn="l" defTabSz="922020" rtl="0" eaLnBrk="0" fontAlgn="base" latinLnBrk="0" hangingPunct="0">
              <a:lnSpc>
                <a:spcPct val="100000"/>
              </a:lnSpc>
              <a:spcBef>
                <a:spcPct val="0"/>
              </a:spcBef>
              <a:spcAft>
                <a:spcPct val="0"/>
              </a:spcAft>
              <a:buClrTx/>
              <a:buSzTx/>
              <a:buFontTx/>
              <a:buNone/>
              <a:defRPr/>
            </a:pPr>
            <a:endParaRPr kumimoji="0" lang="fi-FI"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7413" name="Rectangle 5"/>
          <p:cNvSpPr>
            <a:spLocks noGrp="1" noChangeArrowheads="1"/>
          </p:cNvSpPr>
          <p:nvPr>
            <p:ph type="sldNum" sz="quarter" idx="3"/>
          </p:nvPr>
        </p:nvSpPr>
        <p:spPr bwMode="auto">
          <a:xfrm>
            <a:off x="3851275" y="9431338"/>
            <a:ext cx="2946400" cy="495300"/>
          </a:xfrm>
          <a:prstGeom prst="rect">
            <a:avLst/>
          </a:prstGeom>
          <a:noFill/>
          <a:ln w="9525">
            <a:noFill/>
            <a:miter lim="800000"/>
          </a:ln>
          <a:effectLst/>
        </p:spPr>
        <p:txBody>
          <a:bodyPr vert="horz" wrap="square" lIns="92285" tIns="46142" rIns="92285" bIns="46142" numCol="1" anchor="b" anchorCtr="0" compatLnSpc="1"/>
          <a:lstStyle/>
          <a:p>
            <a:pPr lvl="0" algn="r" defTabSz="920750">
              <a:buNone/>
            </a:pPr>
            <a:fld id="{9A0DB2DC-4C9A-4742-B13C-FB6460FD3503}" type="slidenum">
              <a:rPr lang="fi-FI" altLang="fi-FI" sz="1200" dirty="0"/>
              <a:t>‹#›</a:t>
            </a:fld>
            <a:endParaRPr lang="fi-FI" altLang="fi-FI" sz="12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5300"/>
          </a:xfrm>
          <a:prstGeom prst="rect">
            <a:avLst/>
          </a:prstGeom>
          <a:noFill/>
          <a:ln w="9525">
            <a:noFill/>
            <a:miter lim="800000"/>
          </a:ln>
          <a:effectLst/>
        </p:spPr>
        <p:txBody>
          <a:bodyPr vert="horz" wrap="square" lIns="92285" tIns="46142" rIns="92285" bIns="46142" numCol="1" anchor="t" anchorCtr="0" compatLnSpc="1"/>
          <a:lstStyle>
            <a:lvl1pPr defTabSz="922020" eaLnBrk="0" hangingPunct="0">
              <a:defRPr sz="1200"/>
            </a:lvl1pPr>
          </a:lstStyle>
          <a:p>
            <a:pPr marL="0" marR="0" lvl="0" indent="0" algn="l" defTabSz="922020" rtl="0" eaLnBrk="0" fontAlgn="base" latinLnBrk="0" hangingPunct="0">
              <a:lnSpc>
                <a:spcPct val="100000"/>
              </a:lnSpc>
              <a:spcBef>
                <a:spcPct val="0"/>
              </a:spcBef>
              <a:spcAft>
                <a:spcPct val="0"/>
              </a:spcAft>
              <a:buClrTx/>
              <a:buSzTx/>
              <a:buFontTx/>
              <a:buNone/>
              <a:defRPr/>
            </a:pPr>
            <a:endParaRPr kumimoji="0" lang="fi-FI"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6387" name="Rectangle 3"/>
          <p:cNvSpPr>
            <a:spLocks noGrp="1" noChangeArrowheads="1"/>
          </p:cNvSpPr>
          <p:nvPr>
            <p:ph type="dt" idx="1"/>
          </p:nvPr>
        </p:nvSpPr>
        <p:spPr bwMode="auto">
          <a:xfrm>
            <a:off x="3851275" y="0"/>
            <a:ext cx="2946400" cy="495300"/>
          </a:xfrm>
          <a:prstGeom prst="rect">
            <a:avLst/>
          </a:prstGeom>
          <a:noFill/>
          <a:ln w="9525">
            <a:noFill/>
            <a:miter lim="800000"/>
          </a:ln>
          <a:effectLst/>
        </p:spPr>
        <p:txBody>
          <a:bodyPr vert="horz" wrap="square" lIns="92285" tIns="46142" rIns="92285" bIns="46142" numCol="1" anchor="t" anchorCtr="0" compatLnSpc="1"/>
          <a:lstStyle>
            <a:lvl1pPr algn="r" defTabSz="922020" eaLnBrk="0" hangingPunct="0">
              <a:defRPr sz="1200"/>
            </a:lvl1pPr>
          </a:lstStyle>
          <a:p>
            <a:pPr marL="0" marR="0" lvl="0" indent="0" algn="r" defTabSz="922020" rtl="0" eaLnBrk="0" fontAlgn="base" latinLnBrk="0" hangingPunct="0">
              <a:lnSpc>
                <a:spcPct val="100000"/>
              </a:lnSpc>
              <a:spcBef>
                <a:spcPct val="0"/>
              </a:spcBef>
              <a:spcAft>
                <a:spcPct val="0"/>
              </a:spcAft>
              <a:buClrTx/>
              <a:buSzTx/>
              <a:buFontTx/>
              <a:buNone/>
              <a:defRPr/>
            </a:pPr>
            <a:endParaRPr kumimoji="0" lang="fi-FI"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2228" name="Rectangle 4"/>
          <p:cNvSpPr>
            <a:spLocks noGrp="1" noRot="1" noChangeAspect="1" noTextEdit="1"/>
          </p:cNvSpPr>
          <p:nvPr>
            <p:ph type="sldImg"/>
          </p:nvPr>
        </p:nvSpPr>
        <p:spPr>
          <a:xfrm>
            <a:off x="919163" y="746125"/>
            <a:ext cx="4960937" cy="3719513"/>
          </a:xfrm>
          <a:prstGeom prst="rect">
            <a:avLst/>
          </a:prstGeom>
          <a:noFill/>
          <a:ln w="9525" cap="flat" cmpd="sng">
            <a:solidFill>
              <a:srgbClr val="000000"/>
            </a:solidFill>
            <a:prstDash val="solid"/>
            <a:miter/>
            <a:headEnd type="none" w="med" len="med"/>
            <a:tailEnd type="none" w="med" len="med"/>
          </a:ln>
        </p:spPr>
      </p:sp>
      <p:sp>
        <p:nvSpPr>
          <p:cNvPr id="16389" name="Rectangle 5"/>
          <p:cNvSpPr>
            <a:spLocks noGrp="1" noChangeArrowheads="1"/>
          </p:cNvSpPr>
          <p:nvPr>
            <p:ph type="body" sz="quarter" idx="3"/>
          </p:nvPr>
        </p:nvSpPr>
        <p:spPr bwMode="auto">
          <a:xfrm>
            <a:off x="906463" y="4714875"/>
            <a:ext cx="4984750" cy="4465638"/>
          </a:xfrm>
          <a:prstGeom prst="rect">
            <a:avLst/>
          </a:prstGeom>
          <a:noFill/>
          <a:ln w="9525">
            <a:noFill/>
            <a:miter lim="800000"/>
          </a:ln>
          <a:effectLst/>
        </p:spPr>
        <p:txBody>
          <a:bodyPr vert="horz" wrap="square" lIns="92285" tIns="46142" rIns="92285" bIns="46142"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fi-FI"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Muokkaa tekstin perustyylejä napsauttamalla</a:t>
            </a:r>
          </a:p>
          <a:p>
            <a:pPr marL="455930" marR="0" lvl="1" indent="0" algn="l" defTabSz="914400" rtl="0" eaLnBrk="0" fontAlgn="base" latinLnBrk="0" hangingPunct="0">
              <a:lnSpc>
                <a:spcPct val="100000"/>
              </a:lnSpc>
              <a:spcBef>
                <a:spcPct val="30000"/>
              </a:spcBef>
              <a:spcAft>
                <a:spcPct val="0"/>
              </a:spcAft>
              <a:buClrTx/>
              <a:buSzTx/>
              <a:buFontTx/>
              <a:buNone/>
              <a:defRPr/>
            </a:pPr>
            <a:r>
              <a:rPr kumimoji="0" lang="fi-FI"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toinen taso</a:t>
            </a:r>
          </a:p>
          <a:p>
            <a:pPr marL="913130" marR="0" lvl="2" indent="0" algn="l" defTabSz="914400" rtl="0" eaLnBrk="0" fontAlgn="base" latinLnBrk="0" hangingPunct="0">
              <a:lnSpc>
                <a:spcPct val="100000"/>
              </a:lnSpc>
              <a:spcBef>
                <a:spcPct val="30000"/>
              </a:spcBef>
              <a:spcAft>
                <a:spcPct val="0"/>
              </a:spcAft>
              <a:buClrTx/>
              <a:buSzTx/>
              <a:buFontTx/>
              <a:buNone/>
              <a:defRPr/>
            </a:pPr>
            <a:r>
              <a:rPr kumimoji="0" lang="fi-FI"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kolmas taso</a:t>
            </a:r>
          </a:p>
          <a:p>
            <a:pPr marL="1370330" marR="0" lvl="3" indent="0" algn="l" defTabSz="914400" rtl="0" eaLnBrk="0" fontAlgn="base" latinLnBrk="0" hangingPunct="0">
              <a:lnSpc>
                <a:spcPct val="100000"/>
              </a:lnSpc>
              <a:spcBef>
                <a:spcPct val="30000"/>
              </a:spcBef>
              <a:spcAft>
                <a:spcPct val="0"/>
              </a:spcAft>
              <a:buClrTx/>
              <a:buSzTx/>
              <a:buFontTx/>
              <a:buNone/>
              <a:defRPr/>
            </a:pPr>
            <a:r>
              <a:rPr kumimoji="0" lang="fi-FI"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neljäs taso</a:t>
            </a:r>
          </a:p>
          <a:p>
            <a:pPr marL="1827530" marR="0" lvl="4" indent="0" algn="l" defTabSz="914400" rtl="0" eaLnBrk="0" fontAlgn="base" latinLnBrk="0" hangingPunct="0">
              <a:lnSpc>
                <a:spcPct val="100000"/>
              </a:lnSpc>
              <a:spcBef>
                <a:spcPct val="30000"/>
              </a:spcBef>
              <a:spcAft>
                <a:spcPct val="0"/>
              </a:spcAft>
              <a:buClrTx/>
              <a:buSzTx/>
              <a:buFontTx/>
              <a:buNone/>
              <a:defRPr/>
            </a:pPr>
            <a:r>
              <a:rPr kumimoji="0" lang="fi-FI"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viides taso</a:t>
            </a:r>
          </a:p>
        </p:txBody>
      </p:sp>
      <p:sp>
        <p:nvSpPr>
          <p:cNvPr id="16390" name="Rectangle 6"/>
          <p:cNvSpPr>
            <a:spLocks noGrp="1" noChangeArrowheads="1"/>
          </p:cNvSpPr>
          <p:nvPr>
            <p:ph type="ftr" sz="quarter" idx="4"/>
          </p:nvPr>
        </p:nvSpPr>
        <p:spPr bwMode="auto">
          <a:xfrm>
            <a:off x="0" y="9431338"/>
            <a:ext cx="2946400" cy="495300"/>
          </a:xfrm>
          <a:prstGeom prst="rect">
            <a:avLst/>
          </a:prstGeom>
          <a:noFill/>
          <a:ln w="9525">
            <a:noFill/>
            <a:miter lim="800000"/>
          </a:ln>
          <a:effectLst/>
        </p:spPr>
        <p:txBody>
          <a:bodyPr vert="horz" wrap="square" lIns="92285" tIns="46142" rIns="92285" bIns="46142" numCol="1" anchor="b" anchorCtr="0" compatLnSpc="1"/>
          <a:lstStyle>
            <a:lvl1pPr defTabSz="922020" eaLnBrk="0" hangingPunct="0">
              <a:defRPr sz="1200"/>
            </a:lvl1pPr>
          </a:lstStyle>
          <a:p>
            <a:pPr marL="0" marR="0" lvl="0" indent="0" algn="l" defTabSz="922020" rtl="0" eaLnBrk="0" fontAlgn="base" latinLnBrk="0" hangingPunct="0">
              <a:lnSpc>
                <a:spcPct val="100000"/>
              </a:lnSpc>
              <a:spcBef>
                <a:spcPct val="0"/>
              </a:spcBef>
              <a:spcAft>
                <a:spcPct val="0"/>
              </a:spcAft>
              <a:buClrTx/>
              <a:buSzTx/>
              <a:buFontTx/>
              <a:buNone/>
              <a:defRPr/>
            </a:pPr>
            <a:endParaRPr kumimoji="0" lang="fi-FI"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6391" name="Rectangle 7"/>
          <p:cNvSpPr>
            <a:spLocks noGrp="1" noChangeArrowheads="1"/>
          </p:cNvSpPr>
          <p:nvPr>
            <p:ph type="sldNum" sz="quarter" idx="5"/>
          </p:nvPr>
        </p:nvSpPr>
        <p:spPr bwMode="auto">
          <a:xfrm>
            <a:off x="3851275" y="9431338"/>
            <a:ext cx="2946400" cy="495300"/>
          </a:xfrm>
          <a:prstGeom prst="rect">
            <a:avLst/>
          </a:prstGeom>
          <a:noFill/>
          <a:ln w="9525">
            <a:noFill/>
            <a:miter lim="800000"/>
          </a:ln>
          <a:effectLst/>
        </p:spPr>
        <p:txBody>
          <a:bodyPr vert="horz" wrap="square" lIns="92285" tIns="46142" rIns="92285" bIns="46142" numCol="1" anchor="b" anchorCtr="0" compatLnSpc="1"/>
          <a:lstStyle/>
          <a:p>
            <a:pPr lvl="0" algn="r" defTabSz="920750">
              <a:buNone/>
            </a:pPr>
            <a:fld id="{9A0DB2DC-4C9A-4742-B13C-FB6460FD3503}" type="slidenum">
              <a:rPr lang="fi-FI" altLang="fi-FI" sz="1200" dirty="0"/>
              <a:t>‹#›</a:t>
            </a:fld>
            <a:endParaRPr lang="fi-FI" altLang="fi-FI"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593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313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033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753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130" algn="l" defTabSz="914400" rtl="0" eaLnBrk="1" latinLnBrk="0" hangingPunct="1">
      <a:defRPr sz="1200" kern="1200">
        <a:solidFill>
          <a:schemeClr val="tx1"/>
        </a:solidFill>
        <a:latin typeface="+mn-lt"/>
        <a:ea typeface="+mn-ea"/>
        <a:cs typeface="+mn-cs"/>
      </a:defRPr>
    </a:lvl8pPr>
    <a:lvl9pPr marL="365633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Shape 84"/>
          <p:cNvSpPr txBox="1">
            <a:spLocks noGrp="1"/>
          </p:cNvSpPr>
          <p:nvPr>
            <p:ph type="sldNum" sz="quarter"/>
          </p:nvPr>
        </p:nvSpPr>
        <p:spPr>
          <a:xfrm>
            <a:off x="3884613" y="8683625"/>
            <a:ext cx="2971800" cy="457200"/>
          </a:xfrm>
          <a:prstGeom prst="rect">
            <a:avLst/>
          </a:prstGeom>
          <a:noFill/>
          <a:ln w="9525">
            <a:noFill/>
          </a:ln>
        </p:spPr>
        <p:txBody>
          <a:bodyPr lIns="91398" tIns="45686" rIns="91398" bIns="45686" anchor="b" anchorCtr="0"/>
          <a:lstStyle/>
          <a:p>
            <a:pPr lvl="0" algn="r" defTabSz="920750">
              <a:buSzPct val="25000"/>
              <a:buFont typeface="Merriweather Sans" charset="0"/>
              <a:buChar char="•"/>
            </a:pPr>
            <a:fld id="{9A0DB2DC-4C9A-4742-B13C-FB6460FD3503}" type="slidenum">
              <a:rPr lang="fi-FI" altLang="fi-FI" sz="1200" dirty="0">
                <a:solidFill>
                  <a:srgbClr val="000000"/>
                </a:solidFill>
                <a:latin typeface="Merriweather Sans" charset="0"/>
                <a:cs typeface="Arial" panose="020B0604020202020204" pitchFamily="34" charset="0"/>
                <a:sym typeface="Merriweather Sans" charset="0"/>
              </a:rPr>
              <a:t>1</a:t>
            </a:fld>
            <a:endParaRPr lang="fi-FI" altLang="fi-FI" sz="1200" dirty="0">
              <a:solidFill>
                <a:srgbClr val="000000"/>
              </a:solidFill>
              <a:latin typeface="Merriweather Sans" charset="0"/>
              <a:ea typeface="Arial" panose="020B0604020202020204" pitchFamily="34" charset="0"/>
              <a:cs typeface="Arial" panose="020B0604020202020204" pitchFamily="34" charset="0"/>
              <a:sym typeface="Merriweather Sans" charset="0"/>
            </a:endParaRPr>
          </a:p>
        </p:txBody>
      </p:sp>
      <p:sp>
        <p:nvSpPr>
          <p:cNvPr id="55299" name="Shape 85"/>
          <p:cNvSpPr>
            <a:spLocks noGrp="1" noRot="1" noChangeAspect="1" noTextEdit="1"/>
          </p:cNvSpPr>
          <p:nvPr>
            <p:ph type="sldImg" idx="2"/>
          </p:nvPr>
        </p:nvSpPr>
        <p:spPr>
          <a:xfrm>
            <a:off x="1143000" y="685800"/>
            <a:ext cx="4570413" cy="3427413"/>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a:noFill/>
          </a:ln>
        </p:spPr>
      </p:sp>
      <p:sp>
        <p:nvSpPr>
          <p:cNvPr id="55300" name="Shape 86"/>
          <p:cNvSpPr>
            <a:spLocks noGrp="1"/>
          </p:cNvSpPr>
          <p:nvPr>
            <p:ph type="body"/>
          </p:nvPr>
        </p:nvSpPr>
        <p:spPr>
          <a:xfrm>
            <a:off x="914400" y="4341813"/>
            <a:ext cx="5027613" cy="4113212"/>
          </a:xfrm>
          <a:ln/>
        </p:spPr>
        <p:txBody>
          <a:bodyPr wrap="square" lIns="91398" tIns="45686" rIns="91398" bIns="45686" anchor="t" anchorCtr="0"/>
          <a:lstStyle/>
          <a:p>
            <a:pPr lvl="0">
              <a:spcBef>
                <a:spcPct val="0"/>
              </a:spcBef>
              <a:buSzPct val="25000"/>
              <a:buFont typeface="Merriweather Sans" charset="0"/>
              <a:buChar char="•"/>
            </a:pPr>
            <a:endParaRPr lang="fi-FI" altLang="fi-FI" dirty="0">
              <a:solidFill>
                <a:srgbClr val="000000"/>
              </a:solidFill>
              <a:latin typeface="Merriweather Sans" charset="0"/>
              <a:ea typeface="Merriweather Sans" charset="0"/>
              <a:sym typeface="Merriweather San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76A5D-D539-ADF8-A192-41A94C81B038}"/>
            </a:ext>
          </a:extLst>
        </p:cNvPr>
        <p:cNvGrpSpPr/>
        <p:nvPr/>
      </p:nvGrpSpPr>
      <p:grpSpPr>
        <a:xfrm>
          <a:off x="0" y="0"/>
          <a:ext cx="0" cy="0"/>
          <a:chOff x="0" y="0"/>
          <a:chExt cx="0" cy="0"/>
        </a:xfrm>
      </p:grpSpPr>
      <p:sp>
        <p:nvSpPr>
          <p:cNvPr id="59394" name="Rectangle 7">
            <a:extLst>
              <a:ext uri="{FF2B5EF4-FFF2-40B4-BE49-F238E27FC236}">
                <a16:creationId xmlns:a16="http://schemas.microsoft.com/office/drawing/2014/main" id="{A54519C8-A92B-0B66-91DE-30D38AFF645B}"/>
              </a:ext>
            </a:extLst>
          </p:cNvPr>
          <p:cNvSpPr txBox="1">
            <a:spLocks noGrp="1"/>
          </p:cNvSpPr>
          <p:nvPr>
            <p:ph type="sldNum" sz="quarter"/>
          </p:nvPr>
        </p:nvSpPr>
        <p:spPr>
          <a:xfrm>
            <a:off x="3851275" y="9431338"/>
            <a:ext cx="2946400" cy="495300"/>
          </a:xfrm>
          <a:prstGeom prst="rect">
            <a:avLst/>
          </a:prstGeom>
          <a:noFill/>
          <a:ln w="9525">
            <a:noFill/>
          </a:ln>
        </p:spPr>
        <p:txBody>
          <a:bodyPr lIns="92285" tIns="46142" rIns="92285" bIns="46142" anchor="b" anchorCtr="0"/>
          <a:lstStyle/>
          <a:p>
            <a:pPr lvl="0" algn="r" defTabSz="920750"/>
            <a:fld id="{9A0DB2DC-4C9A-4742-B13C-FB6460FD3503}" type="slidenum">
              <a:rPr lang="fi-FI" altLang="fi-FI" sz="1200" dirty="0">
                <a:solidFill>
                  <a:srgbClr val="000000"/>
                </a:solidFill>
                <a:cs typeface="Arial" panose="020B0604020202020204" pitchFamily="34" charset="0"/>
                <a:sym typeface="Arial" panose="020B0604020202020204" pitchFamily="34" charset="0"/>
              </a:rPr>
              <a:t>11</a:t>
            </a:fld>
            <a:endParaRPr lang="fi-FI" altLang="fi-FI" sz="1200" dirty="0">
              <a:solidFill>
                <a:srgbClr val="000000"/>
              </a:solidFill>
              <a:ea typeface="Arial" panose="020B0604020202020204" pitchFamily="34" charset="0"/>
              <a:cs typeface="Arial" panose="020B0604020202020204" pitchFamily="34" charset="0"/>
              <a:sym typeface="Arial" panose="020B0604020202020204" pitchFamily="34" charset="0"/>
            </a:endParaRPr>
          </a:p>
        </p:txBody>
      </p:sp>
      <p:sp>
        <p:nvSpPr>
          <p:cNvPr id="59395" name="Rectangle 2">
            <a:extLst>
              <a:ext uri="{FF2B5EF4-FFF2-40B4-BE49-F238E27FC236}">
                <a16:creationId xmlns:a16="http://schemas.microsoft.com/office/drawing/2014/main" id="{2BE79AA6-76D5-FCEE-4C81-17DC99C65E65}"/>
              </a:ext>
            </a:extLst>
          </p:cNvPr>
          <p:cNvSpPr>
            <a:spLocks noGrp="1" noRot="1" noChangeAspect="1" noTextEdit="1"/>
          </p:cNvSpPr>
          <p:nvPr>
            <p:ph type="sldImg"/>
          </p:nvPr>
        </p:nvSpPr>
        <p:spPr>
          <a:ln/>
        </p:spPr>
      </p:sp>
      <p:sp>
        <p:nvSpPr>
          <p:cNvPr id="59396" name="Rectangle 3">
            <a:extLst>
              <a:ext uri="{FF2B5EF4-FFF2-40B4-BE49-F238E27FC236}">
                <a16:creationId xmlns:a16="http://schemas.microsoft.com/office/drawing/2014/main" id="{4374191E-08C7-0B82-2092-EC17CA4FA578}"/>
              </a:ext>
            </a:extLst>
          </p:cNvPr>
          <p:cNvSpPr>
            <a:spLocks noGrp="1"/>
          </p:cNvSpPr>
          <p:nvPr>
            <p:ph type="body"/>
          </p:nvPr>
        </p:nvSpPr>
        <p:spPr>
          <a:ln/>
        </p:spPr>
        <p:txBody>
          <a:bodyPr wrap="square" lIns="92285" tIns="46142" rIns="92285" bIns="46142" anchor="t" anchorCtr="0"/>
          <a:lstStyle/>
          <a:p>
            <a:pPr lvl="0"/>
            <a:endParaRPr lang="fi-FI" altLang="fi-FI" dirty="0"/>
          </a:p>
        </p:txBody>
      </p:sp>
    </p:spTree>
    <p:extLst>
      <p:ext uri="{BB962C8B-B14F-4D97-AF65-F5344CB8AC3E}">
        <p14:creationId xmlns:p14="http://schemas.microsoft.com/office/powerpoint/2010/main" val="2054901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EB265-0832-8C0E-755E-C99F66D05C40}"/>
            </a:ext>
          </a:extLst>
        </p:cNvPr>
        <p:cNvGrpSpPr/>
        <p:nvPr/>
      </p:nvGrpSpPr>
      <p:grpSpPr>
        <a:xfrm>
          <a:off x="0" y="0"/>
          <a:ext cx="0" cy="0"/>
          <a:chOff x="0" y="0"/>
          <a:chExt cx="0" cy="0"/>
        </a:xfrm>
      </p:grpSpPr>
      <p:sp>
        <p:nvSpPr>
          <p:cNvPr id="59394" name="Rectangle 7">
            <a:extLst>
              <a:ext uri="{FF2B5EF4-FFF2-40B4-BE49-F238E27FC236}">
                <a16:creationId xmlns:a16="http://schemas.microsoft.com/office/drawing/2014/main" id="{FF45E043-E82E-ECD7-A9BC-1BEE55198DDE}"/>
              </a:ext>
            </a:extLst>
          </p:cNvPr>
          <p:cNvSpPr txBox="1">
            <a:spLocks noGrp="1"/>
          </p:cNvSpPr>
          <p:nvPr>
            <p:ph type="sldNum" sz="quarter"/>
          </p:nvPr>
        </p:nvSpPr>
        <p:spPr>
          <a:xfrm>
            <a:off x="3851275" y="9431338"/>
            <a:ext cx="2946400" cy="495300"/>
          </a:xfrm>
          <a:prstGeom prst="rect">
            <a:avLst/>
          </a:prstGeom>
          <a:noFill/>
          <a:ln w="9525">
            <a:noFill/>
          </a:ln>
        </p:spPr>
        <p:txBody>
          <a:bodyPr lIns="92285" tIns="46142" rIns="92285" bIns="46142" anchor="b" anchorCtr="0"/>
          <a:lstStyle/>
          <a:p>
            <a:pPr lvl="0" algn="r" defTabSz="920750"/>
            <a:fld id="{9A0DB2DC-4C9A-4742-B13C-FB6460FD3503}" type="slidenum">
              <a:rPr lang="fi-FI" altLang="fi-FI" sz="1200" dirty="0">
                <a:solidFill>
                  <a:srgbClr val="000000"/>
                </a:solidFill>
                <a:cs typeface="Arial" panose="020B0604020202020204" pitchFamily="34" charset="0"/>
                <a:sym typeface="Arial" panose="020B0604020202020204" pitchFamily="34" charset="0"/>
              </a:rPr>
              <a:t>12</a:t>
            </a:fld>
            <a:endParaRPr lang="fi-FI" altLang="fi-FI" sz="1200" dirty="0">
              <a:solidFill>
                <a:srgbClr val="000000"/>
              </a:solidFill>
              <a:ea typeface="Arial" panose="020B0604020202020204" pitchFamily="34" charset="0"/>
              <a:cs typeface="Arial" panose="020B0604020202020204" pitchFamily="34" charset="0"/>
              <a:sym typeface="Arial" panose="020B0604020202020204" pitchFamily="34" charset="0"/>
            </a:endParaRPr>
          </a:p>
        </p:txBody>
      </p:sp>
      <p:sp>
        <p:nvSpPr>
          <p:cNvPr id="59395" name="Rectangle 2">
            <a:extLst>
              <a:ext uri="{FF2B5EF4-FFF2-40B4-BE49-F238E27FC236}">
                <a16:creationId xmlns:a16="http://schemas.microsoft.com/office/drawing/2014/main" id="{5664DEC6-A327-A9C1-07F5-A121E7F540D2}"/>
              </a:ext>
            </a:extLst>
          </p:cNvPr>
          <p:cNvSpPr>
            <a:spLocks noGrp="1" noRot="1" noChangeAspect="1" noTextEdit="1"/>
          </p:cNvSpPr>
          <p:nvPr>
            <p:ph type="sldImg"/>
          </p:nvPr>
        </p:nvSpPr>
        <p:spPr>
          <a:ln/>
        </p:spPr>
      </p:sp>
      <p:sp>
        <p:nvSpPr>
          <p:cNvPr id="59396" name="Rectangle 3">
            <a:extLst>
              <a:ext uri="{FF2B5EF4-FFF2-40B4-BE49-F238E27FC236}">
                <a16:creationId xmlns:a16="http://schemas.microsoft.com/office/drawing/2014/main" id="{2E3270D8-4ED8-D338-5BB6-AAB1D0750C3C}"/>
              </a:ext>
            </a:extLst>
          </p:cNvPr>
          <p:cNvSpPr>
            <a:spLocks noGrp="1"/>
          </p:cNvSpPr>
          <p:nvPr>
            <p:ph type="body"/>
          </p:nvPr>
        </p:nvSpPr>
        <p:spPr>
          <a:ln/>
        </p:spPr>
        <p:txBody>
          <a:bodyPr wrap="square" lIns="92285" tIns="46142" rIns="92285" bIns="46142" anchor="t" anchorCtr="0"/>
          <a:lstStyle/>
          <a:p>
            <a:pPr lvl="0"/>
            <a:endParaRPr lang="fi-FI" altLang="fi-FI" dirty="0"/>
          </a:p>
        </p:txBody>
      </p:sp>
    </p:spTree>
    <p:extLst>
      <p:ext uri="{BB962C8B-B14F-4D97-AF65-F5344CB8AC3E}">
        <p14:creationId xmlns:p14="http://schemas.microsoft.com/office/powerpoint/2010/main" val="193759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0114F-609E-1738-B594-9B67BABCE263}"/>
            </a:ext>
          </a:extLst>
        </p:cNvPr>
        <p:cNvGrpSpPr/>
        <p:nvPr/>
      </p:nvGrpSpPr>
      <p:grpSpPr>
        <a:xfrm>
          <a:off x="0" y="0"/>
          <a:ext cx="0" cy="0"/>
          <a:chOff x="0" y="0"/>
          <a:chExt cx="0" cy="0"/>
        </a:xfrm>
      </p:grpSpPr>
      <p:sp>
        <p:nvSpPr>
          <p:cNvPr id="59394" name="Rectangle 7">
            <a:extLst>
              <a:ext uri="{FF2B5EF4-FFF2-40B4-BE49-F238E27FC236}">
                <a16:creationId xmlns:a16="http://schemas.microsoft.com/office/drawing/2014/main" id="{C9CF7442-F518-6729-61DA-4B4C51E46516}"/>
              </a:ext>
            </a:extLst>
          </p:cNvPr>
          <p:cNvSpPr txBox="1">
            <a:spLocks noGrp="1"/>
          </p:cNvSpPr>
          <p:nvPr>
            <p:ph type="sldNum" sz="quarter"/>
          </p:nvPr>
        </p:nvSpPr>
        <p:spPr>
          <a:xfrm>
            <a:off x="3851275" y="9431338"/>
            <a:ext cx="2946400" cy="495300"/>
          </a:xfrm>
          <a:prstGeom prst="rect">
            <a:avLst/>
          </a:prstGeom>
          <a:noFill/>
          <a:ln w="9525">
            <a:noFill/>
          </a:ln>
        </p:spPr>
        <p:txBody>
          <a:bodyPr lIns="92285" tIns="46142" rIns="92285" bIns="46142" anchor="b" anchorCtr="0"/>
          <a:lstStyle/>
          <a:p>
            <a:pPr marL="0" marR="0" lvl="0" indent="0" algn="r" defTabSz="920750" rtl="0" eaLnBrk="0" fontAlgn="base" latinLnBrk="0" hangingPunct="0">
              <a:lnSpc>
                <a:spcPct val="100000"/>
              </a:lnSpc>
              <a:spcBef>
                <a:spcPct val="0"/>
              </a:spcBef>
              <a:spcAft>
                <a:spcPct val="0"/>
              </a:spcAft>
              <a:buClrTx/>
              <a:buSzTx/>
              <a:buFontTx/>
              <a:buNone/>
              <a:tabLst/>
              <a:defRPr/>
            </a:pPr>
            <a:fld id="{9A0DB2DC-4C9A-4742-B13C-FB6460FD3503}" type="slidenum">
              <a:rPr kumimoji="0" lang="fi-FI" alt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pPr marL="0" marR="0" lvl="0" indent="0" algn="r" defTabSz="920750" rtl="0" eaLnBrk="0" fontAlgn="base" latinLnBrk="0" hangingPunct="0">
                <a:lnSpc>
                  <a:spcPct val="100000"/>
                </a:lnSpc>
                <a:spcBef>
                  <a:spcPct val="0"/>
                </a:spcBef>
                <a:spcAft>
                  <a:spcPct val="0"/>
                </a:spcAft>
                <a:buClrTx/>
                <a:buSzTx/>
                <a:buFontTx/>
                <a:buNone/>
                <a:tabLst/>
                <a:defRPr/>
              </a:pPr>
              <a:t>13</a:t>
            </a:fld>
            <a:endParaRPr kumimoji="0" lang="fi-FI" alt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panose="020B0604020202020204" pitchFamily="34" charset="0"/>
              <a:sym typeface="Arial" panose="020B0604020202020204" pitchFamily="34" charset="0"/>
            </a:endParaRPr>
          </a:p>
        </p:txBody>
      </p:sp>
      <p:sp>
        <p:nvSpPr>
          <p:cNvPr id="59395" name="Rectangle 2">
            <a:extLst>
              <a:ext uri="{FF2B5EF4-FFF2-40B4-BE49-F238E27FC236}">
                <a16:creationId xmlns:a16="http://schemas.microsoft.com/office/drawing/2014/main" id="{28425A63-20F0-3FE1-96B5-9B9FEFF3478C}"/>
              </a:ext>
            </a:extLst>
          </p:cNvPr>
          <p:cNvSpPr>
            <a:spLocks noGrp="1" noRot="1" noChangeAspect="1" noTextEdit="1"/>
          </p:cNvSpPr>
          <p:nvPr>
            <p:ph type="sldImg"/>
          </p:nvPr>
        </p:nvSpPr>
        <p:spPr>
          <a:ln/>
        </p:spPr>
      </p:sp>
      <p:sp>
        <p:nvSpPr>
          <p:cNvPr id="59396" name="Rectangle 3">
            <a:extLst>
              <a:ext uri="{FF2B5EF4-FFF2-40B4-BE49-F238E27FC236}">
                <a16:creationId xmlns:a16="http://schemas.microsoft.com/office/drawing/2014/main" id="{007C0511-D835-2746-B90E-CACDED8F29F1}"/>
              </a:ext>
            </a:extLst>
          </p:cNvPr>
          <p:cNvSpPr>
            <a:spLocks noGrp="1"/>
          </p:cNvSpPr>
          <p:nvPr>
            <p:ph type="body"/>
          </p:nvPr>
        </p:nvSpPr>
        <p:spPr>
          <a:ln/>
        </p:spPr>
        <p:txBody>
          <a:bodyPr wrap="square" lIns="92285" tIns="46142" rIns="92285" bIns="46142" anchor="t" anchorCtr="0"/>
          <a:lstStyle/>
          <a:p>
            <a:pPr lvl="0"/>
            <a:endParaRPr lang="fi-FI" altLang="fi-FI" dirty="0"/>
          </a:p>
        </p:txBody>
      </p:sp>
    </p:spTree>
    <p:extLst>
      <p:ext uri="{BB962C8B-B14F-4D97-AF65-F5344CB8AC3E}">
        <p14:creationId xmlns:p14="http://schemas.microsoft.com/office/powerpoint/2010/main" val="1237559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2E755-AA0B-073A-ADE0-6741885BA70D}"/>
            </a:ext>
          </a:extLst>
        </p:cNvPr>
        <p:cNvGrpSpPr/>
        <p:nvPr/>
      </p:nvGrpSpPr>
      <p:grpSpPr>
        <a:xfrm>
          <a:off x="0" y="0"/>
          <a:ext cx="0" cy="0"/>
          <a:chOff x="0" y="0"/>
          <a:chExt cx="0" cy="0"/>
        </a:xfrm>
      </p:grpSpPr>
      <p:sp>
        <p:nvSpPr>
          <p:cNvPr id="59394" name="Rectangle 7">
            <a:extLst>
              <a:ext uri="{FF2B5EF4-FFF2-40B4-BE49-F238E27FC236}">
                <a16:creationId xmlns:a16="http://schemas.microsoft.com/office/drawing/2014/main" id="{A0A38593-A9EA-D6BE-C58A-F9180806A313}"/>
              </a:ext>
            </a:extLst>
          </p:cNvPr>
          <p:cNvSpPr txBox="1">
            <a:spLocks noGrp="1"/>
          </p:cNvSpPr>
          <p:nvPr>
            <p:ph type="sldNum" sz="quarter"/>
          </p:nvPr>
        </p:nvSpPr>
        <p:spPr>
          <a:xfrm>
            <a:off x="3851275" y="9431338"/>
            <a:ext cx="2946400" cy="495300"/>
          </a:xfrm>
          <a:prstGeom prst="rect">
            <a:avLst/>
          </a:prstGeom>
          <a:noFill/>
          <a:ln w="9525">
            <a:noFill/>
          </a:ln>
        </p:spPr>
        <p:txBody>
          <a:bodyPr lIns="92285" tIns="46142" rIns="92285" bIns="46142" anchor="b" anchorCtr="0"/>
          <a:lstStyle/>
          <a:p>
            <a:pPr marL="0" marR="0" lvl="0" indent="0" algn="r" defTabSz="920750" rtl="0" eaLnBrk="0" fontAlgn="base" latinLnBrk="0" hangingPunct="0">
              <a:lnSpc>
                <a:spcPct val="100000"/>
              </a:lnSpc>
              <a:spcBef>
                <a:spcPct val="0"/>
              </a:spcBef>
              <a:spcAft>
                <a:spcPct val="0"/>
              </a:spcAft>
              <a:buClrTx/>
              <a:buSzTx/>
              <a:buFontTx/>
              <a:buNone/>
              <a:tabLst/>
              <a:defRPr/>
            </a:pPr>
            <a:fld id="{9A0DB2DC-4C9A-4742-B13C-FB6460FD3503}" type="slidenum">
              <a:rPr kumimoji="0" lang="fi-FI" alt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pPr marL="0" marR="0" lvl="0" indent="0" algn="r" defTabSz="920750" rtl="0" eaLnBrk="0" fontAlgn="base" latinLnBrk="0" hangingPunct="0">
                <a:lnSpc>
                  <a:spcPct val="100000"/>
                </a:lnSpc>
                <a:spcBef>
                  <a:spcPct val="0"/>
                </a:spcBef>
                <a:spcAft>
                  <a:spcPct val="0"/>
                </a:spcAft>
                <a:buClrTx/>
                <a:buSzTx/>
                <a:buFontTx/>
                <a:buNone/>
                <a:tabLst/>
                <a:defRPr/>
              </a:pPr>
              <a:t>14</a:t>
            </a:fld>
            <a:endParaRPr kumimoji="0" lang="fi-FI" alt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panose="020B0604020202020204" pitchFamily="34" charset="0"/>
              <a:sym typeface="Arial" panose="020B0604020202020204" pitchFamily="34" charset="0"/>
            </a:endParaRPr>
          </a:p>
        </p:txBody>
      </p:sp>
      <p:sp>
        <p:nvSpPr>
          <p:cNvPr id="59395" name="Rectangle 2">
            <a:extLst>
              <a:ext uri="{FF2B5EF4-FFF2-40B4-BE49-F238E27FC236}">
                <a16:creationId xmlns:a16="http://schemas.microsoft.com/office/drawing/2014/main" id="{97071C55-2739-E7C8-09EE-9007565173AC}"/>
              </a:ext>
            </a:extLst>
          </p:cNvPr>
          <p:cNvSpPr>
            <a:spLocks noGrp="1" noRot="1" noChangeAspect="1" noTextEdit="1"/>
          </p:cNvSpPr>
          <p:nvPr>
            <p:ph type="sldImg"/>
          </p:nvPr>
        </p:nvSpPr>
        <p:spPr>
          <a:ln/>
        </p:spPr>
      </p:sp>
      <p:sp>
        <p:nvSpPr>
          <p:cNvPr id="59396" name="Rectangle 3">
            <a:extLst>
              <a:ext uri="{FF2B5EF4-FFF2-40B4-BE49-F238E27FC236}">
                <a16:creationId xmlns:a16="http://schemas.microsoft.com/office/drawing/2014/main" id="{80AFF430-A290-9D79-E9DF-D2F80B81A40E}"/>
              </a:ext>
            </a:extLst>
          </p:cNvPr>
          <p:cNvSpPr>
            <a:spLocks noGrp="1"/>
          </p:cNvSpPr>
          <p:nvPr>
            <p:ph type="body"/>
          </p:nvPr>
        </p:nvSpPr>
        <p:spPr>
          <a:ln/>
        </p:spPr>
        <p:txBody>
          <a:bodyPr wrap="square" lIns="92285" tIns="46142" rIns="92285" bIns="46142" anchor="t" anchorCtr="0"/>
          <a:lstStyle/>
          <a:p>
            <a:pPr lvl="0"/>
            <a:endParaRPr lang="fi-FI" altLang="fi-FI" dirty="0"/>
          </a:p>
        </p:txBody>
      </p:sp>
    </p:spTree>
    <p:extLst>
      <p:ext uri="{BB962C8B-B14F-4D97-AF65-F5344CB8AC3E}">
        <p14:creationId xmlns:p14="http://schemas.microsoft.com/office/powerpoint/2010/main" val="2493928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91470-93B4-2438-DE57-1C7222CE11DA}"/>
            </a:ext>
          </a:extLst>
        </p:cNvPr>
        <p:cNvGrpSpPr/>
        <p:nvPr/>
      </p:nvGrpSpPr>
      <p:grpSpPr>
        <a:xfrm>
          <a:off x="0" y="0"/>
          <a:ext cx="0" cy="0"/>
          <a:chOff x="0" y="0"/>
          <a:chExt cx="0" cy="0"/>
        </a:xfrm>
      </p:grpSpPr>
      <p:sp>
        <p:nvSpPr>
          <p:cNvPr id="59394" name="Rectangle 7">
            <a:extLst>
              <a:ext uri="{FF2B5EF4-FFF2-40B4-BE49-F238E27FC236}">
                <a16:creationId xmlns:a16="http://schemas.microsoft.com/office/drawing/2014/main" id="{E33895EB-D6AF-32E0-B0F3-95AFBD4D3C95}"/>
              </a:ext>
            </a:extLst>
          </p:cNvPr>
          <p:cNvSpPr txBox="1">
            <a:spLocks noGrp="1"/>
          </p:cNvSpPr>
          <p:nvPr>
            <p:ph type="sldNum" sz="quarter"/>
          </p:nvPr>
        </p:nvSpPr>
        <p:spPr>
          <a:xfrm>
            <a:off x="3851275" y="9431338"/>
            <a:ext cx="2946400" cy="495300"/>
          </a:xfrm>
          <a:prstGeom prst="rect">
            <a:avLst/>
          </a:prstGeom>
          <a:noFill/>
          <a:ln w="9525">
            <a:noFill/>
          </a:ln>
        </p:spPr>
        <p:txBody>
          <a:bodyPr lIns="92285" tIns="46142" rIns="92285" bIns="46142" anchor="b" anchorCtr="0"/>
          <a:lstStyle/>
          <a:p>
            <a:pPr marL="0" marR="0" lvl="0" indent="0" algn="r" defTabSz="920750" rtl="0" eaLnBrk="0" fontAlgn="base" latinLnBrk="0" hangingPunct="0">
              <a:lnSpc>
                <a:spcPct val="100000"/>
              </a:lnSpc>
              <a:spcBef>
                <a:spcPct val="0"/>
              </a:spcBef>
              <a:spcAft>
                <a:spcPct val="0"/>
              </a:spcAft>
              <a:buClrTx/>
              <a:buSzTx/>
              <a:buFontTx/>
              <a:buNone/>
              <a:tabLst/>
              <a:defRPr/>
            </a:pPr>
            <a:fld id="{9A0DB2DC-4C9A-4742-B13C-FB6460FD3503}" type="slidenum">
              <a:rPr kumimoji="0" lang="fi-FI" alt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pPr marL="0" marR="0" lvl="0" indent="0" algn="r" defTabSz="920750" rtl="0" eaLnBrk="0" fontAlgn="base" latinLnBrk="0" hangingPunct="0">
                <a:lnSpc>
                  <a:spcPct val="100000"/>
                </a:lnSpc>
                <a:spcBef>
                  <a:spcPct val="0"/>
                </a:spcBef>
                <a:spcAft>
                  <a:spcPct val="0"/>
                </a:spcAft>
                <a:buClrTx/>
                <a:buSzTx/>
                <a:buFontTx/>
                <a:buNone/>
                <a:tabLst/>
                <a:defRPr/>
              </a:pPr>
              <a:t>15</a:t>
            </a:fld>
            <a:endParaRPr kumimoji="0" lang="fi-FI" alt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panose="020B0604020202020204" pitchFamily="34" charset="0"/>
              <a:sym typeface="Arial" panose="020B0604020202020204" pitchFamily="34" charset="0"/>
            </a:endParaRPr>
          </a:p>
        </p:txBody>
      </p:sp>
      <p:sp>
        <p:nvSpPr>
          <p:cNvPr id="59395" name="Rectangle 2">
            <a:extLst>
              <a:ext uri="{FF2B5EF4-FFF2-40B4-BE49-F238E27FC236}">
                <a16:creationId xmlns:a16="http://schemas.microsoft.com/office/drawing/2014/main" id="{DFA56AF7-67EC-1D96-2D17-1A27A9885E05}"/>
              </a:ext>
            </a:extLst>
          </p:cNvPr>
          <p:cNvSpPr>
            <a:spLocks noGrp="1" noRot="1" noChangeAspect="1" noTextEdit="1"/>
          </p:cNvSpPr>
          <p:nvPr>
            <p:ph type="sldImg"/>
          </p:nvPr>
        </p:nvSpPr>
        <p:spPr>
          <a:ln/>
        </p:spPr>
      </p:sp>
      <p:sp>
        <p:nvSpPr>
          <p:cNvPr id="59396" name="Rectangle 3">
            <a:extLst>
              <a:ext uri="{FF2B5EF4-FFF2-40B4-BE49-F238E27FC236}">
                <a16:creationId xmlns:a16="http://schemas.microsoft.com/office/drawing/2014/main" id="{DEDA45FB-5908-CFE8-FC21-CF54F4438999}"/>
              </a:ext>
            </a:extLst>
          </p:cNvPr>
          <p:cNvSpPr>
            <a:spLocks noGrp="1"/>
          </p:cNvSpPr>
          <p:nvPr>
            <p:ph type="body"/>
          </p:nvPr>
        </p:nvSpPr>
        <p:spPr>
          <a:ln/>
        </p:spPr>
        <p:txBody>
          <a:bodyPr wrap="square" lIns="92285" tIns="46142" rIns="92285" bIns="46142" anchor="t" anchorCtr="0"/>
          <a:lstStyle/>
          <a:p>
            <a:pPr lvl="0"/>
            <a:endParaRPr lang="fi-FI" altLang="fi-FI" dirty="0"/>
          </a:p>
        </p:txBody>
      </p:sp>
    </p:spTree>
    <p:extLst>
      <p:ext uri="{BB962C8B-B14F-4D97-AF65-F5344CB8AC3E}">
        <p14:creationId xmlns:p14="http://schemas.microsoft.com/office/powerpoint/2010/main" val="3029154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386EE-C841-FC30-07E3-CC8F619324AC}"/>
            </a:ext>
          </a:extLst>
        </p:cNvPr>
        <p:cNvGrpSpPr/>
        <p:nvPr/>
      </p:nvGrpSpPr>
      <p:grpSpPr>
        <a:xfrm>
          <a:off x="0" y="0"/>
          <a:ext cx="0" cy="0"/>
          <a:chOff x="0" y="0"/>
          <a:chExt cx="0" cy="0"/>
        </a:xfrm>
      </p:grpSpPr>
      <p:sp>
        <p:nvSpPr>
          <p:cNvPr id="59394" name="Rectangle 7">
            <a:extLst>
              <a:ext uri="{FF2B5EF4-FFF2-40B4-BE49-F238E27FC236}">
                <a16:creationId xmlns:a16="http://schemas.microsoft.com/office/drawing/2014/main" id="{F162F50E-A44B-54D2-C4FF-7B1E9358C03A}"/>
              </a:ext>
            </a:extLst>
          </p:cNvPr>
          <p:cNvSpPr txBox="1">
            <a:spLocks noGrp="1"/>
          </p:cNvSpPr>
          <p:nvPr>
            <p:ph type="sldNum" sz="quarter"/>
          </p:nvPr>
        </p:nvSpPr>
        <p:spPr>
          <a:xfrm>
            <a:off x="3851275" y="9431338"/>
            <a:ext cx="2946400" cy="495300"/>
          </a:xfrm>
          <a:prstGeom prst="rect">
            <a:avLst/>
          </a:prstGeom>
          <a:noFill/>
          <a:ln w="9525">
            <a:noFill/>
          </a:ln>
        </p:spPr>
        <p:txBody>
          <a:bodyPr lIns="92285" tIns="46142" rIns="92285" bIns="46142" anchor="b" anchorCtr="0"/>
          <a:lstStyle/>
          <a:p>
            <a:pPr lvl="0" algn="r" defTabSz="920750"/>
            <a:fld id="{9A0DB2DC-4C9A-4742-B13C-FB6460FD3503}" type="slidenum">
              <a:rPr lang="fi-FI" altLang="fi-FI" sz="1200" dirty="0">
                <a:solidFill>
                  <a:srgbClr val="000000"/>
                </a:solidFill>
                <a:cs typeface="Arial" panose="020B0604020202020204" pitchFamily="34" charset="0"/>
                <a:sym typeface="Arial" panose="020B0604020202020204" pitchFamily="34" charset="0"/>
              </a:rPr>
              <a:t>16</a:t>
            </a:fld>
            <a:endParaRPr lang="fi-FI" altLang="fi-FI" sz="1200" dirty="0">
              <a:solidFill>
                <a:srgbClr val="000000"/>
              </a:solidFill>
              <a:ea typeface="Arial" panose="020B0604020202020204" pitchFamily="34" charset="0"/>
              <a:cs typeface="Arial" panose="020B0604020202020204" pitchFamily="34" charset="0"/>
              <a:sym typeface="Arial" panose="020B0604020202020204" pitchFamily="34" charset="0"/>
            </a:endParaRPr>
          </a:p>
        </p:txBody>
      </p:sp>
      <p:sp>
        <p:nvSpPr>
          <p:cNvPr id="59395" name="Rectangle 2">
            <a:extLst>
              <a:ext uri="{FF2B5EF4-FFF2-40B4-BE49-F238E27FC236}">
                <a16:creationId xmlns:a16="http://schemas.microsoft.com/office/drawing/2014/main" id="{4275F458-38CB-E1D3-C1D9-C881B5588021}"/>
              </a:ext>
            </a:extLst>
          </p:cNvPr>
          <p:cNvSpPr>
            <a:spLocks noGrp="1" noRot="1" noChangeAspect="1" noTextEdit="1"/>
          </p:cNvSpPr>
          <p:nvPr>
            <p:ph type="sldImg"/>
          </p:nvPr>
        </p:nvSpPr>
        <p:spPr>
          <a:ln/>
        </p:spPr>
      </p:sp>
      <p:sp>
        <p:nvSpPr>
          <p:cNvPr id="59396" name="Rectangle 3">
            <a:extLst>
              <a:ext uri="{FF2B5EF4-FFF2-40B4-BE49-F238E27FC236}">
                <a16:creationId xmlns:a16="http://schemas.microsoft.com/office/drawing/2014/main" id="{4148B4D7-1847-5981-DEC1-7FD358AAE162}"/>
              </a:ext>
            </a:extLst>
          </p:cNvPr>
          <p:cNvSpPr>
            <a:spLocks noGrp="1"/>
          </p:cNvSpPr>
          <p:nvPr>
            <p:ph type="body"/>
          </p:nvPr>
        </p:nvSpPr>
        <p:spPr>
          <a:ln/>
        </p:spPr>
        <p:txBody>
          <a:bodyPr wrap="square" lIns="92285" tIns="46142" rIns="92285" bIns="46142" anchor="t" anchorCtr="0"/>
          <a:lstStyle/>
          <a:p>
            <a:pPr lvl="0"/>
            <a:endParaRPr lang="fi-FI" altLang="fi-FI" dirty="0"/>
          </a:p>
        </p:txBody>
      </p:sp>
    </p:spTree>
    <p:extLst>
      <p:ext uri="{BB962C8B-B14F-4D97-AF65-F5344CB8AC3E}">
        <p14:creationId xmlns:p14="http://schemas.microsoft.com/office/powerpoint/2010/main" val="241154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p:cNvSpPr>
          <p:nvPr/>
        </p:nvSpPr>
        <p:spPr>
          <a:xfrm>
            <a:off x="3851275" y="9431338"/>
            <a:ext cx="2946400" cy="495300"/>
          </a:xfrm>
          <a:prstGeom prst="rect">
            <a:avLst/>
          </a:prstGeom>
          <a:noFill/>
          <a:ln w="9525">
            <a:noFill/>
          </a:ln>
        </p:spPr>
        <p:txBody>
          <a:bodyPr lIns="92285" tIns="46142" rIns="92285" bIns="46142" anchor="b" anchorCtr="0"/>
          <a:lstStyle/>
          <a:p>
            <a:pPr lvl="0" algn="r" defTabSz="909955" eaLnBrk="1" hangingPunct="1"/>
            <a:fld id="{9A0DB2DC-4C9A-4742-B13C-FB6460FD3503}" type="slidenum">
              <a:rPr lang="fi-FI" altLang="fi-FI" dirty="0">
                <a:solidFill>
                  <a:srgbClr val="000000"/>
                </a:solidFill>
              </a:rPr>
              <a:t>25</a:t>
            </a:fld>
            <a:endParaRPr lang="fi-FI" altLang="fi-FI" dirty="0">
              <a:solidFill>
                <a:srgbClr val="000000"/>
              </a:solidFill>
            </a:endParaRPr>
          </a:p>
        </p:txBody>
      </p:sp>
      <p:sp>
        <p:nvSpPr>
          <p:cNvPr id="126979" name="Rectangle 2"/>
          <p:cNvSpPr>
            <a:spLocks noGrp="1" noRot="1" noChangeAspect="1" noTextEdit="1"/>
          </p:cNvSpPr>
          <p:nvPr>
            <p:ph type="sldImg"/>
          </p:nvPr>
        </p:nvSpPr>
        <p:spPr>
          <a:xfrm>
            <a:off x="917575" y="754063"/>
            <a:ext cx="4960938" cy="3719512"/>
          </a:xfrm>
          <a:ln/>
        </p:spPr>
      </p:sp>
      <p:sp>
        <p:nvSpPr>
          <p:cNvPr id="126980" name="Rectangle 3"/>
          <p:cNvSpPr>
            <a:spLocks noGrp="1"/>
          </p:cNvSpPr>
          <p:nvPr>
            <p:ph type="body"/>
          </p:nvPr>
        </p:nvSpPr>
        <p:spPr>
          <a:xfrm>
            <a:off x="681038" y="4716463"/>
            <a:ext cx="5434012" cy="4464050"/>
          </a:xfrm>
          <a:ln/>
        </p:spPr>
        <p:txBody>
          <a:bodyPr wrap="square" lIns="92285" tIns="46142" rIns="92285" bIns="46142" anchor="t" anchorCtr="0"/>
          <a:lstStyle/>
          <a:p>
            <a:pPr lvl="0"/>
            <a:endParaRPr lang="fi-FI" altLang="fi-FI"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p:cNvSpPr>
          <p:nvPr/>
        </p:nvSpPr>
        <p:spPr>
          <a:xfrm>
            <a:off x="3851275" y="9431338"/>
            <a:ext cx="2946400" cy="495300"/>
          </a:xfrm>
          <a:prstGeom prst="rect">
            <a:avLst/>
          </a:prstGeom>
          <a:noFill/>
          <a:ln w="9525">
            <a:noFill/>
          </a:ln>
        </p:spPr>
        <p:txBody>
          <a:bodyPr lIns="92285" tIns="46142" rIns="92285" bIns="46142" anchor="b" anchorCtr="0"/>
          <a:lstStyle/>
          <a:p>
            <a:pPr lvl="0" algn="r" defTabSz="909955" eaLnBrk="1" hangingPunct="1"/>
            <a:fld id="{9A0DB2DC-4C9A-4742-B13C-FB6460FD3503}" type="slidenum">
              <a:rPr lang="fi-FI" altLang="fi-FI" dirty="0">
                <a:solidFill>
                  <a:srgbClr val="000000"/>
                </a:solidFill>
              </a:rPr>
              <a:t>26</a:t>
            </a:fld>
            <a:endParaRPr lang="fi-FI" altLang="fi-FI" dirty="0">
              <a:solidFill>
                <a:srgbClr val="000000"/>
              </a:solidFill>
            </a:endParaRPr>
          </a:p>
        </p:txBody>
      </p:sp>
      <p:sp>
        <p:nvSpPr>
          <p:cNvPr id="129027" name="Rectangle 2"/>
          <p:cNvSpPr>
            <a:spLocks noGrp="1" noRot="1" noChangeAspect="1" noTextEdit="1"/>
          </p:cNvSpPr>
          <p:nvPr>
            <p:ph type="sldImg"/>
          </p:nvPr>
        </p:nvSpPr>
        <p:spPr>
          <a:xfrm>
            <a:off x="917575" y="754063"/>
            <a:ext cx="4960938" cy="3719512"/>
          </a:xfrm>
          <a:ln/>
        </p:spPr>
      </p:sp>
      <p:sp>
        <p:nvSpPr>
          <p:cNvPr id="129028" name="Rectangle 3"/>
          <p:cNvSpPr>
            <a:spLocks noGrp="1"/>
          </p:cNvSpPr>
          <p:nvPr>
            <p:ph type="body"/>
          </p:nvPr>
        </p:nvSpPr>
        <p:spPr>
          <a:xfrm>
            <a:off x="681038" y="4716463"/>
            <a:ext cx="5434012" cy="4464050"/>
          </a:xfrm>
          <a:ln/>
        </p:spPr>
        <p:txBody>
          <a:bodyPr wrap="square" lIns="92285" tIns="46142" rIns="92285" bIns="46142" anchor="t" anchorCtr="0"/>
          <a:lstStyle/>
          <a:p>
            <a:pPr lvl="0"/>
            <a:endParaRPr lang="fi-FI" altLang="fi-FI"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p:cNvSpPr>
          <p:nvPr/>
        </p:nvSpPr>
        <p:spPr>
          <a:xfrm>
            <a:off x="3851275" y="9431338"/>
            <a:ext cx="2946400" cy="495300"/>
          </a:xfrm>
          <a:prstGeom prst="rect">
            <a:avLst/>
          </a:prstGeom>
          <a:noFill/>
          <a:ln w="9525">
            <a:noFill/>
          </a:ln>
        </p:spPr>
        <p:txBody>
          <a:bodyPr lIns="92285" tIns="46142" rIns="92285" bIns="46142" anchor="b" anchorCtr="0"/>
          <a:lstStyle/>
          <a:p>
            <a:pPr lvl="0" algn="r" defTabSz="909955" eaLnBrk="1" hangingPunct="1"/>
            <a:fld id="{9A0DB2DC-4C9A-4742-B13C-FB6460FD3503}" type="slidenum">
              <a:rPr lang="fi-FI" altLang="fi-FI" dirty="0">
                <a:solidFill>
                  <a:srgbClr val="000000"/>
                </a:solidFill>
              </a:rPr>
              <a:t>27</a:t>
            </a:fld>
            <a:endParaRPr lang="fi-FI" altLang="fi-FI" dirty="0">
              <a:solidFill>
                <a:srgbClr val="000000"/>
              </a:solidFill>
            </a:endParaRPr>
          </a:p>
        </p:txBody>
      </p:sp>
      <p:sp>
        <p:nvSpPr>
          <p:cNvPr id="131075" name="Rectangle 2"/>
          <p:cNvSpPr>
            <a:spLocks noGrp="1" noRot="1" noChangeAspect="1" noTextEdit="1"/>
          </p:cNvSpPr>
          <p:nvPr>
            <p:ph type="sldImg"/>
          </p:nvPr>
        </p:nvSpPr>
        <p:spPr>
          <a:xfrm>
            <a:off x="917575" y="754063"/>
            <a:ext cx="4960938" cy="3719512"/>
          </a:xfrm>
          <a:ln/>
        </p:spPr>
      </p:sp>
      <p:sp>
        <p:nvSpPr>
          <p:cNvPr id="131076" name="Rectangle 3"/>
          <p:cNvSpPr>
            <a:spLocks noGrp="1"/>
          </p:cNvSpPr>
          <p:nvPr>
            <p:ph type="body"/>
          </p:nvPr>
        </p:nvSpPr>
        <p:spPr>
          <a:xfrm>
            <a:off x="681038" y="4716463"/>
            <a:ext cx="5434012" cy="4464050"/>
          </a:xfrm>
          <a:ln/>
        </p:spPr>
        <p:txBody>
          <a:bodyPr wrap="square" lIns="92285" tIns="46142" rIns="92285" bIns="46142" anchor="t" anchorCtr="0"/>
          <a:lstStyle/>
          <a:p>
            <a:pPr lvl="0"/>
            <a:endParaRPr lang="fi-FI" altLang="fi-FI"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p:cNvSpPr>
          <p:nvPr/>
        </p:nvSpPr>
        <p:spPr>
          <a:xfrm>
            <a:off x="3851275" y="9431338"/>
            <a:ext cx="2946400" cy="495300"/>
          </a:xfrm>
          <a:prstGeom prst="rect">
            <a:avLst/>
          </a:prstGeom>
          <a:noFill/>
          <a:ln w="9525">
            <a:noFill/>
          </a:ln>
        </p:spPr>
        <p:txBody>
          <a:bodyPr lIns="92285" tIns="46142" rIns="92285" bIns="46142" anchor="b" anchorCtr="0"/>
          <a:lstStyle/>
          <a:p>
            <a:pPr lvl="0" algn="r" defTabSz="909955" eaLnBrk="1" hangingPunct="1"/>
            <a:fld id="{9A0DB2DC-4C9A-4742-B13C-FB6460FD3503}" type="slidenum">
              <a:rPr lang="fi-FI" altLang="fi-FI" dirty="0">
                <a:solidFill>
                  <a:srgbClr val="000000"/>
                </a:solidFill>
              </a:rPr>
              <a:t>28</a:t>
            </a:fld>
            <a:endParaRPr lang="fi-FI" altLang="fi-FI" dirty="0">
              <a:solidFill>
                <a:srgbClr val="000000"/>
              </a:solidFill>
            </a:endParaRPr>
          </a:p>
        </p:txBody>
      </p:sp>
      <p:sp>
        <p:nvSpPr>
          <p:cNvPr id="133123" name="Rectangle 2"/>
          <p:cNvSpPr>
            <a:spLocks noGrp="1" noRot="1" noChangeAspect="1" noTextEdit="1"/>
          </p:cNvSpPr>
          <p:nvPr>
            <p:ph type="sldImg"/>
          </p:nvPr>
        </p:nvSpPr>
        <p:spPr>
          <a:xfrm>
            <a:off x="917575" y="754063"/>
            <a:ext cx="4960938" cy="3719512"/>
          </a:xfrm>
          <a:ln/>
        </p:spPr>
      </p:sp>
      <p:sp>
        <p:nvSpPr>
          <p:cNvPr id="133124" name="Rectangle 3"/>
          <p:cNvSpPr>
            <a:spLocks noGrp="1"/>
          </p:cNvSpPr>
          <p:nvPr>
            <p:ph type="body"/>
          </p:nvPr>
        </p:nvSpPr>
        <p:spPr>
          <a:xfrm>
            <a:off x="681038" y="4716463"/>
            <a:ext cx="5434012" cy="4464050"/>
          </a:xfrm>
          <a:ln/>
        </p:spPr>
        <p:txBody>
          <a:bodyPr wrap="square" lIns="92285" tIns="46142" rIns="92285" bIns="46142" anchor="t" anchorCtr="0"/>
          <a:lstStyle/>
          <a:p>
            <a:pPr lvl="0"/>
            <a:endParaRPr lang="fi-FI" altLang="fi-FI"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p:cNvSpPr>
          <p:nvPr>
            <p:ph type="sldNum" sz="quarter"/>
          </p:nvPr>
        </p:nvSpPr>
        <p:spPr>
          <a:xfrm>
            <a:off x="3851275" y="9431338"/>
            <a:ext cx="2946400" cy="495300"/>
          </a:xfrm>
          <a:prstGeom prst="rect">
            <a:avLst/>
          </a:prstGeom>
          <a:noFill/>
          <a:ln w="9525">
            <a:noFill/>
          </a:ln>
        </p:spPr>
        <p:txBody>
          <a:bodyPr lIns="92285" tIns="46142" rIns="92285" bIns="46142" anchor="b" anchorCtr="0"/>
          <a:lstStyle/>
          <a:p>
            <a:pPr lvl="0" algn="r" defTabSz="920750"/>
            <a:fld id="{9A0DB2DC-4C9A-4742-B13C-FB6460FD3503}" type="slidenum">
              <a:rPr lang="fi-FI" altLang="fi-FI" sz="1200" dirty="0">
                <a:solidFill>
                  <a:srgbClr val="000000"/>
                </a:solidFill>
                <a:cs typeface="Arial" panose="020B0604020202020204" pitchFamily="34" charset="0"/>
                <a:sym typeface="Arial" panose="020B0604020202020204" pitchFamily="34" charset="0"/>
              </a:rPr>
              <a:t>2</a:t>
            </a:fld>
            <a:endParaRPr lang="fi-FI" altLang="fi-FI" sz="1200" dirty="0">
              <a:solidFill>
                <a:srgbClr val="000000"/>
              </a:solidFill>
              <a:ea typeface="Arial" panose="020B0604020202020204" pitchFamily="34" charset="0"/>
              <a:cs typeface="Arial" panose="020B0604020202020204" pitchFamily="34" charset="0"/>
              <a:sym typeface="Arial" panose="020B0604020202020204" pitchFamily="34" charset="0"/>
            </a:endParaRPr>
          </a:p>
        </p:txBody>
      </p:sp>
      <p:sp>
        <p:nvSpPr>
          <p:cNvPr id="57347" name="Rectangle 2"/>
          <p:cNvSpPr>
            <a:spLocks noGrp="1" noRot="1" noChangeAspect="1" noTextEdit="1"/>
          </p:cNvSpPr>
          <p:nvPr>
            <p:ph type="sldImg"/>
          </p:nvPr>
        </p:nvSpPr>
        <p:spPr>
          <a:xfrm>
            <a:off x="917575" y="754063"/>
            <a:ext cx="4960938" cy="3719512"/>
          </a:xfrm>
          <a:ln/>
        </p:spPr>
      </p:sp>
      <p:sp>
        <p:nvSpPr>
          <p:cNvPr id="57348" name="Rectangle 3"/>
          <p:cNvSpPr>
            <a:spLocks noGrp="1"/>
          </p:cNvSpPr>
          <p:nvPr>
            <p:ph type="body"/>
          </p:nvPr>
        </p:nvSpPr>
        <p:spPr>
          <a:xfrm>
            <a:off x="681038" y="4716463"/>
            <a:ext cx="5434012" cy="4464050"/>
          </a:xfrm>
          <a:ln/>
        </p:spPr>
        <p:txBody>
          <a:bodyPr wrap="square" lIns="92285" tIns="46142" rIns="92285" bIns="46142" anchor="t" anchorCtr="0"/>
          <a:lstStyle/>
          <a:p>
            <a:pPr lvl="0"/>
            <a:endParaRPr lang="fi-FI" altLang="fi-FI"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p:cNvSpPr>
          <p:nvPr/>
        </p:nvSpPr>
        <p:spPr>
          <a:xfrm>
            <a:off x="3851275" y="9431338"/>
            <a:ext cx="2946400" cy="495300"/>
          </a:xfrm>
          <a:prstGeom prst="rect">
            <a:avLst/>
          </a:prstGeom>
          <a:noFill/>
          <a:ln w="9525">
            <a:noFill/>
          </a:ln>
        </p:spPr>
        <p:txBody>
          <a:bodyPr lIns="92285" tIns="46142" rIns="92285" bIns="46142" anchor="b" anchorCtr="0"/>
          <a:lstStyle/>
          <a:p>
            <a:pPr lvl="0" algn="r" defTabSz="909955" eaLnBrk="1" hangingPunct="1"/>
            <a:fld id="{9A0DB2DC-4C9A-4742-B13C-FB6460FD3503}" type="slidenum">
              <a:rPr lang="fi-FI" altLang="fi-FI" dirty="0">
                <a:solidFill>
                  <a:srgbClr val="000000"/>
                </a:solidFill>
              </a:rPr>
              <a:t>29</a:t>
            </a:fld>
            <a:endParaRPr lang="fi-FI" altLang="fi-FI" dirty="0">
              <a:solidFill>
                <a:srgbClr val="000000"/>
              </a:solidFill>
            </a:endParaRPr>
          </a:p>
        </p:txBody>
      </p:sp>
      <p:sp>
        <p:nvSpPr>
          <p:cNvPr id="135171" name="Rectangle 2"/>
          <p:cNvSpPr>
            <a:spLocks noGrp="1" noRot="1" noChangeAspect="1" noTextEdit="1"/>
          </p:cNvSpPr>
          <p:nvPr>
            <p:ph type="sldImg"/>
          </p:nvPr>
        </p:nvSpPr>
        <p:spPr>
          <a:xfrm>
            <a:off x="917575" y="754063"/>
            <a:ext cx="4960938" cy="3719512"/>
          </a:xfrm>
          <a:ln/>
        </p:spPr>
      </p:sp>
      <p:sp>
        <p:nvSpPr>
          <p:cNvPr id="135172" name="Rectangle 3"/>
          <p:cNvSpPr>
            <a:spLocks noGrp="1"/>
          </p:cNvSpPr>
          <p:nvPr>
            <p:ph type="body"/>
          </p:nvPr>
        </p:nvSpPr>
        <p:spPr>
          <a:xfrm>
            <a:off x="681038" y="4716463"/>
            <a:ext cx="5434012" cy="4464050"/>
          </a:xfrm>
          <a:ln/>
        </p:spPr>
        <p:txBody>
          <a:bodyPr wrap="square" lIns="92285" tIns="46142" rIns="92285" bIns="46142" anchor="t" anchorCtr="0"/>
          <a:lstStyle/>
          <a:p>
            <a:pPr lvl="0"/>
            <a:endParaRPr lang="fi-FI" altLang="fi-FI"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p:cNvSpPr>
          <p:nvPr/>
        </p:nvSpPr>
        <p:spPr>
          <a:xfrm>
            <a:off x="3851275" y="9431338"/>
            <a:ext cx="2946400" cy="495300"/>
          </a:xfrm>
          <a:prstGeom prst="rect">
            <a:avLst/>
          </a:prstGeom>
          <a:noFill/>
          <a:ln w="9525">
            <a:noFill/>
          </a:ln>
        </p:spPr>
        <p:txBody>
          <a:bodyPr lIns="92285" tIns="46142" rIns="92285" bIns="46142" anchor="b" anchorCtr="0"/>
          <a:lstStyle/>
          <a:p>
            <a:pPr lvl="0" algn="r" defTabSz="909955" eaLnBrk="1" hangingPunct="1"/>
            <a:fld id="{9A0DB2DC-4C9A-4742-B13C-FB6460FD3503}" type="slidenum">
              <a:rPr lang="fi-FI" altLang="fi-FI" dirty="0">
                <a:solidFill>
                  <a:srgbClr val="000000"/>
                </a:solidFill>
              </a:rPr>
              <a:t>30</a:t>
            </a:fld>
            <a:endParaRPr lang="fi-FI" altLang="fi-FI" dirty="0">
              <a:solidFill>
                <a:srgbClr val="000000"/>
              </a:solidFill>
            </a:endParaRPr>
          </a:p>
        </p:txBody>
      </p:sp>
      <p:sp>
        <p:nvSpPr>
          <p:cNvPr id="137219" name="Rectangle 2"/>
          <p:cNvSpPr>
            <a:spLocks noGrp="1" noRot="1" noChangeAspect="1" noTextEdit="1"/>
          </p:cNvSpPr>
          <p:nvPr>
            <p:ph type="sldImg"/>
          </p:nvPr>
        </p:nvSpPr>
        <p:spPr>
          <a:xfrm>
            <a:off x="917575" y="754063"/>
            <a:ext cx="4960938" cy="3719512"/>
          </a:xfrm>
          <a:ln/>
        </p:spPr>
      </p:sp>
      <p:sp>
        <p:nvSpPr>
          <p:cNvPr id="137220" name="Rectangle 3"/>
          <p:cNvSpPr>
            <a:spLocks noGrp="1"/>
          </p:cNvSpPr>
          <p:nvPr>
            <p:ph type="body"/>
          </p:nvPr>
        </p:nvSpPr>
        <p:spPr>
          <a:xfrm>
            <a:off x="681038" y="4716463"/>
            <a:ext cx="5434012" cy="4464050"/>
          </a:xfrm>
          <a:ln/>
        </p:spPr>
        <p:txBody>
          <a:bodyPr wrap="square" lIns="92285" tIns="46142" rIns="92285" bIns="46142" anchor="t" anchorCtr="0"/>
          <a:lstStyle/>
          <a:p>
            <a:pPr lvl="0"/>
            <a:endParaRPr lang="fi-FI" altLang="fi-FI"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p:cNvSpPr>
          <p:nvPr/>
        </p:nvSpPr>
        <p:spPr>
          <a:xfrm>
            <a:off x="3851275" y="9431338"/>
            <a:ext cx="2946400" cy="495300"/>
          </a:xfrm>
          <a:prstGeom prst="rect">
            <a:avLst/>
          </a:prstGeom>
          <a:noFill/>
          <a:ln w="9525">
            <a:noFill/>
          </a:ln>
        </p:spPr>
        <p:txBody>
          <a:bodyPr lIns="92285" tIns="46142" rIns="92285" bIns="46142" anchor="b" anchorCtr="0"/>
          <a:lstStyle/>
          <a:p>
            <a:pPr lvl="0" algn="r" defTabSz="909955" eaLnBrk="1" hangingPunct="1"/>
            <a:fld id="{9A0DB2DC-4C9A-4742-B13C-FB6460FD3503}" type="slidenum">
              <a:rPr lang="fi-FI" altLang="fi-FI" dirty="0">
                <a:solidFill>
                  <a:srgbClr val="000000"/>
                </a:solidFill>
              </a:rPr>
              <a:t>31</a:t>
            </a:fld>
            <a:endParaRPr lang="fi-FI" altLang="fi-FI" dirty="0">
              <a:solidFill>
                <a:srgbClr val="000000"/>
              </a:solidFill>
            </a:endParaRPr>
          </a:p>
        </p:txBody>
      </p:sp>
      <p:sp>
        <p:nvSpPr>
          <p:cNvPr id="139267" name="Rectangle 2"/>
          <p:cNvSpPr>
            <a:spLocks noGrp="1" noRot="1" noChangeAspect="1" noTextEdit="1"/>
          </p:cNvSpPr>
          <p:nvPr>
            <p:ph type="sldImg"/>
          </p:nvPr>
        </p:nvSpPr>
        <p:spPr>
          <a:xfrm>
            <a:off x="917575" y="754063"/>
            <a:ext cx="4960938" cy="3719512"/>
          </a:xfrm>
          <a:ln/>
        </p:spPr>
      </p:sp>
      <p:sp>
        <p:nvSpPr>
          <p:cNvPr id="139268" name="Rectangle 3"/>
          <p:cNvSpPr>
            <a:spLocks noGrp="1"/>
          </p:cNvSpPr>
          <p:nvPr>
            <p:ph type="body"/>
          </p:nvPr>
        </p:nvSpPr>
        <p:spPr>
          <a:xfrm>
            <a:off x="681038" y="4716463"/>
            <a:ext cx="5434012" cy="4464050"/>
          </a:xfrm>
          <a:ln/>
        </p:spPr>
        <p:txBody>
          <a:bodyPr wrap="square" lIns="92285" tIns="46142" rIns="92285" bIns="46142" anchor="t" anchorCtr="0"/>
          <a:lstStyle/>
          <a:p>
            <a:pPr lvl="0"/>
            <a:endParaRPr lang="fi-FI" altLang="fi-FI"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p:cNvSpPr>
          <p:nvPr/>
        </p:nvSpPr>
        <p:spPr>
          <a:xfrm>
            <a:off x="3851275" y="9431338"/>
            <a:ext cx="2946400" cy="495300"/>
          </a:xfrm>
          <a:prstGeom prst="rect">
            <a:avLst/>
          </a:prstGeom>
          <a:noFill/>
          <a:ln w="9525">
            <a:noFill/>
          </a:ln>
        </p:spPr>
        <p:txBody>
          <a:bodyPr lIns="92285" tIns="46142" rIns="92285" bIns="46142" anchor="b" anchorCtr="0"/>
          <a:lstStyle/>
          <a:p>
            <a:pPr lvl="0" algn="r" defTabSz="909955" eaLnBrk="1" hangingPunct="1"/>
            <a:fld id="{9A0DB2DC-4C9A-4742-B13C-FB6460FD3503}" type="slidenum">
              <a:rPr lang="fi-FI" altLang="fi-FI" dirty="0">
                <a:solidFill>
                  <a:srgbClr val="000000"/>
                </a:solidFill>
              </a:rPr>
              <a:t>32</a:t>
            </a:fld>
            <a:endParaRPr lang="fi-FI" altLang="fi-FI" dirty="0">
              <a:solidFill>
                <a:srgbClr val="000000"/>
              </a:solidFill>
            </a:endParaRPr>
          </a:p>
        </p:txBody>
      </p:sp>
      <p:sp>
        <p:nvSpPr>
          <p:cNvPr id="141315" name="Rectangle 2"/>
          <p:cNvSpPr>
            <a:spLocks noGrp="1" noRot="1" noChangeAspect="1" noTextEdit="1"/>
          </p:cNvSpPr>
          <p:nvPr>
            <p:ph type="sldImg"/>
          </p:nvPr>
        </p:nvSpPr>
        <p:spPr>
          <a:xfrm>
            <a:off x="917575" y="754063"/>
            <a:ext cx="4960938" cy="3719512"/>
          </a:xfrm>
          <a:ln/>
        </p:spPr>
      </p:sp>
      <p:sp>
        <p:nvSpPr>
          <p:cNvPr id="141316" name="Rectangle 3"/>
          <p:cNvSpPr>
            <a:spLocks noGrp="1"/>
          </p:cNvSpPr>
          <p:nvPr>
            <p:ph type="body"/>
          </p:nvPr>
        </p:nvSpPr>
        <p:spPr>
          <a:xfrm>
            <a:off x="681038" y="4716463"/>
            <a:ext cx="5434012" cy="4464050"/>
          </a:xfrm>
          <a:ln/>
        </p:spPr>
        <p:txBody>
          <a:bodyPr wrap="square" lIns="92285" tIns="46142" rIns="92285" bIns="46142" anchor="t" anchorCtr="0"/>
          <a:lstStyle/>
          <a:p>
            <a:pPr lvl="0"/>
            <a:endParaRPr lang="fi-FI" altLang="fi-FI"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p:cNvSpPr>
          <p:nvPr>
            <p:ph type="sldNum" sz="quarter"/>
          </p:nvPr>
        </p:nvSpPr>
        <p:spPr>
          <a:xfrm>
            <a:off x="3851275" y="9431338"/>
            <a:ext cx="2946400" cy="495300"/>
          </a:xfrm>
          <a:prstGeom prst="rect">
            <a:avLst/>
          </a:prstGeom>
          <a:noFill/>
          <a:ln w="9525">
            <a:noFill/>
          </a:ln>
        </p:spPr>
        <p:txBody>
          <a:bodyPr lIns="92285" tIns="46142" rIns="92285" bIns="46142" anchor="b" anchorCtr="0"/>
          <a:lstStyle/>
          <a:p>
            <a:pPr lvl="0" algn="r" defTabSz="920750"/>
            <a:fld id="{9A0DB2DC-4C9A-4742-B13C-FB6460FD3503}" type="slidenum">
              <a:rPr lang="fi-FI" altLang="fi-FI" sz="1200" dirty="0">
                <a:solidFill>
                  <a:srgbClr val="000000"/>
                </a:solidFill>
                <a:cs typeface="Arial" panose="020B0604020202020204" pitchFamily="34" charset="0"/>
                <a:sym typeface="Arial" panose="020B0604020202020204" pitchFamily="34" charset="0"/>
              </a:rPr>
              <a:t>4</a:t>
            </a:fld>
            <a:endParaRPr lang="fi-FI" altLang="fi-FI" sz="1200" dirty="0">
              <a:solidFill>
                <a:srgbClr val="000000"/>
              </a:solidFill>
              <a:ea typeface="Arial" panose="020B0604020202020204" pitchFamily="34" charset="0"/>
              <a:cs typeface="Arial" panose="020B0604020202020204" pitchFamily="34" charset="0"/>
              <a:sym typeface="Arial" panose="020B0604020202020204" pitchFamily="34" charset="0"/>
            </a:endParaRPr>
          </a:p>
        </p:txBody>
      </p:sp>
      <p:sp>
        <p:nvSpPr>
          <p:cNvPr id="59395" name="Rectangle 2"/>
          <p:cNvSpPr>
            <a:spLocks noGrp="1" noRot="1" noChangeAspect="1" noTextEdit="1"/>
          </p:cNvSpPr>
          <p:nvPr>
            <p:ph type="sldImg"/>
          </p:nvPr>
        </p:nvSpPr>
        <p:spPr>
          <a:ln/>
        </p:spPr>
      </p:sp>
      <p:sp>
        <p:nvSpPr>
          <p:cNvPr id="59396" name="Rectangle 3"/>
          <p:cNvSpPr>
            <a:spLocks noGrp="1"/>
          </p:cNvSpPr>
          <p:nvPr>
            <p:ph type="body"/>
          </p:nvPr>
        </p:nvSpPr>
        <p:spPr>
          <a:ln/>
        </p:spPr>
        <p:txBody>
          <a:bodyPr wrap="square" lIns="92285" tIns="46142" rIns="92285" bIns="46142" anchor="t" anchorCtr="0"/>
          <a:lstStyle/>
          <a:p>
            <a:pPr lvl="0"/>
            <a:endParaRPr lang="fi-FI" altLang="fi-FI"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4421F-AF9A-5987-4EFD-69E3834B1B96}"/>
            </a:ext>
          </a:extLst>
        </p:cNvPr>
        <p:cNvGrpSpPr/>
        <p:nvPr/>
      </p:nvGrpSpPr>
      <p:grpSpPr>
        <a:xfrm>
          <a:off x="0" y="0"/>
          <a:ext cx="0" cy="0"/>
          <a:chOff x="0" y="0"/>
          <a:chExt cx="0" cy="0"/>
        </a:xfrm>
      </p:grpSpPr>
      <p:sp>
        <p:nvSpPr>
          <p:cNvPr id="59394" name="Rectangle 7">
            <a:extLst>
              <a:ext uri="{FF2B5EF4-FFF2-40B4-BE49-F238E27FC236}">
                <a16:creationId xmlns:a16="http://schemas.microsoft.com/office/drawing/2014/main" id="{0FE1EDA7-5E34-C6AD-D8E1-206F90679CBF}"/>
              </a:ext>
            </a:extLst>
          </p:cNvPr>
          <p:cNvSpPr txBox="1">
            <a:spLocks noGrp="1"/>
          </p:cNvSpPr>
          <p:nvPr>
            <p:ph type="sldNum" sz="quarter"/>
          </p:nvPr>
        </p:nvSpPr>
        <p:spPr>
          <a:xfrm>
            <a:off x="3851275" y="9431338"/>
            <a:ext cx="2946400" cy="495300"/>
          </a:xfrm>
          <a:prstGeom prst="rect">
            <a:avLst/>
          </a:prstGeom>
          <a:noFill/>
          <a:ln w="9525">
            <a:noFill/>
          </a:ln>
        </p:spPr>
        <p:txBody>
          <a:bodyPr lIns="92285" tIns="46142" rIns="92285" bIns="46142" anchor="b" anchorCtr="0"/>
          <a:lstStyle/>
          <a:p>
            <a:pPr lvl="0" algn="r" defTabSz="920750"/>
            <a:fld id="{9A0DB2DC-4C9A-4742-B13C-FB6460FD3503}" type="slidenum">
              <a:rPr lang="fi-FI" altLang="fi-FI" sz="1200" dirty="0">
                <a:solidFill>
                  <a:srgbClr val="000000"/>
                </a:solidFill>
                <a:cs typeface="Arial" panose="020B0604020202020204" pitchFamily="34" charset="0"/>
                <a:sym typeface="Arial" panose="020B0604020202020204" pitchFamily="34" charset="0"/>
              </a:rPr>
              <a:t>5</a:t>
            </a:fld>
            <a:endParaRPr lang="fi-FI" altLang="fi-FI" sz="1200" dirty="0">
              <a:solidFill>
                <a:srgbClr val="000000"/>
              </a:solidFill>
              <a:ea typeface="Arial" panose="020B0604020202020204" pitchFamily="34" charset="0"/>
              <a:cs typeface="Arial" panose="020B0604020202020204" pitchFamily="34" charset="0"/>
              <a:sym typeface="Arial" panose="020B0604020202020204" pitchFamily="34" charset="0"/>
            </a:endParaRPr>
          </a:p>
        </p:txBody>
      </p:sp>
      <p:sp>
        <p:nvSpPr>
          <p:cNvPr id="59395" name="Rectangle 2">
            <a:extLst>
              <a:ext uri="{FF2B5EF4-FFF2-40B4-BE49-F238E27FC236}">
                <a16:creationId xmlns:a16="http://schemas.microsoft.com/office/drawing/2014/main" id="{BADD0B95-C710-A67B-EB6D-D8225C3E1A5C}"/>
              </a:ext>
            </a:extLst>
          </p:cNvPr>
          <p:cNvSpPr>
            <a:spLocks noGrp="1" noRot="1" noChangeAspect="1" noTextEdit="1"/>
          </p:cNvSpPr>
          <p:nvPr>
            <p:ph type="sldImg"/>
          </p:nvPr>
        </p:nvSpPr>
        <p:spPr>
          <a:ln/>
        </p:spPr>
      </p:sp>
      <p:sp>
        <p:nvSpPr>
          <p:cNvPr id="59396" name="Rectangle 3">
            <a:extLst>
              <a:ext uri="{FF2B5EF4-FFF2-40B4-BE49-F238E27FC236}">
                <a16:creationId xmlns:a16="http://schemas.microsoft.com/office/drawing/2014/main" id="{02781395-0360-3EFE-E726-BE7B26C9923C}"/>
              </a:ext>
            </a:extLst>
          </p:cNvPr>
          <p:cNvSpPr>
            <a:spLocks noGrp="1"/>
          </p:cNvSpPr>
          <p:nvPr>
            <p:ph type="body"/>
          </p:nvPr>
        </p:nvSpPr>
        <p:spPr>
          <a:ln/>
        </p:spPr>
        <p:txBody>
          <a:bodyPr wrap="square" lIns="92285" tIns="46142" rIns="92285" bIns="46142" anchor="t" anchorCtr="0"/>
          <a:lstStyle/>
          <a:p>
            <a:pPr lvl="0"/>
            <a:endParaRPr lang="fi-FI" altLang="fi-FI" dirty="0"/>
          </a:p>
        </p:txBody>
      </p:sp>
    </p:spTree>
    <p:extLst>
      <p:ext uri="{BB962C8B-B14F-4D97-AF65-F5344CB8AC3E}">
        <p14:creationId xmlns:p14="http://schemas.microsoft.com/office/powerpoint/2010/main" val="1941001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2F633-BB1C-2050-2848-8545E92749BD}"/>
            </a:ext>
          </a:extLst>
        </p:cNvPr>
        <p:cNvGrpSpPr/>
        <p:nvPr/>
      </p:nvGrpSpPr>
      <p:grpSpPr>
        <a:xfrm>
          <a:off x="0" y="0"/>
          <a:ext cx="0" cy="0"/>
          <a:chOff x="0" y="0"/>
          <a:chExt cx="0" cy="0"/>
        </a:xfrm>
      </p:grpSpPr>
      <p:sp>
        <p:nvSpPr>
          <p:cNvPr id="59394" name="Rectangle 7">
            <a:extLst>
              <a:ext uri="{FF2B5EF4-FFF2-40B4-BE49-F238E27FC236}">
                <a16:creationId xmlns:a16="http://schemas.microsoft.com/office/drawing/2014/main" id="{BD818683-4A93-9C5B-9C68-8826EF118561}"/>
              </a:ext>
            </a:extLst>
          </p:cNvPr>
          <p:cNvSpPr txBox="1">
            <a:spLocks noGrp="1"/>
          </p:cNvSpPr>
          <p:nvPr>
            <p:ph type="sldNum" sz="quarter"/>
          </p:nvPr>
        </p:nvSpPr>
        <p:spPr>
          <a:xfrm>
            <a:off x="3851275" y="9431338"/>
            <a:ext cx="2946400" cy="495300"/>
          </a:xfrm>
          <a:prstGeom prst="rect">
            <a:avLst/>
          </a:prstGeom>
          <a:noFill/>
          <a:ln w="9525">
            <a:noFill/>
          </a:ln>
        </p:spPr>
        <p:txBody>
          <a:bodyPr lIns="92285" tIns="46142" rIns="92285" bIns="46142" anchor="b" anchorCtr="0"/>
          <a:lstStyle/>
          <a:p>
            <a:pPr lvl="0" algn="r" defTabSz="920750"/>
            <a:fld id="{9A0DB2DC-4C9A-4742-B13C-FB6460FD3503}" type="slidenum">
              <a:rPr lang="fi-FI" altLang="fi-FI" sz="1200" dirty="0">
                <a:solidFill>
                  <a:srgbClr val="000000"/>
                </a:solidFill>
                <a:cs typeface="Arial" panose="020B0604020202020204" pitchFamily="34" charset="0"/>
                <a:sym typeface="Arial" panose="020B0604020202020204" pitchFamily="34" charset="0"/>
              </a:rPr>
              <a:t>6</a:t>
            </a:fld>
            <a:endParaRPr lang="fi-FI" altLang="fi-FI" sz="1200" dirty="0">
              <a:solidFill>
                <a:srgbClr val="000000"/>
              </a:solidFill>
              <a:ea typeface="Arial" panose="020B0604020202020204" pitchFamily="34" charset="0"/>
              <a:cs typeface="Arial" panose="020B0604020202020204" pitchFamily="34" charset="0"/>
              <a:sym typeface="Arial" panose="020B0604020202020204" pitchFamily="34" charset="0"/>
            </a:endParaRPr>
          </a:p>
        </p:txBody>
      </p:sp>
      <p:sp>
        <p:nvSpPr>
          <p:cNvPr id="59395" name="Rectangle 2">
            <a:extLst>
              <a:ext uri="{FF2B5EF4-FFF2-40B4-BE49-F238E27FC236}">
                <a16:creationId xmlns:a16="http://schemas.microsoft.com/office/drawing/2014/main" id="{DEFD788D-B338-7539-96C2-79A5CD364DF3}"/>
              </a:ext>
            </a:extLst>
          </p:cNvPr>
          <p:cNvSpPr>
            <a:spLocks noGrp="1" noRot="1" noChangeAspect="1" noTextEdit="1"/>
          </p:cNvSpPr>
          <p:nvPr>
            <p:ph type="sldImg"/>
          </p:nvPr>
        </p:nvSpPr>
        <p:spPr>
          <a:ln/>
        </p:spPr>
      </p:sp>
      <p:sp>
        <p:nvSpPr>
          <p:cNvPr id="59396" name="Rectangle 3">
            <a:extLst>
              <a:ext uri="{FF2B5EF4-FFF2-40B4-BE49-F238E27FC236}">
                <a16:creationId xmlns:a16="http://schemas.microsoft.com/office/drawing/2014/main" id="{E1787A4A-87BB-201D-66AA-5FA3F93863EB}"/>
              </a:ext>
            </a:extLst>
          </p:cNvPr>
          <p:cNvSpPr>
            <a:spLocks noGrp="1"/>
          </p:cNvSpPr>
          <p:nvPr>
            <p:ph type="body"/>
          </p:nvPr>
        </p:nvSpPr>
        <p:spPr>
          <a:ln/>
        </p:spPr>
        <p:txBody>
          <a:bodyPr wrap="square" lIns="92285" tIns="46142" rIns="92285" bIns="46142" anchor="t" anchorCtr="0"/>
          <a:lstStyle/>
          <a:p>
            <a:pPr lvl="0"/>
            <a:endParaRPr lang="fi-FI" altLang="fi-FI" dirty="0"/>
          </a:p>
        </p:txBody>
      </p:sp>
    </p:spTree>
    <p:extLst>
      <p:ext uri="{BB962C8B-B14F-4D97-AF65-F5344CB8AC3E}">
        <p14:creationId xmlns:p14="http://schemas.microsoft.com/office/powerpoint/2010/main" val="232319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459F0-E056-7F15-EEF4-23151580264A}"/>
            </a:ext>
          </a:extLst>
        </p:cNvPr>
        <p:cNvGrpSpPr/>
        <p:nvPr/>
      </p:nvGrpSpPr>
      <p:grpSpPr>
        <a:xfrm>
          <a:off x="0" y="0"/>
          <a:ext cx="0" cy="0"/>
          <a:chOff x="0" y="0"/>
          <a:chExt cx="0" cy="0"/>
        </a:xfrm>
      </p:grpSpPr>
      <p:sp>
        <p:nvSpPr>
          <p:cNvPr id="59394" name="Rectangle 7">
            <a:extLst>
              <a:ext uri="{FF2B5EF4-FFF2-40B4-BE49-F238E27FC236}">
                <a16:creationId xmlns:a16="http://schemas.microsoft.com/office/drawing/2014/main" id="{B4309979-85C0-7BA8-7703-C364F2919C9F}"/>
              </a:ext>
            </a:extLst>
          </p:cNvPr>
          <p:cNvSpPr txBox="1">
            <a:spLocks noGrp="1"/>
          </p:cNvSpPr>
          <p:nvPr>
            <p:ph type="sldNum" sz="quarter"/>
          </p:nvPr>
        </p:nvSpPr>
        <p:spPr>
          <a:xfrm>
            <a:off x="3851275" y="9431338"/>
            <a:ext cx="2946400" cy="495300"/>
          </a:xfrm>
          <a:prstGeom prst="rect">
            <a:avLst/>
          </a:prstGeom>
          <a:noFill/>
          <a:ln w="9525">
            <a:noFill/>
          </a:ln>
        </p:spPr>
        <p:txBody>
          <a:bodyPr lIns="92285" tIns="46142" rIns="92285" bIns="46142" anchor="b" anchorCtr="0"/>
          <a:lstStyle/>
          <a:p>
            <a:pPr lvl="0" algn="r" defTabSz="920750"/>
            <a:fld id="{9A0DB2DC-4C9A-4742-B13C-FB6460FD3503}" type="slidenum">
              <a:rPr lang="fi-FI" altLang="fi-FI" sz="1200" dirty="0">
                <a:solidFill>
                  <a:srgbClr val="000000"/>
                </a:solidFill>
                <a:cs typeface="Arial" panose="020B0604020202020204" pitchFamily="34" charset="0"/>
                <a:sym typeface="Arial" panose="020B0604020202020204" pitchFamily="34" charset="0"/>
              </a:rPr>
              <a:t>7</a:t>
            </a:fld>
            <a:endParaRPr lang="fi-FI" altLang="fi-FI" sz="1200" dirty="0">
              <a:solidFill>
                <a:srgbClr val="000000"/>
              </a:solidFill>
              <a:ea typeface="Arial" panose="020B0604020202020204" pitchFamily="34" charset="0"/>
              <a:cs typeface="Arial" panose="020B0604020202020204" pitchFamily="34" charset="0"/>
              <a:sym typeface="Arial" panose="020B0604020202020204" pitchFamily="34" charset="0"/>
            </a:endParaRPr>
          </a:p>
        </p:txBody>
      </p:sp>
      <p:sp>
        <p:nvSpPr>
          <p:cNvPr id="59395" name="Rectangle 2">
            <a:extLst>
              <a:ext uri="{FF2B5EF4-FFF2-40B4-BE49-F238E27FC236}">
                <a16:creationId xmlns:a16="http://schemas.microsoft.com/office/drawing/2014/main" id="{FCE2A1AC-DA3F-4411-810C-77D1A1FDD819}"/>
              </a:ext>
            </a:extLst>
          </p:cNvPr>
          <p:cNvSpPr>
            <a:spLocks noGrp="1" noRot="1" noChangeAspect="1" noTextEdit="1"/>
          </p:cNvSpPr>
          <p:nvPr>
            <p:ph type="sldImg"/>
          </p:nvPr>
        </p:nvSpPr>
        <p:spPr>
          <a:ln/>
        </p:spPr>
      </p:sp>
      <p:sp>
        <p:nvSpPr>
          <p:cNvPr id="59396" name="Rectangle 3">
            <a:extLst>
              <a:ext uri="{FF2B5EF4-FFF2-40B4-BE49-F238E27FC236}">
                <a16:creationId xmlns:a16="http://schemas.microsoft.com/office/drawing/2014/main" id="{70CE6ABC-B40A-3824-3061-113419AF4E68}"/>
              </a:ext>
            </a:extLst>
          </p:cNvPr>
          <p:cNvSpPr>
            <a:spLocks noGrp="1"/>
          </p:cNvSpPr>
          <p:nvPr>
            <p:ph type="body"/>
          </p:nvPr>
        </p:nvSpPr>
        <p:spPr>
          <a:ln/>
        </p:spPr>
        <p:txBody>
          <a:bodyPr wrap="square" lIns="92285" tIns="46142" rIns="92285" bIns="46142" anchor="t" anchorCtr="0"/>
          <a:lstStyle/>
          <a:p>
            <a:pPr lvl="0"/>
            <a:endParaRPr lang="fi-FI" altLang="fi-FI" dirty="0"/>
          </a:p>
        </p:txBody>
      </p:sp>
    </p:spTree>
    <p:extLst>
      <p:ext uri="{BB962C8B-B14F-4D97-AF65-F5344CB8AC3E}">
        <p14:creationId xmlns:p14="http://schemas.microsoft.com/office/powerpoint/2010/main" val="48569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748D1-644C-7180-CEDA-32C00B6BFC7A}"/>
            </a:ext>
          </a:extLst>
        </p:cNvPr>
        <p:cNvGrpSpPr/>
        <p:nvPr/>
      </p:nvGrpSpPr>
      <p:grpSpPr>
        <a:xfrm>
          <a:off x="0" y="0"/>
          <a:ext cx="0" cy="0"/>
          <a:chOff x="0" y="0"/>
          <a:chExt cx="0" cy="0"/>
        </a:xfrm>
      </p:grpSpPr>
      <p:sp>
        <p:nvSpPr>
          <p:cNvPr id="59394" name="Rectangle 7">
            <a:extLst>
              <a:ext uri="{FF2B5EF4-FFF2-40B4-BE49-F238E27FC236}">
                <a16:creationId xmlns:a16="http://schemas.microsoft.com/office/drawing/2014/main" id="{218EC7F0-FEA1-DE44-57EB-088FF4A6BBAD}"/>
              </a:ext>
            </a:extLst>
          </p:cNvPr>
          <p:cNvSpPr txBox="1">
            <a:spLocks noGrp="1"/>
          </p:cNvSpPr>
          <p:nvPr>
            <p:ph type="sldNum" sz="quarter"/>
          </p:nvPr>
        </p:nvSpPr>
        <p:spPr>
          <a:xfrm>
            <a:off x="3851275" y="9431338"/>
            <a:ext cx="2946400" cy="495300"/>
          </a:xfrm>
          <a:prstGeom prst="rect">
            <a:avLst/>
          </a:prstGeom>
          <a:noFill/>
          <a:ln w="9525">
            <a:noFill/>
          </a:ln>
        </p:spPr>
        <p:txBody>
          <a:bodyPr lIns="92285" tIns="46142" rIns="92285" bIns="46142" anchor="b" anchorCtr="0"/>
          <a:lstStyle/>
          <a:p>
            <a:pPr lvl="0" algn="r" defTabSz="920750"/>
            <a:fld id="{9A0DB2DC-4C9A-4742-B13C-FB6460FD3503}" type="slidenum">
              <a:rPr lang="fi-FI" altLang="fi-FI" sz="1200" dirty="0">
                <a:solidFill>
                  <a:srgbClr val="000000"/>
                </a:solidFill>
                <a:cs typeface="Arial" panose="020B0604020202020204" pitchFamily="34" charset="0"/>
                <a:sym typeface="Arial" panose="020B0604020202020204" pitchFamily="34" charset="0"/>
              </a:rPr>
              <a:t>8</a:t>
            </a:fld>
            <a:endParaRPr lang="fi-FI" altLang="fi-FI" sz="1200" dirty="0">
              <a:solidFill>
                <a:srgbClr val="000000"/>
              </a:solidFill>
              <a:ea typeface="Arial" panose="020B0604020202020204" pitchFamily="34" charset="0"/>
              <a:cs typeface="Arial" panose="020B0604020202020204" pitchFamily="34" charset="0"/>
              <a:sym typeface="Arial" panose="020B0604020202020204" pitchFamily="34" charset="0"/>
            </a:endParaRPr>
          </a:p>
        </p:txBody>
      </p:sp>
      <p:sp>
        <p:nvSpPr>
          <p:cNvPr id="59395" name="Rectangle 2">
            <a:extLst>
              <a:ext uri="{FF2B5EF4-FFF2-40B4-BE49-F238E27FC236}">
                <a16:creationId xmlns:a16="http://schemas.microsoft.com/office/drawing/2014/main" id="{6D16567C-9A7C-A561-D44E-9D8861DEA296}"/>
              </a:ext>
            </a:extLst>
          </p:cNvPr>
          <p:cNvSpPr>
            <a:spLocks noGrp="1" noRot="1" noChangeAspect="1" noTextEdit="1"/>
          </p:cNvSpPr>
          <p:nvPr>
            <p:ph type="sldImg"/>
          </p:nvPr>
        </p:nvSpPr>
        <p:spPr>
          <a:ln/>
        </p:spPr>
      </p:sp>
      <p:sp>
        <p:nvSpPr>
          <p:cNvPr id="59396" name="Rectangle 3">
            <a:extLst>
              <a:ext uri="{FF2B5EF4-FFF2-40B4-BE49-F238E27FC236}">
                <a16:creationId xmlns:a16="http://schemas.microsoft.com/office/drawing/2014/main" id="{BF19F265-D593-6EF3-3C02-C2923406A770}"/>
              </a:ext>
            </a:extLst>
          </p:cNvPr>
          <p:cNvSpPr>
            <a:spLocks noGrp="1"/>
          </p:cNvSpPr>
          <p:nvPr>
            <p:ph type="body"/>
          </p:nvPr>
        </p:nvSpPr>
        <p:spPr>
          <a:ln/>
        </p:spPr>
        <p:txBody>
          <a:bodyPr wrap="square" lIns="92285" tIns="46142" rIns="92285" bIns="46142" anchor="t" anchorCtr="0"/>
          <a:lstStyle/>
          <a:p>
            <a:pPr lvl="0"/>
            <a:endParaRPr lang="fi-FI" altLang="fi-FI" dirty="0"/>
          </a:p>
        </p:txBody>
      </p:sp>
    </p:spTree>
    <p:extLst>
      <p:ext uri="{BB962C8B-B14F-4D97-AF65-F5344CB8AC3E}">
        <p14:creationId xmlns:p14="http://schemas.microsoft.com/office/powerpoint/2010/main" val="1915385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4ACAD-664F-8FC8-D951-9C571C0DB499}"/>
            </a:ext>
          </a:extLst>
        </p:cNvPr>
        <p:cNvGrpSpPr/>
        <p:nvPr/>
      </p:nvGrpSpPr>
      <p:grpSpPr>
        <a:xfrm>
          <a:off x="0" y="0"/>
          <a:ext cx="0" cy="0"/>
          <a:chOff x="0" y="0"/>
          <a:chExt cx="0" cy="0"/>
        </a:xfrm>
      </p:grpSpPr>
      <p:sp>
        <p:nvSpPr>
          <p:cNvPr id="59394" name="Rectangle 7">
            <a:extLst>
              <a:ext uri="{FF2B5EF4-FFF2-40B4-BE49-F238E27FC236}">
                <a16:creationId xmlns:a16="http://schemas.microsoft.com/office/drawing/2014/main" id="{3D24BF73-3179-3851-72D9-71E94349408D}"/>
              </a:ext>
            </a:extLst>
          </p:cNvPr>
          <p:cNvSpPr txBox="1">
            <a:spLocks noGrp="1"/>
          </p:cNvSpPr>
          <p:nvPr>
            <p:ph type="sldNum" sz="quarter"/>
          </p:nvPr>
        </p:nvSpPr>
        <p:spPr>
          <a:xfrm>
            <a:off x="3851275" y="9431338"/>
            <a:ext cx="2946400" cy="495300"/>
          </a:xfrm>
          <a:prstGeom prst="rect">
            <a:avLst/>
          </a:prstGeom>
          <a:noFill/>
          <a:ln w="9525">
            <a:noFill/>
          </a:ln>
        </p:spPr>
        <p:txBody>
          <a:bodyPr lIns="92285" tIns="46142" rIns="92285" bIns="46142" anchor="b" anchorCtr="0"/>
          <a:lstStyle/>
          <a:p>
            <a:pPr lvl="0" algn="r" defTabSz="920750"/>
            <a:fld id="{9A0DB2DC-4C9A-4742-B13C-FB6460FD3503}" type="slidenum">
              <a:rPr lang="fi-FI" altLang="fi-FI" sz="1200" dirty="0">
                <a:solidFill>
                  <a:srgbClr val="000000"/>
                </a:solidFill>
                <a:cs typeface="Arial" panose="020B0604020202020204" pitchFamily="34" charset="0"/>
                <a:sym typeface="Arial" panose="020B0604020202020204" pitchFamily="34" charset="0"/>
              </a:rPr>
              <a:t>9</a:t>
            </a:fld>
            <a:endParaRPr lang="fi-FI" altLang="fi-FI" sz="1200" dirty="0">
              <a:solidFill>
                <a:srgbClr val="000000"/>
              </a:solidFill>
              <a:ea typeface="Arial" panose="020B0604020202020204" pitchFamily="34" charset="0"/>
              <a:cs typeface="Arial" panose="020B0604020202020204" pitchFamily="34" charset="0"/>
              <a:sym typeface="Arial" panose="020B0604020202020204" pitchFamily="34" charset="0"/>
            </a:endParaRPr>
          </a:p>
        </p:txBody>
      </p:sp>
      <p:sp>
        <p:nvSpPr>
          <p:cNvPr id="59395" name="Rectangle 2">
            <a:extLst>
              <a:ext uri="{FF2B5EF4-FFF2-40B4-BE49-F238E27FC236}">
                <a16:creationId xmlns:a16="http://schemas.microsoft.com/office/drawing/2014/main" id="{E854DD9A-C33E-83CF-CB41-5FD9EA323E16}"/>
              </a:ext>
            </a:extLst>
          </p:cNvPr>
          <p:cNvSpPr>
            <a:spLocks noGrp="1" noRot="1" noChangeAspect="1" noTextEdit="1"/>
          </p:cNvSpPr>
          <p:nvPr>
            <p:ph type="sldImg"/>
          </p:nvPr>
        </p:nvSpPr>
        <p:spPr>
          <a:ln/>
        </p:spPr>
      </p:sp>
      <p:sp>
        <p:nvSpPr>
          <p:cNvPr id="59396" name="Rectangle 3">
            <a:extLst>
              <a:ext uri="{FF2B5EF4-FFF2-40B4-BE49-F238E27FC236}">
                <a16:creationId xmlns:a16="http://schemas.microsoft.com/office/drawing/2014/main" id="{D0FFEFCB-F297-A979-9D69-82D7BD63B2B1}"/>
              </a:ext>
            </a:extLst>
          </p:cNvPr>
          <p:cNvSpPr>
            <a:spLocks noGrp="1"/>
          </p:cNvSpPr>
          <p:nvPr>
            <p:ph type="body"/>
          </p:nvPr>
        </p:nvSpPr>
        <p:spPr>
          <a:ln/>
        </p:spPr>
        <p:txBody>
          <a:bodyPr wrap="square" lIns="92285" tIns="46142" rIns="92285" bIns="46142" anchor="t" anchorCtr="0"/>
          <a:lstStyle/>
          <a:p>
            <a:pPr lvl="0"/>
            <a:endParaRPr lang="fi-FI" altLang="fi-FI" dirty="0"/>
          </a:p>
        </p:txBody>
      </p:sp>
    </p:spTree>
    <p:extLst>
      <p:ext uri="{BB962C8B-B14F-4D97-AF65-F5344CB8AC3E}">
        <p14:creationId xmlns:p14="http://schemas.microsoft.com/office/powerpoint/2010/main" val="2802915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2447E-BD59-AFCC-0044-9C7909D4119B}"/>
            </a:ext>
          </a:extLst>
        </p:cNvPr>
        <p:cNvGrpSpPr/>
        <p:nvPr/>
      </p:nvGrpSpPr>
      <p:grpSpPr>
        <a:xfrm>
          <a:off x="0" y="0"/>
          <a:ext cx="0" cy="0"/>
          <a:chOff x="0" y="0"/>
          <a:chExt cx="0" cy="0"/>
        </a:xfrm>
      </p:grpSpPr>
      <p:sp>
        <p:nvSpPr>
          <p:cNvPr id="59394" name="Rectangle 7">
            <a:extLst>
              <a:ext uri="{FF2B5EF4-FFF2-40B4-BE49-F238E27FC236}">
                <a16:creationId xmlns:a16="http://schemas.microsoft.com/office/drawing/2014/main" id="{01EFDF30-982D-21AB-CE60-960A3BBB023B}"/>
              </a:ext>
            </a:extLst>
          </p:cNvPr>
          <p:cNvSpPr txBox="1">
            <a:spLocks noGrp="1"/>
          </p:cNvSpPr>
          <p:nvPr>
            <p:ph type="sldNum" sz="quarter"/>
          </p:nvPr>
        </p:nvSpPr>
        <p:spPr>
          <a:xfrm>
            <a:off x="3851275" y="9431338"/>
            <a:ext cx="2946400" cy="495300"/>
          </a:xfrm>
          <a:prstGeom prst="rect">
            <a:avLst/>
          </a:prstGeom>
          <a:noFill/>
          <a:ln w="9525">
            <a:noFill/>
          </a:ln>
        </p:spPr>
        <p:txBody>
          <a:bodyPr lIns="92285" tIns="46142" rIns="92285" bIns="46142" anchor="b" anchorCtr="0"/>
          <a:lstStyle/>
          <a:p>
            <a:pPr lvl="0" algn="r" defTabSz="920750"/>
            <a:fld id="{9A0DB2DC-4C9A-4742-B13C-FB6460FD3503}" type="slidenum">
              <a:rPr lang="fi-FI" altLang="fi-FI" sz="1200" dirty="0">
                <a:solidFill>
                  <a:srgbClr val="000000"/>
                </a:solidFill>
                <a:cs typeface="Arial" panose="020B0604020202020204" pitchFamily="34" charset="0"/>
                <a:sym typeface="Arial" panose="020B0604020202020204" pitchFamily="34" charset="0"/>
              </a:rPr>
              <a:t>10</a:t>
            </a:fld>
            <a:endParaRPr lang="fi-FI" altLang="fi-FI" sz="1200" dirty="0">
              <a:solidFill>
                <a:srgbClr val="000000"/>
              </a:solidFill>
              <a:ea typeface="Arial" panose="020B0604020202020204" pitchFamily="34" charset="0"/>
              <a:cs typeface="Arial" panose="020B0604020202020204" pitchFamily="34" charset="0"/>
              <a:sym typeface="Arial" panose="020B0604020202020204" pitchFamily="34" charset="0"/>
            </a:endParaRPr>
          </a:p>
        </p:txBody>
      </p:sp>
      <p:sp>
        <p:nvSpPr>
          <p:cNvPr id="59395" name="Rectangle 2">
            <a:extLst>
              <a:ext uri="{FF2B5EF4-FFF2-40B4-BE49-F238E27FC236}">
                <a16:creationId xmlns:a16="http://schemas.microsoft.com/office/drawing/2014/main" id="{F42A7868-59F9-2F8C-86A6-3FFE599B83A0}"/>
              </a:ext>
            </a:extLst>
          </p:cNvPr>
          <p:cNvSpPr>
            <a:spLocks noGrp="1" noRot="1" noChangeAspect="1" noTextEdit="1"/>
          </p:cNvSpPr>
          <p:nvPr>
            <p:ph type="sldImg"/>
          </p:nvPr>
        </p:nvSpPr>
        <p:spPr>
          <a:ln/>
        </p:spPr>
      </p:sp>
      <p:sp>
        <p:nvSpPr>
          <p:cNvPr id="59396" name="Rectangle 3">
            <a:extLst>
              <a:ext uri="{FF2B5EF4-FFF2-40B4-BE49-F238E27FC236}">
                <a16:creationId xmlns:a16="http://schemas.microsoft.com/office/drawing/2014/main" id="{E8483EF3-1FA9-6960-CCBA-AA019E394975}"/>
              </a:ext>
            </a:extLst>
          </p:cNvPr>
          <p:cNvSpPr>
            <a:spLocks noGrp="1"/>
          </p:cNvSpPr>
          <p:nvPr>
            <p:ph type="body"/>
          </p:nvPr>
        </p:nvSpPr>
        <p:spPr>
          <a:ln/>
        </p:spPr>
        <p:txBody>
          <a:bodyPr wrap="square" lIns="92285" tIns="46142" rIns="92285" bIns="46142" anchor="t" anchorCtr="0"/>
          <a:lstStyle/>
          <a:p>
            <a:pPr lvl="0"/>
            <a:endParaRPr lang="fi-FI" altLang="fi-FI" dirty="0"/>
          </a:p>
        </p:txBody>
      </p:sp>
    </p:spTree>
    <p:extLst>
      <p:ext uri="{BB962C8B-B14F-4D97-AF65-F5344CB8AC3E}">
        <p14:creationId xmlns:p14="http://schemas.microsoft.com/office/powerpoint/2010/main" val="3149004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Tyhjä">
    <p:bg>
      <p:bgPr>
        <a:solidFill>
          <a:srgbClr val="FFFFFF"/>
        </a:solidFill>
        <a:effectLst/>
      </p:bgPr>
    </p:bg>
    <p:spTree>
      <p:nvGrpSpPr>
        <p:cNvPr id="1" name="Shape 14"/>
        <p:cNvGrpSpPr/>
        <p:nvPr/>
      </p:nvGrpSpPr>
      <p:grpSpPr>
        <a:xfrm>
          <a:off x="0" y="0"/>
          <a:ext cx="0" cy="0"/>
          <a:chOff x="0" y="0"/>
          <a:chExt cx="0" cy="0"/>
        </a:xfrm>
      </p:grpSpPr>
      <p:sp>
        <p:nvSpPr>
          <p:cNvPr id="2" name="Shape 15"/>
          <p:cNvSpPr txBox="1">
            <a:spLocks noGrp="1"/>
          </p:cNvSpPr>
          <p:nvPr>
            <p:ph type="dt" idx="2"/>
          </p:nvPr>
        </p:nvSpPr>
        <p:spPr bwMode="auto">
          <a:xfrm>
            <a:off x="685800" y="6248400"/>
            <a:ext cx="19050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a:buNone/>
              <a:defRPr i="1">
                <a:solidFill>
                  <a:srgbClr val="000000"/>
                </a:solidFill>
                <a:latin typeface="Merriweather Sans"/>
                <a:ea typeface="Merriweather Sans"/>
                <a:cs typeface="Merriweather Sans"/>
                <a:sym typeface="Merriweather Sans"/>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a:buNone/>
              <a:defRPr/>
            </a:pPr>
            <a:endParaRPr kumimoji="0" lang="fi-FI" altLang="fi-FI" sz="2400" b="0" i="1" u="none" strike="noStrike" kern="1200" cap="none" spc="0" normalizeH="0" baseline="0" noProof="0">
              <a:ln>
                <a:noFill/>
              </a:ln>
              <a:solidFill>
                <a:srgbClr val="000000"/>
              </a:solidFill>
              <a:effectLst/>
              <a:uLnTx/>
              <a:uFillTx/>
              <a:latin typeface="Merriweather Sans"/>
              <a:ea typeface="Merriweather Sans"/>
              <a:cs typeface="Merriweather Sans"/>
              <a:sym typeface="Merriweather Sans"/>
            </a:endParaRPr>
          </a:p>
        </p:txBody>
      </p:sp>
      <p:sp>
        <p:nvSpPr>
          <p:cNvPr id="3" name="Shape 16"/>
          <p:cNvSpPr txBox="1">
            <a:spLocks noGrp="1"/>
          </p:cNvSpPr>
          <p:nvPr>
            <p:ph type="ftr" idx="3"/>
          </p:nvPr>
        </p:nvSpPr>
        <p:spPr bwMode="auto">
          <a:xfrm>
            <a:off x="3124200" y="6248400"/>
            <a:ext cx="28956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a:buNone/>
              <a:defRPr i="1">
                <a:solidFill>
                  <a:srgbClr val="000000"/>
                </a:solidFill>
                <a:latin typeface="Merriweather Sans"/>
                <a:ea typeface="Merriweather Sans"/>
                <a:cs typeface="Merriweather Sans"/>
                <a:sym typeface="Merriweather Sans"/>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a:buNone/>
              <a:defRPr/>
            </a:pPr>
            <a:endParaRPr kumimoji="0" lang="fi-FI" altLang="fi-FI" sz="2400" b="0" i="1" u="none" strike="noStrike" kern="1200" cap="none" spc="0" normalizeH="0" baseline="0" noProof="0">
              <a:ln>
                <a:noFill/>
              </a:ln>
              <a:solidFill>
                <a:srgbClr val="000000"/>
              </a:solidFill>
              <a:effectLst/>
              <a:uLnTx/>
              <a:uFillTx/>
              <a:latin typeface="Merriweather Sans"/>
              <a:ea typeface="Merriweather Sans"/>
              <a:cs typeface="Merriweather Sans"/>
              <a:sym typeface="Merriweather Sans"/>
            </a:endParaRPr>
          </a:p>
        </p:txBody>
      </p:sp>
      <p:sp>
        <p:nvSpPr>
          <p:cNvPr id="4" name="Shape 17"/>
          <p:cNvSpPr txBox="1">
            <a:spLocks noGrp="1"/>
          </p:cNvSpPr>
          <p:nvPr>
            <p:ph type="sldNum" idx="4"/>
          </p:nvPr>
        </p:nvSpPr>
        <p:spPr bwMode="auto">
          <a:xfrm>
            <a:off x="6553200" y="6248400"/>
            <a:ext cx="1905000" cy="457200"/>
          </a:xfrm>
          <a:prstGeom prst="rect">
            <a:avLst/>
          </a:prstGeom>
        </p:spPr>
        <p:txBody>
          <a:bodyPr vert="horz" wrap="square" lIns="91425" tIns="45700" rIns="91425" bIns="45700" numCol="1" anchor="t" anchorCtr="0" compatLnSpc="1"/>
          <a:lstStyle/>
          <a:p>
            <a:pPr lvl="0" eaLnBrk="1" hangingPunct="1">
              <a:buSzPct val="25000"/>
              <a:buFont typeface="Merriweather Sans" charset="0"/>
              <a:buNone/>
            </a:pPr>
            <a:fld id="{9A0DB2DC-4C9A-4742-B13C-FB6460FD3503}" type="slidenum">
              <a:rPr lang="fi-FI" altLang="fi-FI" i="1" dirty="0">
                <a:solidFill>
                  <a:srgbClr val="000000"/>
                </a:solidFill>
                <a:latin typeface="Merriweather Sans" charset="0"/>
                <a:sym typeface="Merriweather Sans" charset="0"/>
              </a:rPr>
              <a:t>‹#›</a:t>
            </a:fld>
            <a:endParaRPr lang="fi-FI" altLang="fi-FI" i="1" dirty="0">
              <a:solidFill>
                <a:srgbClr val="000000"/>
              </a:solidFill>
              <a:latin typeface="Merriweather Sans" charset="0"/>
              <a:sym typeface="Merriweather Sans"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Otsikkodia">
    <p:bg>
      <p:bgPr>
        <a:solidFill>
          <a:srgbClr val="FFFFFF"/>
        </a:solidFill>
        <a:effectLst/>
      </p:bgPr>
    </p:bg>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685800" y="2130425"/>
            <a:ext cx="7772400" cy="1470023"/>
          </a:xfrm>
          <a:prstGeom prst="rect">
            <a:avLst/>
          </a:prstGeom>
          <a:noFill/>
          <a:ln>
            <a:noFill/>
          </a:ln>
        </p:spPr>
        <p:txBody>
          <a:bodyPr/>
          <a:lstStyle>
            <a:lvl1pPr marL="0" marR="0" lvl="0" indent="0" algn="ctr" rtl="0">
              <a:lnSpc>
                <a:spcPct val="100000"/>
              </a:lnSpc>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1pPr>
            <a:lvl2pPr marL="0" marR="0" lvl="1"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2pPr>
            <a:lvl3pPr marL="0" marR="0" lvl="2"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3pPr>
            <a:lvl4pPr marL="0" marR="0" lvl="3"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4pPr>
            <a:lvl5pPr marL="0" marR="0" lvl="4"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5pPr>
            <a:lvl6pPr marL="457200" marR="0" lvl="5"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6pPr>
            <a:lvl7pPr marL="914400" marR="0" lvl="6"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7pPr>
            <a:lvl8pPr marL="1371600" marR="0" lvl="7"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8pPr>
            <a:lvl9pPr marL="1828800" marR="0" lvl="8"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6" name="Shape 26"/>
          <p:cNvSpPr txBox="1">
            <a:spLocks noGrp="1"/>
          </p:cNvSpPr>
          <p:nvPr>
            <p:ph type="subTitle" idx="1"/>
          </p:nvPr>
        </p:nvSpPr>
        <p:spPr>
          <a:xfrm>
            <a:off x="1371600" y="3886200"/>
            <a:ext cx="6400799" cy="1752600"/>
          </a:xfrm>
          <a:prstGeom prst="rect">
            <a:avLst/>
          </a:prstGeom>
          <a:noFill/>
          <a:ln>
            <a:noFill/>
          </a:ln>
        </p:spPr>
        <p:txBody>
          <a:bodyPr/>
          <a:lstStyle>
            <a:lvl1pPr marL="0" marR="0" lvl="0" indent="0" algn="ctr" rtl="0">
              <a:lnSpc>
                <a:spcPct val="100000"/>
              </a:lnSpc>
              <a:spcBef>
                <a:spcPts val="400"/>
              </a:spcBef>
              <a:spcAft>
                <a:spcPts val="0"/>
              </a:spcAft>
              <a:buClr>
                <a:schemeClr val="dk1"/>
              </a:buClr>
              <a:buFont typeface="Verdana" panose="020B0604030504040204"/>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457200" marR="0" lvl="1" indent="0" algn="ctr" rtl="0">
              <a:lnSpc>
                <a:spcPct val="100000"/>
              </a:lnSpc>
              <a:spcBef>
                <a:spcPts val="360"/>
              </a:spcBef>
              <a:spcAft>
                <a:spcPts val="0"/>
              </a:spcAft>
              <a:buClr>
                <a:schemeClr val="dk1"/>
              </a:buClr>
              <a:buFont typeface="Verdana" panose="020B0604030504040204"/>
              <a:buNone/>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914400" marR="0" lvl="2" indent="0" algn="ctr" rtl="0">
              <a:lnSpc>
                <a:spcPct val="100000"/>
              </a:lnSpc>
              <a:spcBef>
                <a:spcPts val="360"/>
              </a:spcBef>
              <a:spcAft>
                <a:spcPts val="0"/>
              </a:spcAft>
              <a:buClr>
                <a:schemeClr val="dk1"/>
              </a:buClr>
              <a:buFont typeface="Verdana" panose="020B0604030504040204"/>
              <a:buNone/>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371600" marR="0" lvl="3" indent="0" algn="ctr" rtl="0">
              <a:lnSpc>
                <a:spcPct val="100000"/>
              </a:lnSpc>
              <a:spcBef>
                <a:spcPts val="360"/>
              </a:spcBef>
              <a:spcAft>
                <a:spcPts val="0"/>
              </a:spcAft>
              <a:buClr>
                <a:schemeClr val="dk1"/>
              </a:buClr>
              <a:buFont typeface="Verdana" panose="020B0604030504040204"/>
              <a:buNone/>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1828800" marR="0" lvl="4" indent="0" algn="ctr" rtl="0">
              <a:lnSpc>
                <a:spcPct val="100000"/>
              </a:lnSpc>
              <a:spcBef>
                <a:spcPts val="360"/>
              </a:spcBef>
              <a:spcAft>
                <a:spcPts val="0"/>
              </a:spcAft>
              <a:buClr>
                <a:schemeClr val="dk1"/>
              </a:buClr>
              <a:buFont typeface="Verdana" panose="020B0604030504040204"/>
              <a:buNone/>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286000" marR="0" lvl="5" indent="0" algn="ctr" rtl="0">
              <a:lnSpc>
                <a:spcPct val="100000"/>
              </a:lnSpc>
              <a:spcBef>
                <a:spcPts val="360"/>
              </a:spcBef>
              <a:spcAft>
                <a:spcPts val="0"/>
              </a:spcAft>
              <a:buClr>
                <a:schemeClr val="dk1"/>
              </a:buClr>
              <a:buFont typeface="Verdana" panose="020B0604030504040204"/>
              <a:buNone/>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743200" marR="0" lvl="6" indent="0" algn="ctr" rtl="0">
              <a:lnSpc>
                <a:spcPct val="100000"/>
              </a:lnSpc>
              <a:spcBef>
                <a:spcPts val="360"/>
              </a:spcBef>
              <a:spcAft>
                <a:spcPts val="0"/>
              </a:spcAft>
              <a:buClr>
                <a:schemeClr val="dk1"/>
              </a:buClr>
              <a:buFont typeface="Verdana" panose="020B0604030504040204"/>
              <a:buNone/>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200400" marR="0" lvl="7" indent="0" algn="ctr" rtl="0">
              <a:lnSpc>
                <a:spcPct val="100000"/>
              </a:lnSpc>
              <a:spcBef>
                <a:spcPts val="360"/>
              </a:spcBef>
              <a:spcAft>
                <a:spcPts val="0"/>
              </a:spcAft>
              <a:buClr>
                <a:schemeClr val="dk1"/>
              </a:buClr>
              <a:buFont typeface="Verdana" panose="020B0604030504040204"/>
              <a:buNone/>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657600" marR="0" lvl="8" indent="0" algn="ctr" rtl="0">
              <a:lnSpc>
                <a:spcPct val="100000"/>
              </a:lnSpc>
              <a:spcBef>
                <a:spcPts val="360"/>
              </a:spcBef>
              <a:spcAft>
                <a:spcPts val="0"/>
              </a:spcAft>
              <a:buClr>
                <a:schemeClr val="dk1"/>
              </a:buClr>
              <a:buFont typeface="Verdana" panose="020B0604030504040204"/>
              <a:buNone/>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 name="Shape 27"/>
          <p:cNvSpPr txBox="1">
            <a:spLocks noGrp="1"/>
          </p:cNvSpPr>
          <p:nvPr>
            <p:ph type="dt" idx="2"/>
          </p:nvPr>
        </p:nvSpPr>
        <p:spPr bwMode="auto">
          <a:xfrm>
            <a:off x="685800" y="6248400"/>
            <a:ext cx="19050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3" name="Shape 28"/>
          <p:cNvSpPr txBox="1">
            <a:spLocks noGrp="1"/>
          </p:cNvSpPr>
          <p:nvPr>
            <p:ph type="ftr" idx="3"/>
          </p:nvPr>
        </p:nvSpPr>
        <p:spPr bwMode="auto">
          <a:xfrm>
            <a:off x="3124200" y="6248400"/>
            <a:ext cx="28956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4" name="Shape 29"/>
          <p:cNvSpPr txBox="1">
            <a:spLocks noGrp="1"/>
          </p:cNvSpPr>
          <p:nvPr>
            <p:ph type="sldNum" idx="4"/>
          </p:nvPr>
        </p:nvSpPr>
        <p:spPr bwMode="auto">
          <a:xfrm>
            <a:off x="6553200" y="6248400"/>
            <a:ext cx="1905000" cy="457200"/>
          </a:xfrm>
          <a:prstGeom prst="rect">
            <a:avLst/>
          </a:prstGeom>
        </p:spPr>
        <p:txBody>
          <a:bodyPr vert="horz" wrap="square" lIns="91425" tIns="45700" rIns="91425" bIns="45700" numCol="1" anchor="t" anchorCtr="0" compatLnSpc="1"/>
          <a:lstStyle/>
          <a:p>
            <a:pPr lvl="0" eaLnBrk="1" hangingPunct="1">
              <a:buSzPct val="25000"/>
              <a:buFont typeface="Merriweather Sans" charset="0"/>
              <a:buNone/>
            </a:pPr>
            <a:fld id="{9A0DB2DC-4C9A-4742-B13C-FB6460FD3503}" type="slidenum">
              <a:rPr lang="fi-FI" altLang="fi-FI" i="1" dirty="0">
                <a:solidFill>
                  <a:srgbClr val="000000"/>
                </a:solidFill>
                <a:latin typeface="Merriweather Sans" charset="0"/>
                <a:sym typeface="Merriweather Sans" charset="0"/>
              </a:rPr>
              <a:t>‹#›</a:t>
            </a:fld>
            <a:endParaRPr lang="fi-FI" altLang="fi-FI" i="1" dirty="0">
              <a:solidFill>
                <a:srgbClr val="000000"/>
              </a:solidFill>
              <a:latin typeface="Merriweather Sans" charset="0"/>
              <a:sym typeface="Merriweather Sans"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Osan ylätunniste">
    <p:bg>
      <p:bgPr>
        <a:solidFill>
          <a:srgbClr val="FFFFFF"/>
        </a:solid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2" y="4406900"/>
            <a:ext cx="7772400" cy="1362075"/>
          </a:xfrm>
          <a:prstGeom prst="rect">
            <a:avLst/>
          </a:prstGeom>
          <a:noFill/>
          <a:ln>
            <a:noFill/>
          </a:ln>
        </p:spPr>
        <p:txBody>
          <a:bodyPr anchor="t"/>
          <a:lstStyle>
            <a:lvl1pPr marL="0" marR="0" lvl="0" indent="0" algn="l" rtl="0">
              <a:lnSpc>
                <a:spcPct val="100000"/>
              </a:lnSpc>
              <a:spcBef>
                <a:spcPts val="0"/>
              </a:spcBef>
              <a:spcAft>
                <a:spcPts val="0"/>
              </a:spcAft>
              <a:buClr>
                <a:schemeClr val="dk2"/>
              </a:buClr>
              <a:buFont typeface="Verdana" panose="020B0604030504040204"/>
              <a:buNone/>
              <a:defRPr sz="40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1pPr>
            <a:lvl2pPr marL="0" marR="0" lvl="1"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2pPr>
            <a:lvl3pPr marL="0" marR="0" lvl="2"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3pPr>
            <a:lvl4pPr marL="0" marR="0" lvl="3"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4pPr>
            <a:lvl5pPr marL="0" marR="0" lvl="4"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5pPr>
            <a:lvl6pPr marL="457200" marR="0" lvl="5"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6pPr>
            <a:lvl7pPr marL="914400" marR="0" lvl="6"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7pPr>
            <a:lvl8pPr marL="1371600" marR="0" lvl="7"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8pPr>
            <a:lvl9pPr marL="1828800" marR="0" lvl="8"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32" name="Shape 32"/>
          <p:cNvSpPr txBox="1">
            <a:spLocks noGrp="1"/>
          </p:cNvSpPr>
          <p:nvPr>
            <p:ph type="body" idx="1"/>
          </p:nvPr>
        </p:nvSpPr>
        <p:spPr>
          <a:xfrm>
            <a:off x="722312" y="2906713"/>
            <a:ext cx="7772400" cy="1500187"/>
          </a:xfrm>
          <a:prstGeom prst="rect">
            <a:avLst/>
          </a:prstGeom>
          <a:noFill/>
          <a:ln>
            <a:noFill/>
          </a:ln>
        </p:spPr>
        <p:txBody>
          <a:bodyPr anchor="b"/>
          <a:lstStyle>
            <a:lvl1pPr marL="0" marR="0" lvl="0" indent="0" algn="l" rtl="0">
              <a:lnSpc>
                <a:spcPct val="100000"/>
              </a:lnSpc>
              <a:spcBef>
                <a:spcPts val="400"/>
              </a:spcBef>
              <a:spcAft>
                <a:spcPts val="0"/>
              </a:spcAft>
              <a:buClr>
                <a:schemeClr val="dk1"/>
              </a:buClr>
              <a:buFont typeface="Verdana" panose="020B0604030504040204"/>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457200" marR="0" lvl="1" indent="0" algn="l" rtl="0">
              <a:lnSpc>
                <a:spcPct val="100000"/>
              </a:lnSpc>
              <a:spcBef>
                <a:spcPts val="360"/>
              </a:spcBef>
              <a:spcAft>
                <a:spcPts val="0"/>
              </a:spcAft>
              <a:buClr>
                <a:schemeClr val="dk1"/>
              </a:buClr>
              <a:buFont typeface="Verdana" panose="020B0604030504040204"/>
              <a:buNone/>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914400" marR="0" lvl="2" indent="0" algn="l" rtl="0">
              <a:lnSpc>
                <a:spcPct val="100000"/>
              </a:lnSpc>
              <a:spcBef>
                <a:spcPts val="320"/>
              </a:spcBef>
              <a:spcAft>
                <a:spcPts val="0"/>
              </a:spcAft>
              <a:buClr>
                <a:schemeClr val="dk1"/>
              </a:buClr>
              <a:buFont typeface="Verdana" panose="020B0604030504040204"/>
              <a:buNone/>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371600" marR="0" lvl="3" indent="0" algn="l" rtl="0">
              <a:lnSpc>
                <a:spcPct val="100000"/>
              </a:lnSpc>
              <a:spcBef>
                <a:spcPts val="280"/>
              </a:spcBef>
              <a:spcAft>
                <a:spcPts val="0"/>
              </a:spcAft>
              <a:buClr>
                <a:schemeClr val="dk1"/>
              </a:buClr>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1828800" marR="0" lvl="4" indent="0" algn="l" rtl="0">
              <a:lnSpc>
                <a:spcPct val="100000"/>
              </a:lnSpc>
              <a:spcBef>
                <a:spcPts val="280"/>
              </a:spcBef>
              <a:spcAft>
                <a:spcPts val="0"/>
              </a:spcAft>
              <a:buClr>
                <a:schemeClr val="dk1"/>
              </a:buClr>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286000" marR="0" lvl="5" indent="0" algn="l" rtl="0">
              <a:lnSpc>
                <a:spcPct val="100000"/>
              </a:lnSpc>
              <a:spcBef>
                <a:spcPts val="280"/>
              </a:spcBef>
              <a:spcAft>
                <a:spcPts val="0"/>
              </a:spcAft>
              <a:buClr>
                <a:schemeClr val="dk1"/>
              </a:buClr>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743200" marR="0" lvl="6" indent="0" algn="l" rtl="0">
              <a:lnSpc>
                <a:spcPct val="100000"/>
              </a:lnSpc>
              <a:spcBef>
                <a:spcPts val="280"/>
              </a:spcBef>
              <a:spcAft>
                <a:spcPts val="0"/>
              </a:spcAft>
              <a:buClr>
                <a:schemeClr val="dk1"/>
              </a:buClr>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200400" marR="0" lvl="7" indent="0" algn="l" rtl="0">
              <a:lnSpc>
                <a:spcPct val="100000"/>
              </a:lnSpc>
              <a:spcBef>
                <a:spcPts val="280"/>
              </a:spcBef>
              <a:spcAft>
                <a:spcPts val="0"/>
              </a:spcAft>
              <a:buClr>
                <a:schemeClr val="dk1"/>
              </a:buClr>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657600" marR="0" lvl="8" indent="0" algn="l" rtl="0">
              <a:lnSpc>
                <a:spcPct val="100000"/>
              </a:lnSpc>
              <a:spcBef>
                <a:spcPts val="280"/>
              </a:spcBef>
              <a:spcAft>
                <a:spcPts val="0"/>
              </a:spcAft>
              <a:buClr>
                <a:schemeClr val="dk1"/>
              </a:buClr>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 name="Shape 33"/>
          <p:cNvSpPr txBox="1">
            <a:spLocks noGrp="1"/>
          </p:cNvSpPr>
          <p:nvPr>
            <p:ph type="dt" idx="2"/>
          </p:nvPr>
        </p:nvSpPr>
        <p:spPr bwMode="auto">
          <a:xfrm>
            <a:off x="685800" y="6248400"/>
            <a:ext cx="19050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3" name="Shape 34"/>
          <p:cNvSpPr txBox="1">
            <a:spLocks noGrp="1"/>
          </p:cNvSpPr>
          <p:nvPr>
            <p:ph type="ftr" idx="3"/>
          </p:nvPr>
        </p:nvSpPr>
        <p:spPr bwMode="auto">
          <a:xfrm>
            <a:off x="3124200" y="6248400"/>
            <a:ext cx="28956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4" name="Shape 35"/>
          <p:cNvSpPr txBox="1">
            <a:spLocks noGrp="1"/>
          </p:cNvSpPr>
          <p:nvPr>
            <p:ph type="sldNum" idx="4"/>
          </p:nvPr>
        </p:nvSpPr>
        <p:spPr bwMode="auto">
          <a:xfrm>
            <a:off x="6553200" y="6248400"/>
            <a:ext cx="1905000" cy="457200"/>
          </a:xfrm>
          <a:prstGeom prst="rect">
            <a:avLst/>
          </a:prstGeom>
        </p:spPr>
        <p:txBody>
          <a:bodyPr vert="horz" wrap="square" lIns="91425" tIns="45700" rIns="91425" bIns="45700" numCol="1" anchor="t" anchorCtr="0" compatLnSpc="1"/>
          <a:lstStyle/>
          <a:p>
            <a:pPr lvl="0" eaLnBrk="1" hangingPunct="1">
              <a:buSzPct val="25000"/>
              <a:buFont typeface="Merriweather Sans" charset="0"/>
              <a:buNone/>
            </a:pPr>
            <a:fld id="{9A0DB2DC-4C9A-4742-B13C-FB6460FD3503}" type="slidenum">
              <a:rPr lang="fi-FI" altLang="fi-FI" i="1" dirty="0">
                <a:solidFill>
                  <a:srgbClr val="000000"/>
                </a:solidFill>
                <a:latin typeface="Merriweather Sans" charset="0"/>
                <a:sym typeface="Merriweather Sans" charset="0"/>
              </a:rPr>
              <a:t>‹#›</a:t>
            </a:fld>
            <a:endParaRPr lang="fi-FI" altLang="fi-FI" i="1" dirty="0">
              <a:solidFill>
                <a:srgbClr val="000000"/>
              </a:solidFill>
              <a:latin typeface="Merriweather Sans" charset="0"/>
              <a:sym typeface="Merriweather Sans"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Kaksi sisältökohdetta">
    <p:bg>
      <p:bgPr>
        <a:solidFill>
          <a:srgbClr val="FFFFFF"/>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85800" y="228600"/>
            <a:ext cx="7772400" cy="914400"/>
          </a:xfrm>
          <a:prstGeom prst="rect">
            <a:avLst/>
          </a:prstGeom>
          <a:noFill/>
          <a:ln>
            <a:noFill/>
          </a:ln>
        </p:spPr>
        <p:txBody>
          <a:bodyPr/>
          <a:lstStyle>
            <a:lvl1pPr marL="0" marR="0" lvl="0" indent="0" algn="ctr" rtl="0">
              <a:lnSpc>
                <a:spcPct val="100000"/>
              </a:lnSpc>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1pPr>
            <a:lvl2pPr marL="0" marR="0" lvl="1"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2pPr>
            <a:lvl3pPr marL="0" marR="0" lvl="2"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3pPr>
            <a:lvl4pPr marL="0" marR="0" lvl="3"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4pPr>
            <a:lvl5pPr marL="0" marR="0" lvl="4"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5pPr>
            <a:lvl6pPr marL="457200" marR="0" lvl="5"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6pPr>
            <a:lvl7pPr marL="914400" marR="0" lvl="6"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7pPr>
            <a:lvl8pPr marL="1371600" marR="0" lvl="7"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8pPr>
            <a:lvl9pPr marL="1828800" marR="0" lvl="8"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38" name="Shape 38"/>
          <p:cNvSpPr txBox="1">
            <a:spLocks noGrp="1"/>
          </p:cNvSpPr>
          <p:nvPr>
            <p:ph type="body" idx="1"/>
          </p:nvPr>
        </p:nvSpPr>
        <p:spPr>
          <a:xfrm>
            <a:off x="685800" y="1600200"/>
            <a:ext cx="3809998" cy="4495800"/>
          </a:xfrm>
          <a:prstGeom prst="rect">
            <a:avLst/>
          </a:prstGeom>
          <a:noFill/>
          <a:ln>
            <a:noFill/>
          </a:ln>
        </p:spPr>
        <p:txBody>
          <a:bodyPr/>
          <a:lstStyle>
            <a:lvl1pPr marL="342900" marR="0" lvl="0" indent="12700" algn="l" rtl="0">
              <a:lnSpc>
                <a:spcPct val="100000"/>
              </a:lnSpc>
              <a:spcBef>
                <a:spcPts val="560"/>
              </a:spcBef>
              <a:spcAft>
                <a:spcPts val="0"/>
              </a:spcAft>
              <a:buClr>
                <a:schemeClr val="dk1"/>
              </a:buClr>
              <a:buSzPct val="100000"/>
              <a:buFont typeface="Verdana" panose="020B0604030504040204"/>
              <a:buChar char="•"/>
              <a:defRPr sz="2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742950" marR="0" lvl="1" indent="19050" algn="l" rtl="0">
              <a:lnSpc>
                <a:spcPct val="100000"/>
              </a:lnSpc>
              <a:spcBef>
                <a:spcPts val="480"/>
              </a:spcBef>
              <a:spcAft>
                <a:spcPts val="0"/>
              </a:spcAft>
              <a:buClr>
                <a:schemeClr val="dk1"/>
              </a:buClr>
              <a:buSzPct val="100000"/>
              <a:buFont typeface="Verdana" panose="020B0604030504040204"/>
              <a:buChar char="–"/>
              <a:defRPr sz="2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143000" marR="0" lvl="2" indent="254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600200" marR="0" lvl="3"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057400" marR="0" lvl="4"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514600" marR="0" lvl="5"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971800" marR="0" lvl="6"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429000" marR="0" lvl="7"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886200" marR="0" lvl="8"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39" name="Shape 39"/>
          <p:cNvSpPr txBox="1">
            <a:spLocks noGrp="1"/>
          </p:cNvSpPr>
          <p:nvPr>
            <p:ph type="body" idx="2"/>
          </p:nvPr>
        </p:nvSpPr>
        <p:spPr>
          <a:xfrm>
            <a:off x="4648200" y="1600200"/>
            <a:ext cx="3809998" cy="4495800"/>
          </a:xfrm>
          <a:prstGeom prst="rect">
            <a:avLst/>
          </a:prstGeom>
          <a:noFill/>
          <a:ln>
            <a:noFill/>
          </a:ln>
        </p:spPr>
        <p:txBody>
          <a:bodyPr/>
          <a:lstStyle>
            <a:lvl1pPr marL="342900" marR="0" lvl="0" indent="12700" algn="l" rtl="0">
              <a:lnSpc>
                <a:spcPct val="100000"/>
              </a:lnSpc>
              <a:spcBef>
                <a:spcPts val="560"/>
              </a:spcBef>
              <a:spcAft>
                <a:spcPts val="0"/>
              </a:spcAft>
              <a:buClr>
                <a:schemeClr val="dk1"/>
              </a:buClr>
              <a:buSzPct val="100000"/>
              <a:buFont typeface="Verdana" panose="020B0604030504040204"/>
              <a:buChar char="•"/>
              <a:defRPr sz="2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742950" marR="0" lvl="1" indent="19050" algn="l" rtl="0">
              <a:lnSpc>
                <a:spcPct val="100000"/>
              </a:lnSpc>
              <a:spcBef>
                <a:spcPts val="480"/>
              </a:spcBef>
              <a:spcAft>
                <a:spcPts val="0"/>
              </a:spcAft>
              <a:buClr>
                <a:schemeClr val="dk1"/>
              </a:buClr>
              <a:buSzPct val="100000"/>
              <a:buFont typeface="Verdana" panose="020B0604030504040204"/>
              <a:buChar char="–"/>
              <a:defRPr sz="2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143000" marR="0" lvl="2" indent="254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600200" marR="0" lvl="3"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057400" marR="0" lvl="4"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514600" marR="0" lvl="5"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971800" marR="0" lvl="6"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429000" marR="0" lvl="7"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886200" marR="0" lvl="8"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 name="Shape 40"/>
          <p:cNvSpPr txBox="1">
            <a:spLocks noGrp="1"/>
          </p:cNvSpPr>
          <p:nvPr>
            <p:ph type="dt" idx="12"/>
          </p:nvPr>
        </p:nvSpPr>
        <p:spPr bwMode="auto">
          <a:xfrm>
            <a:off x="685800" y="6248400"/>
            <a:ext cx="19050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3" name="Shape 41"/>
          <p:cNvSpPr txBox="1">
            <a:spLocks noGrp="1"/>
          </p:cNvSpPr>
          <p:nvPr>
            <p:ph type="ftr" idx="3"/>
          </p:nvPr>
        </p:nvSpPr>
        <p:spPr bwMode="auto">
          <a:xfrm>
            <a:off x="3124200" y="6248400"/>
            <a:ext cx="28956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4" name="Shape 42"/>
          <p:cNvSpPr txBox="1">
            <a:spLocks noGrp="1"/>
          </p:cNvSpPr>
          <p:nvPr>
            <p:ph type="sldNum" idx="4"/>
          </p:nvPr>
        </p:nvSpPr>
        <p:spPr bwMode="auto">
          <a:xfrm>
            <a:off x="6553200" y="6248400"/>
            <a:ext cx="1905000" cy="457200"/>
          </a:xfrm>
          <a:prstGeom prst="rect">
            <a:avLst/>
          </a:prstGeom>
        </p:spPr>
        <p:txBody>
          <a:bodyPr vert="horz" wrap="square" lIns="91425" tIns="45700" rIns="91425" bIns="45700" numCol="1" anchor="t" anchorCtr="0" compatLnSpc="1"/>
          <a:lstStyle/>
          <a:p>
            <a:pPr lvl="0" eaLnBrk="1" hangingPunct="1">
              <a:buSzPct val="25000"/>
              <a:buFont typeface="Merriweather Sans" charset="0"/>
              <a:buNone/>
            </a:pPr>
            <a:fld id="{9A0DB2DC-4C9A-4742-B13C-FB6460FD3503}" type="slidenum">
              <a:rPr lang="fi-FI" altLang="fi-FI" i="1" dirty="0">
                <a:solidFill>
                  <a:srgbClr val="000000"/>
                </a:solidFill>
                <a:latin typeface="Merriweather Sans" charset="0"/>
                <a:sym typeface="Merriweather Sans" charset="0"/>
              </a:rPr>
              <a:t>‹#›</a:t>
            </a:fld>
            <a:endParaRPr lang="fi-FI" altLang="fi-FI" i="1" dirty="0">
              <a:solidFill>
                <a:srgbClr val="000000"/>
              </a:solidFill>
              <a:latin typeface="Merriweather Sans" charset="0"/>
              <a:sym typeface="Merriweather Sans"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Vertailu">
    <p:bg>
      <p:bgPr>
        <a:solidFill>
          <a:srgbClr val="FFFFFF"/>
        </a:solidFill>
        <a:effectLst/>
      </p:bgPr>
    </p:bg>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a:lstStyle>
            <a:lvl1pPr marL="0" marR="0" lvl="0" indent="0" algn="ctr" rtl="0">
              <a:lnSpc>
                <a:spcPct val="100000"/>
              </a:lnSpc>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1pPr>
            <a:lvl2pPr marL="0" marR="0" lvl="1"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2pPr>
            <a:lvl3pPr marL="0" marR="0" lvl="2"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3pPr>
            <a:lvl4pPr marL="0" marR="0" lvl="3"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4pPr>
            <a:lvl5pPr marL="0" marR="0" lvl="4"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5pPr>
            <a:lvl6pPr marL="457200" marR="0" lvl="5"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6pPr>
            <a:lvl7pPr marL="914400" marR="0" lvl="6"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7pPr>
            <a:lvl8pPr marL="1371600" marR="0" lvl="7"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8pPr>
            <a:lvl9pPr marL="1828800" marR="0" lvl="8"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45" name="Shape 45"/>
          <p:cNvSpPr txBox="1">
            <a:spLocks noGrp="1"/>
          </p:cNvSpPr>
          <p:nvPr>
            <p:ph type="body" idx="1"/>
          </p:nvPr>
        </p:nvSpPr>
        <p:spPr>
          <a:xfrm>
            <a:off x="457200" y="1535112"/>
            <a:ext cx="4040187" cy="639762"/>
          </a:xfrm>
          <a:prstGeom prst="rect">
            <a:avLst/>
          </a:prstGeom>
          <a:noFill/>
          <a:ln>
            <a:noFill/>
          </a:ln>
        </p:spPr>
        <p:txBody>
          <a:bodyPr anchor="b"/>
          <a:lstStyle>
            <a:lvl1pPr marL="0" marR="0" lvl="0" indent="0" algn="l" rtl="0">
              <a:lnSpc>
                <a:spcPct val="100000"/>
              </a:lnSpc>
              <a:spcBef>
                <a:spcPts val="480"/>
              </a:spcBef>
              <a:spcAft>
                <a:spcPts val="0"/>
              </a:spcAft>
              <a:buClr>
                <a:schemeClr val="dk1"/>
              </a:buClr>
              <a:buFont typeface="Verdana" panose="020B0604030504040204"/>
              <a:buNone/>
              <a:defRPr sz="24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457200" marR="0" lvl="1" indent="0" algn="l" rtl="0">
              <a:lnSpc>
                <a:spcPct val="100000"/>
              </a:lnSpc>
              <a:spcBef>
                <a:spcPts val="400"/>
              </a:spcBef>
              <a:spcAft>
                <a:spcPts val="0"/>
              </a:spcAft>
              <a:buClr>
                <a:schemeClr val="dk1"/>
              </a:buClr>
              <a:buFont typeface="Verdana" panose="020B0604030504040204"/>
              <a:buNone/>
              <a:defRPr sz="20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914400" marR="0" lvl="2" indent="0" algn="l" rtl="0">
              <a:lnSpc>
                <a:spcPct val="100000"/>
              </a:lnSpc>
              <a:spcBef>
                <a:spcPts val="360"/>
              </a:spcBef>
              <a:spcAft>
                <a:spcPts val="0"/>
              </a:spcAft>
              <a:buClr>
                <a:schemeClr val="dk1"/>
              </a:buClr>
              <a:buFont typeface="Verdana" panose="020B0604030504040204"/>
              <a:buNone/>
              <a:defRPr sz="18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371600" marR="0" lvl="3"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1828800" marR="0" lvl="4"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286000" marR="0" lvl="5"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743200" marR="0" lvl="6"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200400" marR="0" lvl="7"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657600" marR="0" lvl="8"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46" name="Shape 46"/>
          <p:cNvSpPr txBox="1">
            <a:spLocks noGrp="1"/>
          </p:cNvSpPr>
          <p:nvPr>
            <p:ph type="body" idx="2"/>
          </p:nvPr>
        </p:nvSpPr>
        <p:spPr>
          <a:xfrm>
            <a:off x="457200" y="2174875"/>
            <a:ext cx="4040187" cy="3951286"/>
          </a:xfrm>
          <a:prstGeom prst="rect">
            <a:avLst/>
          </a:prstGeom>
          <a:noFill/>
          <a:ln>
            <a:noFill/>
          </a:ln>
        </p:spPr>
        <p:txBody>
          <a:bodyPr/>
          <a:lstStyle>
            <a:lvl1pPr marL="342900" marR="0" lvl="0" indent="-38100" algn="l" rtl="0">
              <a:lnSpc>
                <a:spcPct val="100000"/>
              </a:lnSpc>
              <a:spcBef>
                <a:spcPts val="480"/>
              </a:spcBef>
              <a:spcAft>
                <a:spcPts val="0"/>
              </a:spcAft>
              <a:buClr>
                <a:schemeClr val="dk1"/>
              </a:buClr>
              <a:buSzPct val="100000"/>
              <a:buFont typeface="Verdana" panose="020B0604030504040204"/>
              <a:buChar char="•"/>
              <a:defRPr sz="2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742950" marR="0" lvl="1" indent="-3175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143000" marR="0" lvl="2"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600200" marR="0" lvl="3"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057400" marR="0" lvl="4"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514600" marR="0" lvl="5"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971800" marR="0" lvl="6"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429000" marR="0" lvl="7"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886200" marR="0" lvl="8"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47" name="Shape 47"/>
          <p:cNvSpPr txBox="1">
            <a:spLocks noGrp="1"/>
          </p:cNvSpPr>
          <p:nvPr>
            <p:ph type="body" idx="3"/>
          </p:nvPr>
        </p:nvSpPr>
        <p:spPr>
          <a:xfrm>
            <a:off x="4645025" y="1535112"/>
            <a:ext cx="4041773" cy="639762"/>
          </a:xfrm>
          <a:prstGeom prst="rect">
            <a:avLst/>
          </a:prstGeom>
          <a:noFill/>
          <a:ln>
            <a:noFill/>
          </a:ln>
        </p:spPr>
        <p:txBody>
          <a:bodyPr anchor="b"/>
          <a:lstStyle>
            <a:lvl1pPr marL="0" marR="0" lvl="0" indent="0" algn="l" rtl="0">
              <a:lnSpc>
                <a:spcPct val="100000"/>
              </a:lnSpc>
              <a:spcBef>
                <a:spcPts val="480"/>
              </a:spcBef>
              <a:spcAft>
                <a:spcPts val="0"/>
              </a:spcAft>
              <a:buClr>
                <a:schemeClr val="dk1"/>
              </a:buClr>
              <a:buFont typeface="Verdana" panose="020B0604030504040204"/>
              <a:buNone/>
              <a:defRPr sz="24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457200" marR="0" lvl="1" indent="0" algn="l" rtl="0">
              <a:lnSpc>
                <a:spcPct val="100000"/>
              </a:lnSpc>
              <a:spcBef>
                <a:spcPts val="400"/>
              </a:spcBef>
              <a:spcAft>
                <a:spcPts val="0"/>
              </a:spcAft>
              <a:buClr>
                <a:schemeClr val="dk1"/>
              </a:buClr>
              <a:buFont typeface="Verdana" panose="020B0604030504040204"/>
              <a:buNone/>
              <a:defRPr sz="20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914400" marR="0" lvl="2" indent="0" algn="l" rtl="0">
              <a:lnSpc>
                <a:spcPct val="100000"/>
              </a:lnSpc>
              <a:spcBef>
                <a:spcPts val="360"/>
              </a:spcBef>
              <a:spcAft>
                <a:spcPts val="0"/>
              </a:spcAft>
              <a:buClr>
                <a:schemeClr val="dk1"/>
              </a:buClr>
              <a:buFont typeface="Verdana" panose="020B0604030504040204"/>
              <a:buNone/>
              <a:defRPr sz="18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371600" marR="0" lvl="3"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1828800" marR="0" lvl="4"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286000" marR="0" lvl="5"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743200" marR="0" lvl="6"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200400" marR="0" lvl="7"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657600" marR="0" lvl="8"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48" name="Shape 48"/>
          <p:cNvSpPr txBox="1">
            <a:spLocks noGrp="1"/>
          </p:cNvSpPr>
          <p:nvPr>
            <p:ph type="body" idx="4"/>
          </p:nvPr>
        </p:nvSpPr>
        <p:spPr>
          <a:xfrm>
            <a:off x="4645025" y="2174875"/>
            <a:ext cx="4041773" cy="3951286"/>
          </a:xfrm>
          <a:prstGeom prst="rect">
            <a:avLst/>
          </a:prstGeom>
          <a:noFill/>
          <a:ln>
            <a:noFill/>
          </a:ln>
        </p:spPr>
        <p:txBody>
          <a:bodyPr/>
          <a:lstStyle>
            <a:lvl1pPr marL="342900" marR="0" lvl="0" indent="-38100" algn="l" rtl="0">
              <a:lnSpc>
                <a:spcPct val="100000"/>
              </a:lnSpc>
              <a:spcBef>
                <a:spcPts val="480"/>
              </a:spcBef>
              <a:spcAft>
                <a:spcPts val="0"/>
              </a:spcAft>
              <a:buClr>
                <a:schemeClr val="dk1"/>
              </a:buClr>
              <a:buSzPct val="100000"/>
              <a:buFont typeface="Verdana" panose="020B0604030504040204"/>
              <a:buChar char="•"/>
              <a:defRPr sz="2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742950" marR="0" lvl="1" indent="-3175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143000" marR="0" lvl="2"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600200" marR="0" lvl="3"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057400" marR="0" lvl="4"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514600" marR="0" lvl="5"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971800" marR="0" lvl="6"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429000" marR="0" lvl="7"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886200" marR="0" lvl="8"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 name="Shape 49"/>
          <p:cNvSpPr txBox="1">
            <a:spLocks noGrp="1"/>
          </p:cNvSpPr>
          <p:nvPr>
            <p:ph type="dt" idx="12"/>
          </p:nvPr>
        </p:nvSpPr>
        <p:spPr bwMode="auto">
          <a:xfrm>
            <a:off x="685800" y="6248400"/>
            <a:ext cx="19050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3" name="Shape 50"/>
          <p:cNvSpPr txBox="1">
            <a:spLocks noGrp="1"/>
          </p:cNvSpPr>
          <p:nvPr>
            <p:ph type="ftr" idx="13"/>
          </p:nvPr>
        </p:nvSpPr>
        <p:spPr bwMode="auto">
          <a:xfrm>
            <a:off x="3124200" y="6248400"/>
            <a:ext cx="28956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4" name="Shape 51"/>
          <p:cNvSpPr txBox="1">
            <a:spLocks noGrp="1"/>
          </p:cNvSpPr>
          <p:nvPr>
            <p:ph type="sldNum" idx="14"/>
          </p:nvPr>
        </p:nvSpPr>
        <p:spPr bwMode="auto">
          <a:xfrm>
            <a:off x="6553200" y="6248400"/>
            <a:ext cx="1905000" cy="457200"/>
          </a:xfrm>
          <a:prstGeom prst="rect">
            <a:avLst/>
          </a:prstGeom>
        </p:spPr>
        <p:txBody>
          <a:bodyPr vert="horz" wrap="square" lIns="91425" tIns="45700" rIns="91425" bIns="45700" numCol="1" anchor="t" anchorCtr="0" compatLnSpc="1"/>
          <a:lstStyle/>
          <a:p>
            <a:pPr lvl="0" eaLnBrk="1" hangingPunct="1">
              <a:buSzPct val="25000"/>
              <a:buFont typeface="Merriweather Sans" charset="0"/>
              <a:buNone/>
            </a:pPr>
            <a:fld id="{9A0DB2DC-4C9A-4742-B13C-FB6460FD3503}" type="slidenum">
              <a:rPr lang="fi-FI" altLang="fi-FI" i="1" dirty="0">
                <a:solidFill>
                  <a:srgbClr val="000000"/>
                </a:solidFill>
                <a:latin typeface="Merriweather Sans" charset="0"/>
                <a:sym typeface="Merriweather Sans" charset="0"/>
              </a:rPr>
              <a:t>‹#›</a:t>
            </a:fld>
            <a:endParaRPr lang="fi-FI" altLang="fi-FI" i="1" dirty="0">
              <a:solidFill>
                <a:srgbClr val="000000"/>
              </a:solidFill>
              <a:latin typeface="Merriweather Sans" charset="0"/>
              <a:sym typeface="Merriweather Sans"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Vain otsikko">
    <p:bg>
      <p:bgPr>
        <a:solidFill>
          <a:srgbClr val="FFFFFF"/>
        </a:solidFill>
        <a:effectLst/>
      </p:bgPr>
    </p:bg>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85800" y="228600"/>
            <a:ext cx="7772400" cy="914400"/>
          </a:xfrm>
          <a:prstGeom prst="rect">
            <a:avLst/>
          </a:prstGeom>
          <a:noFill/>
          <a:ln>
            <a:noFill/>
          </a:ln>
        </p:spPr>
        <p:txBody>
          <a:bodyPr/>
          <a:lstStyle>
            <a:lvl1pPr marL="0" marR="0" lvl="0" indent="0" algn="ctr" rtl="0">
              <a:lnSpc>
                <a:spcPct val="100000"/>
              </a:lnSpc>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1pPr>
            <a:lvl2pPr marL="0" marR="0" lvl="1"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2pPr>
            <a:lvl3pPr marL="0" marR="0" lvl="2"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3pPr>
            <a:lvl4pPr marL="0" marR="0" lvl="3"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4pPr>
            <a:lvl5pPr marL="0" marR="0" lvl="4"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5pPr>
            <a:lvl6pPr marL="457200" marR="0" lvl="5"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6pPr>
            <a:lvl7pPr marL="914400" marR="0" lvl="6"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7pPr>
            <a:lvl8pPr marL="1371600" marR="0" lvl="7"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8pPr>
            <a:lvl9pPr marL="1828800" marR="0" lvl="8"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 name="Shape 54"/>
          <p:cNvSpPr txBox="1">
            <a:spLocks noGrp="1"/>
          </p:cNvSpPr>
          <p:nvPr>
            <p:ph type="dt" idx="2"/>
          </p:nvPr>
        </p:nvSpPr>
        <p:spPr bwMode="auto">
          <a:xfrm>
            <a:off x="685800" y="6248400"/>
            <a:ext cx="19050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3" name="Shape 55"/>
          <p:cNvSpPr txBox="1">
            <a:spLocks noGrp="1"/>
          </p:cNvSpPr>
          <p:nvPr>
            <p:ph type="ftr" idx="3"/>
          </p:nvPr>
        </p:nvSpPr>
        <p:spPr bwMode="auto">
          <a:xfrm>
            <a:off x="3124200" y="6248400"/>
            <a:ext cx="28956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4" name="Shape 56"/>
          <p:cNvSpPr txBox="1">
            <a:spLocks noGrp="1"/>
          </p:cNvSpPr>
          <p:nvPr>
            <p:ph type="sldNum" idx="4"/>
          </p:nvPr>
        </p:nvSpPr>
        <p:spPr bwMode="auto">
          <a:xfrm>
            <a:off x="6553200" y="6248400"/>
            <a:ext cx="1905000" cy="457200"/>
          </a:xfrm>
          <a:prstGeom prst="rect">
            <a:avLst/>
          </a:prstGeom>
        </p:spPr>
        <p:txBody>
          <a:bodyPr vert="horz" wrap="square" lIns="91425" tIns="45700" rIns="91425" bIns="45700" numCol="1" anchor="t" anchorCtr="0" compatLnSpc="1"/>
          <a:lstStyle/>
          <a:p>
            <a:pPr lvl="0" eaLnBrk="1" hangingPunct="1">
              <a:buSzPct val="25000"/>
              <a:buFont typeface="Merriweather Sans" charset="0"/>
              <a:buNone/>
            </a:pPr>
            <a:fld id="{9A0DB2DC-4C9A-4742-B13C-FB6460FD3503}" type="slidenum">
              <a:rPr lang="fi-FI" altLang="fi-FI" i="1" dirty="0">
                <a:solidFill>
                  <a:srgbClr val="000000"/>
                </a:solidFill>
                <a:latin typeface="Merriweather Sans" charset="0"/>
                <a:sym typeface="Merriweather Sans" charset="0"/>
              </a:rPr>
              <a:t>‹#›</a:t>
            </a:fld>
            <a:endParaRPr lang="fi-FI" altLang="fi-FI" i="1" dirty="0">
              <a:solidFill>
                <a:srgbClr val="000000"/>
              </a:solidFill>
              <a:latin typeface="Merriweather Sans" charset="0"/>
              <a:sym typeface="Merriweather Sans"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Otsikollinen sisältö">
    <p:bg>
      <p:bgPr>
        <a:solidFill>
          <a:srgbClr val="FFFFFF"/>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8"/>
          </a:xfrm>
          <a:prstGeom prst="rect">
            <a:avLst/>
          </a:prstGeom>
          <a:noFill/>
          <a:ln>
            <a:noFill/>
          </a:ln>
        </p:spPr>
        <p:txBody>
          <a:bodyPr anchor="b"/>
          <a:lstStyle>
            <a:lvl1pPr marL="0" marR="0" lvl="0" indent="0" algn="l" rtl="0">
              <a:lnSpc>
                <a:spcPct val="100000"/>
              </a:lnSpc>
              <a:spcBef>
                <a:spcPts val="0"/>
              </a:spcBef>
              <a:spcAft>
                <a:spcPts val="0"/>
              </a:spcAft>
              <a:buClr>
                <a:schemeClr val="dk2"/>
              </a:buClr>
              <a:buFont typeface="Verdana" panose="020B0604030504040204"/>
              <a:buNone/>
              <a:defRPr sz="20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1pPr>
            <a:lvl2pPr marL="0" marR="0" lvl="1"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2pPr>
            <a:lvl3pPr marL="0" marR="0" lvl="2"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3pPr>
            <a:lvl4pPr marL="0" marR="0" lvl="3"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4pPr>
            <a:lvl5pPr marL="0" marR="0" lvl="4"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5pPr>
            <a:lvl6pPr marL="457200" marR="0" lvl="5"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6pPr>
            <a:lvl7pPr marL="914400" marR="0" lvl="6"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7pPr>
            <a:lvl8pPr marL="1371600" marR="0" lvl="7"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8pPr>
            <a:lvl9pPr marL="1828800" marR="0" lvl="8"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59" name="Shape 59"/>
          <p:cNvSpPr txBox="1">
            <a:spLocks noGrp="1"/>
          </p:cNvSpPr>
          <p:nvPr>
            <p:ph type="body" idx="1"/>
          </p:nvPr>
        </p:nvSpPr>
        <p:spPr>
          <a:xfrm>
            <a:off x="3575050" y="273050"/>
            <a:ext cx="5111750" cy="5853111"/>
          </a:xfrm>
          <a:prstGeom prst="rect">
            <a:avLst/>
          </a:prstGeom>
          <a:noFill/>
          <a:ln>
            <a:noFill/>
          </a:ln>
        </p:spPr>
        <p:txBody>
          <a:bodyPr/>
          <a:lstStyle>
            <a:lvl1pPr marL="342900" marR="0" lvl="0" indent="63500" algn="l" rtl="0">
              <a:lnSpc>
                <a:spcPct val="100000"/>
              </a:lnSpc>
              <a:spcBef>
                <a:spcPts val="640"/>
              </a:spcBef>
              <a:spcAft>
                <a:spcPts val="0"/>
              </a:spcAft>
              <a:buClr>
                <a:schemeClr val="dk1"/>
              </a:buClr>
              <a:buSzPct val="100000"/>
              <a:buFont typeface="Verdana" panose="020B0604030504040204"/>
              <a:buChar char="•"/>
              <a:defRPr sz="32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742950" marR="0" lvl="1" indent="69850" algn="l" rtl="0">
              <a:lnSpc>
                <a:spcPct val="100000"/>
              </a:lnSpc>
              <a:spcBef>
                <a:spcPts val="560"/>
              </a:spcBef>
              <a:spcAft>
                <a:spcPts val="0"/>
              </a:spcAft>
              <a:buClr>
                <a:schemeClr val="dk1"/>
              </a:buClr>
              <a:buSzPct val="100000"/>
              <a:buFont typeface="Verdana" panose="020B0604030504040204"/>
              <a:buChar char="–"/>
              <a:defRPr sz="2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143000" marR="0" lvl="2" indent="76200" algn="l" rtl="0">
              <a:lnSpc>
                <a:spcPct val="100000"/>
              </a:lnSpc>
              <a:spcBef>
                <a:spcPts val="480"/>
              </a:spcBef>
              <a:spcAft>
                <a:spcPts val="0"/>
              </a:spcAft>
              <a:buClr>
                <a:schemeClr val="dk1"/>
              </a:buClr>
              <a:buSzPct val="100000"/>
              <a:buFont typeface="Verdana" panose="020B0604030504040204"/>
              <a:buChar char="•"/>
              <a:defRPr sz="2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600200" marR="0" lvl="3" indent="254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057400" marR="0" lvl="4" indent="254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514600" marR="0" lvl="5" indent="254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971800" marR="0" lvl="6" indent="254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429000" marR="0" lvl="7" indent="254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886200" marR="0" lvl="8" indent="254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a:lstStyle>
            <a:lvl1pPr marL="0" marR="0" lvl="0" indent="0" algn="l" rtl="0">
              <a:lnSpc>
                <a:spcPct val="100000"/>
              </a:lnSpc>
              <a:spcBef>
                <a:spcPts val="280"/>
              </a:spcBef>
              <a:spcAft>
                <a:spcPts val="0"/>
              </a:spcAft>
              <a:buClr>
                <a:schemeClr val="dk1"/>
              </a:buClr>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457200" marR="0" lvl="1" indent="0" algn="l" rtl="0">
              <a:lnSpc>
                <a:spcPct val="100000"/>
              </a:lnSpc>
              <a:spcBef>
                <a:spcPts val="240"/>
              </a:spcBef>
              <a:spcAft>
                <a:spcPts val="0"/>
              </a:spcAft>
              <a:buClr>
                <a:schemeClr val="dk1"/>
              </a:buClr>
              <a:buFont typeface="Verdana" panose="020B0604030504040204"/>
              <a:buNone/>
              <a:defRPr sz="12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914400" marR="0" lvl="2" indent="0" algn="l" rtl="0">
              <a:lnSpc>
                <a:spcPct val="100000"/>
              </a:lnSpc>
              <a:spcBef>
                <a:spcPts val="200"/>
              </a:spcBef>
              <a:spcAft>
                <a:spcPts val="0"/>
              </a:spcAft>
              <a:buClr>
                <a:schemeClr val="dk1"/>
              </a:buClr>
              <a:buFont typeface="Verdana" panose="020B0604030504040204"/>
              <a:buNone/>
              <a:defRPr sz="1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371600" marR="0" lvl="3"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1828800" marR="0" lvl="4"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286000" marR="0" lvl="5"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743200" marR="0" lvl="6"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200400" marR="0" lvl="7"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657600" marR="0" lvl="8"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 name="Shape 61"/>
          <p:cNvSpPr txBox="1">
            <a:spLocks noGrp="1"/>
          </p:cNvSpPr>
          <p:nvPr>
            <p:ph type="dt" idx="12"/>
          </p:nvPr>
        </p:nvSpPr>
        <p:spPr bwMode="auto">
          <a:xfrm>
            <a:off x="685800" y="6248400"/>
            <a:ext cx="19050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3" name="Shape 62"/>
          <p:cNvSpPr txBox="1">
            <a:spLocks noGrp="1"/>
          </p:cNvSpPr>
          <p:nvPr>
            <p:ph type="ftr" idx="3"/>
          </p:nvPr>
        </p:nvSpPr>
        <p:spPr bwMode="auto">
          <a:xfrm>
            <a:off x="3124200" y="6248400"/>
            <a:ext cx="28956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4" name="Shape 63"/>
          <p:cNvSpPr txBox="1">
            <a:spLocks noGrp="1"/>
          </p:cNvSpPr>
          <p:nvPr>
            <p:ph type="sldNum" idx="4"/>
          </p:nvPr>
        </p:nvSpPr>
        <p:spPr bwMode="auto">
          <a:xfrm>
            <a:off x="6553200" y="6248400"/>
            <a:ext cx="1905000" cy="457200"/>
          </a:xfrm>
          <a:prstGeom prst="rect">
            <a:avLst/>
          </a:prstGeom>
        </p:spPr>
        <p:txBody>
          <a:bodyPr vert="horz" wrap="square" lIns="91425" tIns="45700" rIns="91425" bIns="45700" numCol="1" anchor="t" anchorCtr="0" compatLnSpc="1"/>
          <a:lstStyle/>
          <a:p>
            <a:pPr lvl="0" eaLnBrk="1" hangingPunct="1">
              <a:buSzPct val="25000"/>
              <a:buFont typeface="Merriweather Sans" charset="0"/>
              <a:buNone/>
            </a:pPr>
            <a:fld id="{9A0DB2DC-4C9A-4742-B13C-FB6460FD3503}" type="slidenum">
              <a:rPr lang="fi-FI" altLang="fi-FI" i="1" dirty="0">
                <a:solidFill>
                  <a:srgbClr val="000000"/>
                </a:solidFill>
                <a:latin typeface="Merriweather Sans" charset="0"/>
                <a:sym typeface="Merriweather Sans" charset="0"/>
              </a:rPr>
              <a:t>‹#›</a:t>
            </a:fld>
            <a:endParaRPr lang="fi-FI" altLang="fi-FI" i="1" dirty="0">
              <a:solidFill>
                <a:srgbClr val="000000"/>
              </a:solidFill>
              <a:latin typeface="Merriweather Sans" charset="0"/>
              <a:sym typeface="Merriweather Sans"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Otsikollinen kuva">
    <p:bg>
      <p:bgPr>
        <a:solidFill>
          <a:srgbClr val="FFFFFF"/>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6"/>
          </a:xfrm>
          <a:prstGeom prst="rect">
            <a:avLst/>
          </a:prstGeom>
          <a:noFill/>
          <a:ln>
            <a:noFill/>
          </a:ln>
        </p:spPr>
        <p:txBody>
          <a:bodyPr anchor="b"/>
          <a:lstStyle>
            <a:lvl1pPr marL="0" marR="0" lvl="0" indent="0" algn="l" rtl="0">
              <a:lnSpc>
                <a:spcPct val="100000"/>
              </a:lnSpc>
              <a:spcBef>
                <a:spcPts val="0"/>
              </a:spcBef>
              <a:spcAft>
                <a:spcPts val="0"/>
              </a:spcAft>
              <a:buClr>
                <a:schemeClr val="dk2"/>
              </a:buClr>
              <a:buFont typeface="Verdana" panose="020B0604030504040204"/>
              <a:buNone/>
              <a:defRPr sz="20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1pPr>
            <a:lvl2pPr marL="0" marR="0" lvl="1"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2pPr>
            <a:lvl3pPr marL="0" marR="0" lvl="2"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3pPr>
            <a:lvl4pPr marL="0" marR="0" lvl="3"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4pPr>
            <a:lvl5pPr marL="0" marR="0" lvl="4"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5pPr>
            <a:lvl6pPr marL="457200" marR="0" lvl="5"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6pPr>
            <a:lvl7pPr marL="914400" marR="0" lvl="6"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7pPr>
            <a:lvl8pPr marL="1371600" marR="0" lvl="7"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8pPr>
            <a:lvl9pPr marL="1828800" marR="0" lvl="8"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vert="horz" wrap="square" lIns="91425" tIns="91425" rIns="91425" bIns="91425" numCol="1" anchor="t" anchorCtr="0" compatLnSpc="1"/>
          <a:lstStyle>
            <a:lvl1pPr marL="0" marR="0" lvl="0" indent="0" algn="l" rtl="0">
              <a:lnSpc>
                <a:spcPct val="100000"/>
              </a:lnSpc>
              <a:spcBef>
                <a:spcPts val="640"/>
              </a:spcBef>
              <a:spcAft>
                <a:spcPts val="0"/>
              </a:spcAft>
              <a:buClr>
                <a:schemeClr val="dk1"/>
              </a:buClr>
              <a:buFont typeface="Verdana" panose="020B0604030504040204"/>
              <a:buNone/>
              <a:defRPr sz="32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457200" marR="0" lvl="1" indent="0" algn="l" rtl="0">
              <a:lnSpc>
                <a:spcPct val="100000"/>
              </a:lnSpc>
              <a:spcBef>
                <a:spcPts val="560"/>
              </a:spcBef>
              <a:spcAft>
                <a:spcPts val="0"/>
              </a:spcAft>
              <a:buClr>
                <a:schemeClr val="dk1"/>
              </a:buClr>
              <a:buFont typeface="Verdana" panose="020B0604030504040204"/>
              <a:buNone/>
              <a:defRPr sz="2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914400" marR="0" lvl="2" indent="0" algn="l" rtl="0">
              <a:lnSpc>
                <a:spcPct val="100000"/>
              </a:lnSpc>
              <a:spcBef>
                <a:spcPts val="480"/>
              </a:spcBef>
              <a:spcAft>
                <a:spcPts val="0"/>
              </a:spcAft>
              <a:buClr>
                <a:schemeClr val="dk1"/>
              </a:buClr>
              <a:buFont typeface="Verdana" panose="020B0604030504040204"/>
              <a:buNone/>
              <a:defRPr sz="2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371600" marR="0" lvl="3" indent="0" algn="l" rtl="0">
              <a:lnSpc>
                <a:spcPct val="100000"/>
              </a:lnSpc>
              <a:spcBef>
                <a:spcPts val="400"/>
              </a:spcBef>
              <a:spcAft>
                <a:spcPts val="0"/>
              </a:spcAft>
              <a:buClr>
                <a:schemeClr val="dk1"/>
              </a:buClr>
              <a:buFont typeface="Verdana" panose="020B0604030504040204"/>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1828800" marR="0" lvl="4" indent="0" algn="l" rtl="0">
              <a:lnSpc>
                <a:spcPct val="100000"/>
              </a:lnSpc>
              <a:spcBef>
                <a:spcPts val="400"/>
              </a:spcBef>
              <a:spcAft>
                <a:spcPts val="0"/>
              </a:spcAft>
              <a:buClr>
                <a:schemeClr val="dk1"/>
              </a:buClr>
              <a:buFont typeface="Verdana" panose="020B0604030504040204"/>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286000" marR="0" lvl="5" indent="0" algn="l" rtl="0">
              <a:lnSpc>
                <a:spcPct val="100000"/>
              </a:lnSpc>
              <a:spcBef>
                <a:spcPts val="400"/>
              </a:spcBef>
              <a:spcAft>
                <a:spcPts val="0"/>
              </a:spcAft>
              <a:buClr>
                <a:schemeClr val="dk1"/>
              </a:buClr>
              <a:buFont typeface="Verdana" panose="020B0604030504040204"/>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743200" marR="0" lvl="6" indent="0" algn="l" rtl="0">
              <a:lnSpc>
                <a:spcPct val="100000"/>
              </a:lnSpc>
              <a:spcBef>
                <a:spcPts val="400"/>
              </a:spcBef>
              <a:spcAft>
                <a:spcPts val="0"/>
              </a:spcAft>
              <a:buClr>
                <a:schemeClr val="dk1"/>
              </a:buClr>
              <a:buFont typeface="Verdana" panose="020B0604030504040204"/>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200400" marR="0" lvl="7" indent="0" algn="l" rtl="0">
              <a:lnSpc>
                <a:spcPct val="100000"/>
              </a:lnSpc>
              <a:spcBef>
                <a:spcPts val="400"/>
              </a:spcBef>
              <a:spcAft>
                <a:spcPts val="0"/>
              </a:spcAft>
              <a:buClr>
                <a:schemeClr val="dk1"/>
              </a:buClr>
              <a:buFont typeface="Verdana" panose="020B0604030504040204"/>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657600" marR="0" lvl="8" indent="0" algn="l" rtl="0">
              <a:lnSpc>
                <a:spcPct val="100000"/>
              </a:lnSpc>
              <a:spcBef>
                <a:spcPts val="400"/>
              </a:spcBef>
              <a:spcAft>
                <a:spcPts val="0"/>
              </a:spcAft>
              <a:buClr>
                <a:schemeClr val="dk1"/>
              </a:buClr>
              <a:buFont typeface="Verdana" panose="020B0604030504040204"/>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pPr marL="0" marR="0" lvl="0" indent="0" algn="l" defTabSz="914400" rtl="0" eaLnBrk="0" fontAlgn="base" latinLnBrk="0" hangingPunct="0">
              <a:lnSpc>
                <a:spcPct val="100000"/>
              </a:lnSpc>
              <a:spcBef>
                <a:spcPts val="640"/>
              </a:spcBef>
              <a:spcAft>
                <a:spcPts val="0"/>
              </a:spcAft>
              <a:buClr>
                <a:schemeClr val="dk1"/>
              </a:buClr>
              <a:buSzTx/>
              <a:buFont typeface="Verdana" panose="020B0604030504040204"/>
              <a:buNone/>
              <a:defRPr/>
            </a:pPr>
            <a:endParaRPr kumimoji="0" sz="3200" b="0" i="0" u="none" strike="noStrike" kern="0" cap="none" spc="0" normalizeH="0" baseline="0" noProof="0">
              <a:ln>
                <a:noFill/>
              </a:ln>
              <a:solidFill>
                <a:schemeClr val="dk1"/>
              </a:solidFill>
              <a:effectLst/>
              <a:uLnTx/>
              <a:uFillTx/>
              <a:latin typeface="Verdana" panose="020B0604030504040204"/>
              <a:ea typeface="Verdana" panose="020B0604030504040204"/>
              <a:cs typeface="Verdana" panose="020B0604030504040204"/>
              <a:sym typeface="Verdana" panose="020B0604030504040204"/>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a:lstStyle>
            <a:lvl1pPr marL="0" marR="0" lvl="0" indent="0" algn="l" rtl="0">
              <a:lnSpc>
                <a:spcPct val="100000"/>
              </a:lnSpc>
              <a:spcBef>
                <a:spcPts val="280"/>
              </a:spcBef>
              <a:spcAft>
                <a:spcPts val="0"/>
              </a:spcAft>
              <a:buClr>
                <a:schemeClr val="dk1"/>
              </a:buClr>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457200" marR="0" lvl="1" indent="0" algn="l" rtl="0">
              <a:lnSpc>
                <a:spcPct val="100000"/>
              </a:lnSpc>
              <a:spcBef>
                <a:spcPts val="240"/>
              </a:spcBef>
              <a:spcAft>
                <a:spcPts val="0"/>
              </a:spcAft>
              <a:buClr>
                <a:schemeClr val="dk1"/>
              </a:buClr>
              <a:buFont typeface="Verdana" panose="020B0604030504040204"/>
              <a:buNone/>
              <a:defRPr sz="12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914400" marR="0" lvl="2" indent="0" algn="l" rtl="0">
              <a:lnSpc>
                <a:spcPct val="100000"/>
              </a:lnSpc>
              <a:spcBef>
                <a:spcPts val="200"/>
              </a:spcBef>
              <a:spcAft>
                <a:spcPts val="0"/>
              </a:spcAft>
              <a:buClr>
                <a:schemeClr val="dk1"/>
              </a:buClr>
              <a:buFont typeface="Verdana" panose="020B0604030504040204"/>
              <a:buNone/>
              <a:defRPr sz="1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371600" marR="0" lvl="3"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1828800" marR="0" lvl="4"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286000" marR="0" lvl="5"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743200" marR="0" lvl="6"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200400" marR="0" lvl="7"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657600" marR="0" lvl="8"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 name="Shape 68"/>
          <p:cNvSpPr txBox="1">
            <a:spLocks noGrp="1"/>
          </p:cNvSpPr>
          <p:nvPr>
            <p:ph type="dt" idx="12"/>
          </p:nvPr>
        </p:nvSpPr>
        <p:spPr bwMode="auto">
          <a:xfrm>
            <a:off x="685800" y="6248400"/>
            <a:ext cx="19050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3" name="Shape 69"/>
          <p:cNvSpPr txBox="1">
            <a:spLocks noGrp="1"/>
          </p:cNvSpPr>
          <p:nvPr>
            <p:ph type="ftr" idx="3"/>
          </p:nvPr>
        </p:nvSpPr>
        <p:spPr bwMode="auto">
          <a:xfrm>
            <a:off x="3124200" y="6248400"/>
            <a:ext cx="28956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4" name="Shape 70"/>
          <p:cNvSpPr txBox="1">
            <a:spLocks noGrp="1"/>
          </p:cNvSpPr>
          <p:nvPr>
            <p:ph type="sldNum" idx="4"/>
          </p:nvPr>
        </p:nvSpPr>
        <p:spPr bwMode="auto">
          <a:xfrm>
            <a:off x="6553200" y="6248400"/>
            <a:ext cx="1905000" cy="457200"/>
          </a:xfrm>
          <a:prstGeom prst="rect">
            <a:avLst/>
          </a:prstGeom>
        </p:spPr>
        <p:txBody>
          <a:bodyPr vert="horz" wrap="square" lIns="91425" tIns="45700" rIns="91425" bIns="45700" numCol="1" anchor="t" anchorCtr="0" compatLnSpc="1"/>
          <a:lstStyle/>
          <a:p>
            <a:pPr lvl="0" eaLnBrk="1" hangingPunct="1">
              <a:buSzPct val="25000"/>
              <a:buFont typeface="Merriweather Sans" charset="0"/>
              <a:buNone/>
            </a:pPr>
            <a:fld id="{9A0DB2DC-4C9A-4742-B13C-FB6460FD3503}" type="slidenum">
              <a:rPr lang="fi-FI" altLang="fi-FI" i="1" dirty="0">
                <a:solidFill>
                  <a:srgbClr val="000000"/>
                </a:solidFill>
                <a:latin typeface="Merriweather Sans" charset="0"/>
                <a:sym typeface="Merriweather Sans" charset="0"/>
              </a:rPr>
              <a:t>‹#›</a:t>
            </a:fld>
            <a:endParaRPr lang="fi-FI" altLang="fi-FI" i="1" dirty="0">
              <a:solidFill>
                <a:srgbClr val="000000"/>
              </a:solidFill>
              <a:latin typeface="Merriweather Sans" charset="0"/>
              <a:sym typeface="Merriweather Sans"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cSld name="Otsikko ja pystysuora teksti">
    <p:bg>
      <p:bgPr>
        <a:solidFill>
          <a:srgbClr val="FFFFFF"/>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85800" y="228600"/>
            <a:ext cx="7772400" cy="914400"/>
          </a:xfrm>
          <a:prstGeom prst="rect">
            <a:avLst/>
          </a:prstGeom>
          <a:noFill/>
          <a:ln>
            <a:noFill/>
          </a:ln>
        </p:spPr>
        <p:txBody>
          <a:bodyPr/>
          <a:lstStyle>
            <a:lvl1pPr marL="0" marR="0" lvl="0" indent="0" algn="ctr" rtl="0">
              <a:lnSpc>
                <a:spcPct val="100000"/>
              </a:lnSpc>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1pPr>
            <a:lvl2pPr marL="0" marR="0" lvl="1"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2pPr>
            <a:lvl3pPr marL="0" marR="0" lvl="2"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3pPr>
            <a:lvl4pPr marL="0" marR="0" lvl="3"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4pPr>
            <a:lvl5pPr marL="0" marR="0" lvl="4"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5pPr>
            <a:lvl6pPr marL="457200" marR="0" lvl="5"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6pPr>
            <a:lvl7pPr marL="914400" marR="0" lvl="6"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7pPr>
            <a:lvl8pPr marL="1371600" marR="0" lvl="7"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8pPr>
            <a:lvl9pPr marL="1828800" marR="0" lvl="8"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73" name="Shape 73"/>
          <p:cNvSpPr txBox="1">
            <a:spLocks noGrp="1"/>
          </p:cNvSpPr>
          <p:nvPr>
            <p:ph type="body" idx="1"/>
          </p:nvPr>
        </p:nvSpPr>
        <p:spPr>
          <a:xfrm rot="5400000">
            <a:off x="2324099" y="-38100"/>
            <a:ext cx="4495800" cy="7772400"/>
          </a:xfrm>
          <a:prstGeom prst="rect">
            <a:avLst/>
          </a:prstGeom>
          <a:noFill/>
          <a:ln>
            <a:noFill/>
          </a:ln>
        </p:spPr>
        <p:txBody>
          <a:bodyPr/>
          <a:lstStyle>
            <a:lvl1pPr marL="342900" marR="0" lvl="0" indent="-889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742950" marR="0" lvl="1" indent="-5715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143000" marR="0" lvl="2"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600200" marR="0" lvl="3"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057400" marR="0" lvl="4"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514600" marR="0" lvl="5"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971800" marR="0" lvl="6"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429000" marR="0" lvl="7"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886200" marR="0" lvl="8"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 name="Shape 74"/>
          <p:cNvSpPr txBox="1">
            <a:spLocks noGrp="1"/>
          </p:cNvSpPr>
          <p:nvPr>
            <p:ph type="dt" idx="2"/>
          </p:nvPr>
        </p:nvSpPr>
        <p:spPr bwMode="auto">
          <a:xfrm>
            <a:off x="685800" y="6248400"/>
            <a:ext cx="19050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3" name="Shape 75"/>
          <p:cNvSpPr txBox="1">
            <a:spLocks noGrp="1"/>
          </p:cNvSpPr>
          <p:nvPr>
            <p:ph type="ftr" idx="3"/>
          </p:nvPr>
        </p:nvSpPr>
        <p:spPr bwMode="auto">
          <a:xfrm>
            <a:off x="3124200" y="6248400"/>
            <a:ext cx="28956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4" name="Shape 76"/>
          <p:cNvSpPr txBox="1">
            <a:spLocks noGrp="1"/>
          </p:cNvSpPr>
          <p:nvPr>
            <p:ph type="sldNum" idx="4"/>
          </p:nvPr>
        </p:nvSpPr>
        <p:spPr bwMode="auto">
          <a:xfrm>
            <a:off x="6553200" y="6248400"/>
            <a:ext cx="1905000" cy="457200"/>
          </a:xfrm>
          <a:prstGeom prst="rect">
            <a:avLst/>
          </a:prstGeom>
        </p:spPr>
        <p:txBody>
          <a:bodyPr vert="horz" wrap="square" lIns="91425" tIns="45700" rIns="91425" bIns="45700" numCol="1" anchor="t" anchorCtr="0" compatLnSpc="1"/>
          <a:lstStyle/>
          <a:p>
            <a:pPr lvl="0" eaLnBrk="1" hangingPunct="1">
              <a:buSzPct val="25000"/>
              <a:buFont typeface="Merriweather Sans" charset="0"/>
              <a:buNone/>
            </a:pPr>
            <a:fld id="{9A0DB2DC-4C9A-4742-B13C-FB6460FD3503}" type="slidenum">
              <a:rPr lang="fi-FI" altLang="fi-FI" i="1" dirty="0">
                <a:solidFill>
                  <a:srgbClr val="000000"/>
                </a:solidFill>
                <a:latin typeface="Merriweather Sans" charset="0"/>
                <a:sym typeface="Merriweather Sans" charset="0"/>
              </a:rPr>
              <a:t>‹#›</a:t>
            </a:fld>
            <a:endParaRPr lang="fi-FI" altLang="fi-FI" i="1" dirty="0">
              <a:solidFill>
                <a:srgbClr val="000000"/>
              </a:solidFill>
              <a:latin typeface="Merriweather Sans" charset="0"/>
              <a:sym typeface="Merriweather Sans"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cSld name="Pystysuora otsikko ja teksti">
    <p:bg>
      <p:bgPr>
        <a:solidFill>
          <a:srgbClr val="FFFFFF"/>
        </a:solidFill>
        <a:effectLst/>
      </p:bgPr>
    </p:b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552949" y="2190750"/>
            <a:ext cx="5867400" cy="1943100"/>
          </a:xfrm>
          <a:prstGeom prst="rect">
            <a:avLst/>
          </a:prstGeom>
          <a:noFill/>
          <a:ln>
            <a:noFill/>
          </a:ln>
        </p:spPr>
        <p:txBody>
          <a:bodyPr/>
          <a:lstStyle>
            <a:lvl1pPr marL="0" marR="0" lvl="0" indent="0" algn="ctr" rtl="0">
              <a:lnSpc>
                <a:spcPct val="100000"/>
              </a:lnSpc>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1pPr>
            <a:lvl2pPr marL="0" marR="0" lvl="1"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2pPr>
            <a:lvl3pPr marL="0" marR="0" lvl="2"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3pPr>
            <a:lvl4pPr marL="0" marR="0" lvl="3"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4pPr>
            <a:lvl5pPr marL="0" marR="0" lvl="4"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5pPr>
            <a:lvl6pPr marL="457200" marR="0" lvl="5"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6pPr>
            <a:lvl7pPr marL="914400" marR="0" lvl="6"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7pPr>
            <a:lvl8pPr marL="1371600" marR="0" lvl="7"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8pPr>
            <a:lvl9pPr marL="1828800" marR="0" lvl="8"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79" name="Shape 79"/>
          <p:cNvSpPr txBox="1">
            <a:spLocks noGrp="1"/>
          </p:cNvSpPr>
          <p:nvPr>
            <p:ph type="body" idx="1"/>
          </p:nvPr>
        </p:nvSpPr>
        <p:spPr>
          <a:xfrm rot="5400000">
            <a:off x="590548" y="323850"/>
            <a:ext cx="5867400" cy="5676900"/>
          </a:xfrm>
          <a:prstGeom prst="rect">
            <a:avLst/>
          </a:prstGeom>
          <a:noFill/>
          <a:ln>
            <a:noFill/>
          </a:ln>
        </p:spPr>
        <p:txBody>
          <a:bodyPr/>
          <a:lstStyle>
            <a:lvl1pPr marL="342900" marR="0" lvl="0" indent="-889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742950" marR="0" lvl="1" indent="-5715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143000" marR="0" lvl="2"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600200" marR="0" lvl="3"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057400" marR="0" lvl="4"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514600" marR="0" lvl="5"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971800" marR="0" lvl="6"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429000" marR="0" lvl="7"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886200" marR="0" lvl="8"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 name="Shape 80"/>
          <p:cNvSpPr txBox="1">
            <a:spLocks noGrp="1"/>
          </p:cNvSpPr>
          <p:nvPr>
            <p:ph type="dt" idx="2"/>
          </p:nvPr>
        </p:nvSpPr>
        <p:spPr bwMode="auto">
          <a:xfrm>
            <a:off x="685800" y="6248400"/>
            <a:ext cx="19050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3" name="Shape 81"/>
          <p:cNvSpPr txBox="1">
            <a:spLocks noGrp="1"/>
          </p:cNvSpPr>
          <p:nvPr>
            <p:ph type="ftr" idx="3"/>
          </p:nvPr>
        </p:nvSpPr>
        <p:spPr bwMode="auto">
          <a:xfrm>
            <a:off x="3124200" y="6248400"/>
            <a:ext cx="28956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charset="0"/>
              <a:buNone/>
              <a:defRPr i="1">
                <a:solidFill>
                  <a:srgbClr val="000000"/>
                </a:solidFill>
                <a:latin typeface="Merriweather Sans" charset="0"/>
                <a:ea typeface="Merriweather Sans" charset="0"/>
                <a:cs typeface="Merriweather Sans" charset="0"/>
                <a:sym typeface="Merriweather Sans" charset="0"/>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charset="0"/>
              <a:buNone/>
              <a:defRPr/>
            </a:pPr>
            <a:endParaRPr kumimoji="0" lang="fi-FI" altLang="fi-FI" sz="2400" b="0" i="1" u="none" strike="noStrike" kern="1200" cap="none" spc="0" normalizeH="0" baseline="0" noProof="0">
              <a:ln>
                <a:noFill/>
              </a:ln>
              <a:solidFill>
                <a:srgbClr val="000000"/>
              </a:solidFill>
              <a:effectLst/>
              <a:uLnTx/>
              <a:uFillTx/>
              <a:latin typeface="Merriweather Sans" charset="0"/>
              <a:ea typeface="Merriweather Sans" charset="0"/>
              <a:cs typeface="Merriweather Sans" charset="0"/>
              <a:sym typeface="Merriweather Sans" charset="0"/>
            </a:endParaRPr>
          </a:p>
        </p:txBody>
      </p:sp>
      <p:sp>
        <p:nvSpPr>
          <p:cNvPr id="4" name="Shape 82"/>
          <p:cNvSpPr txBox="1">
            <a:spLocks noGrp="1"/>
          </p:cNvSpPr>
          <p:nvPr>
            <p:ph type="sldNum" idx="4"/>
          </p:nvPr>
        </p:nvSpPr>
        <p:spPr bwMode="auto">
          <a:xfrm>
            <a:off x="6553200" y="6248400"/>
            <a:ext cx="1905000" cy="457200"/>
          </a:xfrm>
          <a:prstGeom prst="rect">
            <a:avLst/>
          </a:prstGeom>
        </p:spPr>
        <p:txBody>
          <a:bodyPr vert="horz" wrap="square" lIns="91425" tIns="45700" rIns="91425" bIns="45700" numCol="1" anchor="t" anchorCtr="0" compatLnSpc="1"/>
          <a:lstStyle/>
          <a:p>
            <a:pPr lvl="0" eaLnBrk="1" hangingPunct="1">
              <a:buSzPct val="25000"/>
              <a:buFont typeface="Merriweather Sans" charset="0"/>
              <a:buNone/>
            </a:pPr>
            <a:fld id="{9A0DB2DC-4C9A-4742-B13C-FB6460FD3503}" type="slidenum">
              <a:rPr lang="fi-FI" altLang="fi-FI" i="1" dirty="0">
                <a:solidFill>
                  <a:srgbClr val="000000"/>
                </a:solidFill>
                <a:latin typeface="Merriweather Sans" charset="0"/>
                <a:sym typeface="Merriweather Sans" charset="0"/>
              </a:rPr>
              <a:t>‹#›</a:t>
            </a:fld>
            <a:endParaRPr lang="fi-FI" altLang="fi-FI" i="1" dirty="0">
              <a:solidFill>
                <a:srgbClr val="000000"/>
              </a:solidFill>
              <a:latin typeface="Merriweather Sans" charset="0"/>
              <a:sym typeface="Merriweather Sans"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tsikko ja sisältö">
    <p:bg>
      <p:bgPr>
        <a:solidFill>
          <a:srgbClr val="FFFFFF"/>
        </a:solidFill>
        <a:effectLst/>
      </p:bgPr>
    </p:bg>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85800" y="228600"/>
            <a:ext cx="7772400" cy="914400"/>
          </a:xfrm>
          <a:prstGeom prst="rect">
            <a:avLst/>
          </a:prstGeom>
          <a:noFill/>
          <a:ln>
            <a:noFill/>
          </a:ln>
        </p:spPr>
        <p:txBody>
          <a:bodyPr/>
          <a:lstStyle>
            <a:lvl1pPr marL="0" marR="0" lvl="0" indent="0" algn="ctr" rtl="0">
              <a:lnSpc>
                <a:spcPct val="100000"/>
              </a:lnSpc>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1pPr>
            <a:lvl2pPr marL="0" marR="0" lvl="1"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2pPr>
            <a:lvl3pPr marL="0" marR="0" lvl="2"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3pPr>
            <a:lvl4pPr marL="0" marR="0" lvl="3"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4pPr>
            <a:lvl5pPr marL="0" marR="0" lvl="4"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5pPr>
            <a:lvl6pPr marL="457200" marR="0" lvl="5"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6pPr>
            <a:lvl7pPr marL="914400" marR="0" lvl="6"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7pPr>
            <a:lvl8pPr marL="1371600" marR="0" lvl="7"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8pPr>
            <a:lvl9pPr marL="1828800" marR="0" lvl="8"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0" name="Shape 20"/>
          <p:cNvSpPr txBox="1">
            <a:spLocks noGrp="1"/>
          </p:cNvSpPr>
          <p:nvPr>
            <p:ph type="body" idx="1"/>
          </p:nvPr>
        </p:nvSpPr>
        <p:spPr>
          <a:xfrm>
            <a:off x="685800" y="1600200"/>
            <a:ext cx="7772400" cy="4495800"/>
          </a:xfrm>
          <a:prstGeom prst="rect">
            <a:avLst/>
          </a:prstGeom>
          <a:noFill/>
          <a:ln>
            <a:noFill/>
          </a:ln>
        </p:spPr>
        <p:txBody>
          <a:bodyPr/>
          <a:lstStyle>
            <a:lvl1pPr marL="342900" marR="0" lvl="0" indent="-889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742950" marR="0" lvl="1" indent="-5715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143000" marR="0" lvl="2"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600200" marR="0" lvl="3"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057400" marR="0" lvl="4"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514600" marR="0" lvl="5"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971800" marR="0" lvl="6"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429000" marR="0" lvl="7"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886200" marR="0" lvl="8"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 name="Shape 21"/>
          <p:cNvSpPr txBox="1">
            <a:spLocks noGrp="1"/>
          </p:cNvSpPr>
          <p:nvPr>
            <p:ph type="dt" idx="2"/>
          </p:nvPr>
        </p:nvSpPr>
        <p:spPr bwMode="auto">
          <a:xfrm>
            <a:off x="685800" y="6248400"/>
            <a:ext cx="19050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a:buNone/>
              <a:defRPr i="1">
                <a:solidFill>
                  <a:srgbClr val="000000"/>
                </a:solidFill>
                <a:latin typeface="Merriweather Sans"/>
                <a:ea typeface="Merriweather Sans"/>
                <a:cs typeface="Merriweather Sans"/>
                <a:sym typeface="Merriweather Sans"/>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a:buNone/>
              <a:defRPr/>
            </a:pPr>
            <a:endParaRPr kumimoji="0" lang="fi-FI" altLang="fi-FI" sz="2400" b="0" i="1" u="none" strike="noStrike" kern="1200" cap="none" spc="0" normalizeH="0" baseline="0" noProof="0">
              <a:ln>
                <a:noFill/>
              </a:ln>
              <a:solidFill>
                <a:srgbClr val="000000"/>
              </a:solidFill>
              <a:effectLst/>
              <a:uLnTx/>
              <a:uFillTx/>
              <a:latin typeface="Merriweather Sans"/>
              <a:ea typeface="Merriweather Sans"/>
              <a:cs typeface="Merriweather Sans"/>
              <a:sym typeface="Merriweather Sans"/>
            </a:endParaRPr>
          </a:p>
        </p:txBody>
      </p:sp>
      <p:sp>
        <p:nvSpPr>
          <p:cNvPr id="3" name="Shape 22"/>
          <p:cNvSpPr txBox="1">
            <a:spLocks noGrp="1"/>
          </p:cNvSpPr>
          <p:nvPr>
            <p:ph type="ftr" idx="3"/>
          </p:nvPr>
        </p:nvSpPr>
        <p:spPr bwMode="auto">
          <a:xfrm>
            <a:off x="3124200" y="6248400"/>
            <a:ext cx="28956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a:buNone/>
              <a:defRPr i="1">
                <a:solidFill>
                  <a:srgbClr val="000000"/>
                </a:solidFill>
                <a:latin typeface="Merriweather Sans"/>
                <a:ea typeface="Merriweather Sans"/>
                <a:cs typeface="Merriweather Sans"/>
                <a:sym typeface="Merriweather Sans"/>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a:buNone/>
              <a:defRPr/>
            </a:pPr>
            <a:endParaRPr kumimoji="0" lang="fi-FI" altLang="fi-FI" sz="2400" b="0" i="1" u="none" strike="noStrike" kern="1200" cap="none" spc="0" normalizeH="0" baseline="0" noProof="0">
              <a:ln>
                <a:noFill/>
              </a:ln>
              <a:solidFill>
                <a:srgbClr val="000000"/>
              </a:solidFill>
              <a:effectLst/>
              <a:uLnTx/>
              <a:uFillTx/>
              <a:latin typeface="Merriweather Sans"/>
              <a:ea typeface="Merriweather Sans"/>
              <a:cs typeface="Merriweather Sans"/>
              <a:sym typeface="Merriweather Sans"/>
            </a:endParaRPr>
          </a:p>
        </p:txBody>
      </p:sp>
      <p:sp>
        <p:nvSpPr>
          <p:cNvPr id="4" name="Shape 23"/>
          <p:cNvSpPr txBox="1">
            <a:spLocks noGrp="1"/>
          </p:cNvSpPr>
          <p:nvPr>
            <p:ph type="sldNum" idx="4"/>
          </p:nvPr>
        </p:nvSpPr>
        <p:spPr bwMode="auto">
          <a:xfrm>
            <a:off x="6553200" y="6248400"/>
            <a:ext cx="1905000" cy="457200"/>
          </a:xfrm>
          <a:prstGeom prst="rect">
            <a:avLst/>
          </a:prstGeom>
        </p:spPr>
        <p:txBody>
          <a:bodyPr vert="horz" wrap="square" lIns="91425" tIns="45700" rIns="91425" bIns="45700" numCol="1" anchor="t" anchorCtr="0" compatLnSpc="1"/>
          <a:lstStyle/>
          <a:p>
            <a:pPr lvl="0" eaLnBrk="1" hangingPunct="1">
              <a:buSzPct val="25000"/>
              <a:buFont typeface="Merriweather Sans" charset="0"/>
              <a:buNone/>
            </a:pPr>
            <a:fld id="{9A0DB2DC-4C9A-4742-B13C-FB6460FD3503}" type="slidenum">
              <a:rPr lang="fi-FI" altLang="fi-FI" i="1" dirty="0">
                <a:solidFill>
                  <a:srgbClr val="000000"/>
                </a:solidFill>
                <a:latin typeface="Merriweather Sans" charset="0"/>
                <a:sym typeface="Merriweather Sans" charset="0"/>
              </a:rPr>
              <a:t>‹#›</a:t>
            </a:fld>
            <a:endParaRPr lang="fi-FI" altLang="fi-FI" i="1" dirty="0">
              <a:solidFill>
                <a:srgbClr val="000000"/>
              </a:solidFill>
              <a:latin typeface="Merriweather Sans" charset="0"/>
              <a:sym typeface="Merriweather Sans"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Osan ylätunniste">
    <p:bg>
      <p:bgPr>
        <a:solidFill>
          <a:srgbClr val="FFFFFF"/>
        </a:solid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2" y="4406900"/>
            <a:ext cx="7772400" cy="1362075"/>
          </a:xfrm>
          <a:prstGeom prst="rect">
            <a:avLst/>
          </a:prstGeom>
          <a:noFill/>
          <a:ln>
            <a:noFill/>
          </a:ln>
        </p:spPr>
        <p:txBody>
          <a:bodyPr anchor="t"/>
          <a:lstStyle>
            <a:lvl1pPr marL="0" marR="0" lvl="0" indent="0" algn="l" rtl="0">
              <a:lnSpc>
                <a:spcPct val="100000"/>
              </a:lnSpc>
              <a:spcBef>
                <a:spcPts val="0"/>
              </a:spcBef>
              <a:spcAft>
                <a:spcPts val="0"/>
              </a:spcAft>
              <a:buClr>
                <a:schemeClr val="dk2"/>
              </a:buClr>
              <a:buFont typeface="Verdana" panose="020B0604030504040204"/>
              <a:buNone/>
              <a:defRPr sz="40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1pPr>
            <a:lvl2pPr marL="0" marR="0" lvl="1"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2pPr>
            <a:lvl3pPr marL="0" marR="0" lvl="2"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3pPr>
            <a:lvl4pPr marL="0" marR="0" lvl="3"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4pPr>
            <a:lvl5pPr marL="0" marR="0" lvl="4"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5pPr>
            <a:lvl6pPr marL="457200" marR="0" lvl="5"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6pPr>
            <a:lvl7pPr marL="914400" marR="0" lvl="6"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7pPr>
            <a:lvl8pPr marL="1371600" marR="0" lvl="7"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8pPr>
            <a:lvl9pPr marL="1828800" marR="0" lvl="8"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32" name="Shape 32"/>
          <p:cNvSpPr txBox="1">
            <a:spLocks noGrp="1"/>
          </p:cNvSpPr>
          <p:nvPr>
            <p:ph type="body" idx="1"/>
          </p:nvPr>
        </p:nvSpPr>
        <p:spPr>
          <a:xfrm>
            <a:off x="722312" y="2906713"/>
            <a:ext cx="7772400" cy="1500187"/>
          </a:xfrm>
          <a:prstGeom prst="rect">
            <a:avLst/>
          </a:prstGeom>
          <a:noFill/>
          <a:ln>
            <a:noFill/>
          </a:ln>
        </p:spPr>
        <p:txBody>
          <a:bodyPr anchor="b"/>
          <a:lstStyle>
            <a:lvl1pPr marL="0" marR="0" lvl="0" indent="0" algn="l" rtl="0">
              <a:lnSpc>
                <a:spcPct val="100000"/>
              </a:lnSpc>
              <a:spcBef>
                <a:spcPts val="400"/>
              </a:spcBef>
              <a:spcAft>
                <a:spcPts val="0"/>
              </a:spcAft>
              <a:buClr>
                <a:schemeClr val="dk1"/>
              </a:buClr>
              <a:buFont typeface="Verdana" panose="020B0604030504040204"/>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457200" marR="0" lvl="1" indent="0" algn="l" rtl="0">
              <a:lnSpc>
                <a:spcPct val="100000"/>
              </a:lnSpc>
              <a:spcBef>
                <a:spcPts val="360"/>
              </a:spcBef>
              <a:spcAft>
                <a:spcPts val="0"/>
              </a:spcAft>
              <a:buClr>
                <a:schemeClr val="dk1"/>
              </a:buClr>
              <a:buFont typeface="Verdana" panose="020B0604030504040204"/>
              <a:buNone/>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914400" marR="0" lvl="2" indent="0" algn="l" rtl="0">
              <a:lnSpc>
                <a:spcPct val="100000"/>
              </a:lnSpc>
              <a:spcBef>
                <a:spcPts val="320"/>
              </a:spcBef>
              <a:spcAft>
                <a:spcPts val="0"/>
              </a:spcAft>
              <a:buClr>
                <a:schemeClr val="dk1"/>
              </a:buClr>
              <a:buFont typeface="Verdana" panose="020B0604030504040204"/>
              <a:buNone/>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371600" marR="0" lvl="3" indent="0" algn="l" rtl="0">
              <a:lnSpc>
                <a:spcPct val="100000"/>
              </a:lnSpc>
              <a:spcBef>
                <a:spcPts val="280"/>
              </a:spcBef>
              <a:spcAft>
                <a:spcPts val="0"/>
              </a:spcAft>
              <a:buClr>
                <a:schemeClr val="dk1"/>
              </a:buClr>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1828800" marR="0" lvl="4" indent="0" algn="l" rtl="0">
              <a:lnSpc>
                <a:spcPct val="100000"/>
              </a:lnSpc>
              <a:spcBef>
                <a:spcPts val="280"/>
              </a:spcBef>
              <a:spcAft>
                <a:spcPts val="0"/>
              </a:spcAft>
              <a:buClr>
                <a:schemeClr val="dk1"/>
              </a:buClr>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286000" marR="0" lvl="5" indent="0" algn="l" rtl="0">
              <a:lnSpc>
                <a:spcPct val="100000"/>
              </a:lnSpc>
              <a:spcBef>
                <a:spcPts val="280"/>
              </a:spcBef>
              <a:spcAft>
                <a:spcPts val="0"/>
              </a:spcAft>
              <a:buClr>
                <a:schemeClr val="dk1"/>
              </a:buClr>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743200" marR="0" lvl="6" indent="0" algn="l" rtl="0">
              <a:lnSpc>
                <a:spcPct val="100000"/>
              </a:lnSpc>
              <a:spcBef>
                <a:spcPts val="280"/>
              </a:spcBef>
              <a:spcAft>
                <a:spcPts val="0"/>
              </a:spcAft>
              <a:buClr>
                <a:schemeClr val="dk1"/>
              </a:buClr>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200400" marR="0" lvl="7" indent="0" algn="l" rtl="0">
              <a:lnSpc>
                <a:spcPct val="100000"/>
              </a:lnSpc>
              <a:spcBef>
                <a:spcPts val="280"/>
              </a:spcBef>
              <a:spcAft>
                <a:spcPts val="0"/>
              </a:spcAft>
              <a:buClr>
                <a:schemeClr val="dk1"/>
              </a:buClr>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657600" marR="0" lvl="8" indent="0" algn="l" rtl="0">
              <a:lnSpc>
                <a:spcPct val="100000"/>
              </a:lnSpc>
              <a:spcBef>
                <a:spcPts val="280"/>
              </a:spcBef>
              <a:spcAft>
                <a:spcPts val="0"/>
              </a:spcAft>
              <a:buClr>
                <a:schemeClr val="dk1"/>
              </a:buClr>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 name="Shape 33"/>
          <p:cNvSpPr txBox="1">
            <a:spLocks noGrp="1"/>
          </p:cNvSpPr>
          <p:nvPr>
            <p:ph type="dt" idx="2"/>
          </p:nvPr>
        </p:nvSpPr>
        <p:spPr bwMode="auto">
          <a:xfrm>
            <a:off x="685800" y="6248400"/>
            <a:ext cx="19050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a:buNone/>
              <a:defRPr i="1">
                <a:solidFill>
                  <a:srgbClr val="000000"/>
                </a:solidFill>
                <a:latin typeface="Merriweather Sans"/>
                <a:ea typeface="Merriweather Sans"/>
                <a:cs typeface="Merriweather Sans"/>
                <a:sym typeface="Merriweather Sans"/>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a:buNone/>
              <a:defRPr/>
            </a:pPr>
            <a:endParaRPr kumimoji="0" lang="fi-FI" altLang="fi-FI" sz="2400" b="0" i="1" u="none" strike="noStrike" kern="1200" cap="none" spc="0" normalizeH="0" baseline="0" noProof="0">
              <a:ln>
                <a:noFill/>
              </a:ln>
              <a:solidFill>
                <a:srgbClr val="000000"/>
              </a:solidFill>
              <a:effectLst/>
              <a:uLnTx/>
              <a:uFillTx/>
              <a:latin typeface="Merriweather Sans"/>
              <a:ea typeface="Merriweather Sans"/>
              <a:cs typeface="Merriweather Sans"/>
              <a:sym typeface="Merriweather Sans"/>
            </a:endParaRPr>
          </a:p>
        </p:txBody>
      </p:sp>
      <p:sp>
        <p:nvSpPr>
          <p:cNvPr id="3" name="Shape 34"/>
          <p:cNvSpPr txBox="1">
            <a:spLocks noGrp="1"/>
          </p:cNvSpPr>
          <p:nvPr>
            <p:ph type="ftr" idx="3"/>
          </p:nvPr>
        </p:nvSpPr>
        <p:spPr bwMode="auto">
          <a:xfrm>
            <a:off x="3124200" y="6248400"/>
            <a:ext cx="28956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a:buNone/>
              <a:defRPr i="1">
                <a:solidFill>
                  <a:srgbClr val="000000"/>
                </a:solidFill>
                <a:latin typeface="Merriweather Sans"/>
                <a:ea typeface="Merriweather Sans"/>
                <a:cs typeface="Merriweather Sans"/>
                <a:sym typeface="Merriweather Sans"/>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a:buNone/>
              <a:defRPr/>
            </a:pPr>
            <a:endParaRPr kumimoji="0" lang="fi-FI" altLang="fi-FI" sz="2400" b="0" i="1" u="none" strike="noStrike" kern="1200" cap="none" spc="0" normalizeH="0" baseline="0" noProof="0">
              <a:ln>
                <a:noFill/>
              </a:ln>
              <a:solidFill>
                <a:srgbClr val="000000"/>
              </a:solidFill>
              <a:effectLst/>
              <a:uLnTx/>
              <a:uFillTx/>
              <a:latin typeface="Merriweather Sans"/>
              <a:ea typeface="Merriweather Sans"/>
              <a:cs typeface="Merriweather Sans"/>
              <a:sym typeface="Merriweather Sans"/>
            </a:endParaRPr>
          </a:p>
        </p:txBody>
      </p:sp>
      <p:sp>
        <p:nvSpPr>
          <p:cNvPr id="4" name="Shape 35"/>
          <p:cNvSpPr txBox="1">
            <a:spLocks noGrp="1"/>
          </p:cNvSpPr>
          <p:nvPr>
            <p:ph type="sldNum" idx="4"/>
          </p:nvPr>
        </p:nvSpPr>
        <p:spPr bwMode="auto">
          <a:xfrm>
            <a:off x="6553200" y="6248400"/>
            <a:ext cx="1905000" cy="457200"/>
          </a:xfrm>
          <a:prstGeom prst="rect">
            <a:avLst/>
          </a:prstGeom>
        </p:spPr>
        <p:txBody>
          <a:bodyPr vert="horz" wrap="square" lIns="91425" tIns="45700" rIns="91425" bIns="45700" numCol="1" anchor="t" anchorCtr="0" compatLnSpc="1"/>
          <a:lstStyle/>
          <a:p>
            <a:pPr lvl="0" eaLnBrk="1" hangingPunct="1">
              <a:buSzPct val="25000"/>
              <a:buFont typeface="Merriweather Sans" charset="0"/>
              <a:buNone/>
            </a:pPr>
            <a:fld id="{9A0DB2DC-4C9A-4742-B13C-FB6460FD3503}" type="slidenum">
              <a:rPr lang="fi-FI" altLang="fi-FI" i="1" dirty="0">
                <a:solidFill>
                  <a:srgbClr val="000000"/>
                </a:solidFill>
                <a:latin typeface="Merriweather Sans" charset="0"/>
                <a:sym typeface="Merriweather Sans" charset="0"/>
              </a:rPr>
              <a:t>‹#›</a:t>
            </a:fld>
            <a:endParaRPr lang="fi-FI" altLang="fi-FI" i="1" dirty="0">
              <a:solidFill>
                <a:srgbClr val="000000"/>
              </a:solidFill>
              <a:latin typeface="Merriweather Sans" charset="0"/>
              <a:sym typeface="Merriweather Sans"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Vertailu">
    <p:bg>
      <p:bgPr>
        <a:solidFill>
          <a:srgbClr val="FFFFFF"/>
        </a:solidFill>
        <a:effectLst/>
      </p:bgPr>
    </p:bg>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a:lstStyle>
            <a:lvl1pPr marL="0" marR="0" lvl="0" indent="0" algn="ctr" rtl="0">
              <a:lnSpc>
                <a:spcPct val="100000"/>
              </a:lnSpc>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1pPr>
            <a:lvl2pPr marL="0" marR="0" lvl="1"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2pPr>
            <a:lvl3pPr marL="0" marR="0" lvl="2"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3pPr>
            <a:lvl4pPr marL="0" marR="0" lvl="3"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4pPr>
            <a:lvl5pPr marL="0" marR="0" lvl="4"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5pPr>
            <a:lvl6pPr marL="457200" marR="0" lvl="5"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6pPr>
            <a:lvl7pPr marL="914400" marR="0" lvl="6"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7pPr>
            <a:lvl8pPr marL="1371600" marR="0" lvl="7"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8pPr>
            <a:lvl9pPr marL="1828800" marR="0" lvl="8"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45" name="Shape 45"/>
          <p:cNvSpPr txBox="1">
            <a:spLocks noGrp="1"/>
          </p:cNvSpPr>
          <p:nvPr>
            <p:ph type="body" idx="1"/>
          </p:nvPr>
        </p:nvSpPr>
        <p:spPr>
          <a:xfrm>
            <a:off x="457200" y="1535112"/>
            <a:ext cx="4040187" cy="639762"/>
          </a:xfrm>
          <a:prstGeom prst="rect">
            <a:avLst/>
          </a:prstGeom>
          <a:noFill/>
          <a:ln>
            <a:noFill/>
          </a:ln>
        </p:spPr>
        <p:txBody>
          <a:bodyPr anchor="b"/>
          <a:lstStyle>
            <a:lvl1pPr marL="0" marR="0" lvl="0" indent="0" algn="l" rtl="0">
              <a:lnSpc>
                <a:spcPct val="100000"/>
              </a:lnSpc>
              <a:spcBef>
                <a:spcPts val="480"/>
              </a:spcBef>
              <a:spcAft>
                <a:spcPts val="0"/>
              </a:spcAft>
              <a:buClr>
                <a:schemeClr val="dk1"/>
              </a:buClr>
              <a:buFont typeface="Verdana" panose="020B0604030504040204"/>
              <a:buNone/>
              <a:defRPr sz="24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457200" marR="0" lvl="1" indent="0" algn="l" rtl="0">
              <a:lnSpc>
                <a:spcPct val="100000"/>
              </a:lnSpc>
              <a:spcBef>
                <a:spcPts val="400"/>
              </a:spcBef>
              <a:spcAft>
                <a:spcPts val="0"/>
              </a:spcAft>
              <a:buClr>
                <a:schemeClr val="dk1"/>
              </a:buClr>
              <a:buFont typeface="Verdana" panose="020B0604030504040204"/>
              <a:buNone/>
              <a:defRPr sz="20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914400" marR="0" lvl="2" indent="0" algn="l" rtl="0">
              <a:lnSpc>
                <a:spcPct val="100000"/>
              </a:lnSpc>
              <a:spcBef>
                <a:spcPts val="360"/>
              </a:spcBef>
              <a:spcAft>
                <a:spcPts val="0"/>
              </a:spcAft>
              <a:buClr>
                <a:schemeClr val="dk1"/>
              </a:buClr>
              <a:buFont typeface="Verdana" panose="020B0604030504040204"/>
              <a:buNone/>
              <a:defRPr sz="18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371600" marR="0" lvl="3"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1828800" marR="0" lvl="4"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286000" marR="0" lvl="5"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743200" marR="0" lvl="6"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200400" marR="0" lvl="7"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657600" marR="0" lvl="8"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46" name="Shape 46"/>
          <p:cNvSpPr txBox="1">
            <a:spLocks noGrp="1"/>
          </p:cNvSpPr>
          <p:nvPr>
            <p:ph type="body" idx="2"/>
          </p:nvPr>
        </p:nvSpPr>
        <p:spPr>
          <a:xfrm>
            <a:off x="457200" y="2174875"/>
            <a:ext cx="4040187" cy="3951286"/>
          </a:xfrm>
          <a:prstGeom prst="rect">
            <a:avLst/>
          </a:prstGeom>
          <a:noFill/>
          <a:ln>
            <a:noFill/>
          </a:ln>
        </p:spPr>
        <p:txBody>
          <a:bodyPr/>
          <a:lstStyle>
            <a:lvl1pPr marL="342900" marR="0" lvl="0" indent="-38100" algn="l" rtl="0">
              <a:lnSpc>
                <a:spcPct val="100000"/>
              </a:lnSpc>
              <a:spcBef>
                <a:spcPts val="480"/>
              </a:spcBef>
              <a:spcAft>
                <a:spcPts val="0"/>
              </a:spcAft>
              <a:buClr>
                <a:schemeClr val="dk1"/>
              </a:buClr>
              <a:buSzPct val="100000"/>
              <a:buFont typeface="Verdana" panose="020B0604030504040204"/>
              <a:buChar char="•"/>
              <a:defRPr sz="2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742950" marR="0" lvl="1" indent="-3175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143000" marR="0" lvl="2"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600200" marR="0" lvl="3"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057400" marR="0" lvl="4"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514600" marR="0" lvl="5"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971800" marR="0" lvl="6"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429000" marR="0" lvl="7"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886200" marR="0" lvl="8"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47" name="Shape 47"/>
          <p:cNvSpPr txBox="1">
            <a:spLocks noGrp="1"/>
          </p:cNvSpPr>
          <p:nvPr>
            <p:ph type="body" idx="3"/>
          </p:nvPr>
        </p:nvSpPr>
        <p:spPr>
          <a:xfrm>
            <a:off x="4645025" y="1535112"/>
            <a:ext cx="4041773" cy="639762"/>
          </a:xfrm>
          <a:prstGeom prst="rect">
            <a:avLst/>
          </a:prstGeom>
          <a:noFill/>
          <a:ln>
            <a:noFill/>
          </a:ln>
        </p:spPr>
        <p:txBody>
          <a:bodyPr anchor="b"/>
          <a:lstStyle>
            <a:lvl1pPr marL="0" marR="0" lvl="0" indent="0" algn="l" rtl="0">
              <a:lnSpc>
                <a:spcPct val="100000"/>
              </a:lnSpc>
              <a:spcBef>
                <a:spcPts val="480"/>
              </a:spcBef>
              <a:spcAft>
                <a:spcPts val="0"/>
              </a:spcAft>
              <a:buClr>
                <a:schemeClr val="dk1"/>
              </a:buClr>
              <a:buFont typeface="Verdana" panose="020B0604030504040204"/>
              <a:buNone/>
              <a:defRPr sz="24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457200" marR="0" lvl="1" indent="0" algn="l" rtl="0">
              <a:lnSpc>
                <a:spcPct val="100000"/>
              </a:lnSpc>
              <a:spcBef>
                <a:spcPts val="400"/>
              </a:spcBef>
              <a:spcAft>
                <a:spcPts val="0"/>
              </a:spcAft>
              <a:buClr>
                <a:schemeClr val="dk1"/>
              </a:buClr>
              <a:buFont typeface="Verdana" panose="020B0604030504040204"/>
              <a:buNone/>
              <a:defRPr sz="20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914400" marR="0" lvl="2" indent="0" algn="l" rtl="0">
              <a:lnSpc>
                <a:spcPct val="100000"/>
              </a:lnSpc>
              <a:spcBef>
                <a:spcPts val="360"/>
              </a:spcBef>
              <a:spcAft>
                <a:spcPts val="0"/>
              </a:spcAft>
              <a:buClr>
                <a:schemeClr val="dk1"/>
              </a:buClr>
              <a:buFont typeface="Verdana" panose="020B0604030504040204"/>
              <a:buNone/>
              <a:defRPr sz="18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371600" marR="0" lvl="3"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1828800" marR="0" lvl="4"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286000" marR="0" lvl="5"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743200" marR="0" lvl="6"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200400" marR="0" lvl="7"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657600" marR="0" lvl="8" indent="0" algn="l" rtl="0">
              <a:lnSpc>
                <a:spcPct val="100000"/>
              </a:lnSpc>
              <a:spcBef>
                <a:spcPts val="320"/>
              </a:spcBef>
              <a:spcAft>
                <a:spcPts val="0"/>
              </a:spcAft>
              <a:buClr>
                <a:schemeClr val="dk1"/>
              </a:buClr>
              <a:buFont typeface="Verdana" panose="020B0604030504040204"/>
              <a:buNone/>
              <a:defRPr sz="1600" b="1"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48" name="Shape 48"/>
          <p:cNvSpPr txBox="1">
            <a:spLocks noGrp="1"/>
          </p:cNvSpPr>
          <p:nvPr>
            <p:ph type="body" idx="4"/>
          </p:nvPr>
        </p:nvSpPr>
        <p:spPr>
          <a:xfrm>
            <a:off x="4645025" y="2174875"/>
            <a:ext cx="4041773" cy="3951286"/>
          </a:xfrm>
          <a:prstGeom prst="rect">
            <a:avLst/>
          </a:prstGeom>
          <a:noFill/>
          <a:ln>
            <a:noFill/>
          </a:ln>
        </p:spPr>
        <p:txBody>
          <a:bodyPr/>
          <a:lstStyle>
            <a:lvl1pPr marL="342900" marR="0" lvl="0" indent="-38100" algn="l" rtl="0">
              <a:lnSpc>
                <a:spcPct val="100000"/>
              </a:lnSpc>
              <a:spcBef>
                <a:spcPts val="480"/>
              </a:spcBef>
              <a:spcAft>
                <a:spcPts val="0"/>
              </a:spcAft>
              <a:buClr>
                <a:schemeClr val="dk1"/>
              </a:buClr>
              <a:buSzPct val="100000"/>
              <a:buFont typeface="Verdana" panose="020B0604030504040204"/>
              <a:buChar char="•"/>
              <a:defRPr sz="2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742950" marR="0" lvl="1" indent="-3175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143000" marR="0" lvl="2"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600200" marR="0" lvl="3"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057400" marR="0" lvl="4"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514600" marR="0" lvl="5"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971800" marR="0" lvl="6"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429000" marR="0" lvl="7"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886200" marR="0" lvl="8" indent="-25400" algn="l" rtl="0">
              <a:lnSpc>
                <a:spcPct val="100000"/>
              </a:lnSpc>
              <a:spcBef>
                <a:spcPts val="320"/>
              </a:spcBef>
              <a:spcAft>
                <a:spcPts val="0"/>
              </a:spcAft>
              <a:buClr>
                <a:schemeClr val="dk1"/>
              </a:buClr>
              <a:buSzPct val="100000"/>
              <a:buFont typeface="Verdana" panose="020B0604030504040204"/>
              <a:buChar char="»"/>
              <a:defRPr sz="16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 name="Shape 49"/>
          <p:cNvSpPr txBox="1">
            <a:spLocks noGrp="1"/>
          </p:cNvSpPr>
          <p:nvPr>
            <p:ph type="dt" idx="12"/>
          </p:nvPr>
        </p:nvSpPr>
        <p:spPr bwMode="auto">
          <a:xfrm>
            <a:off x="685800" y="6248400"/>
            <a:ext cx="19050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a:buNone/>
              <a:defRPr i="1">
                <a:solidFill>
                  <a:srgbClr val="000000"/>
                </a:solidFill>
                <a:latin typeface="Merriweather Sans"/>
                <a:ea typeface="Merriweather Sans"/>
                <a:cs typeface="Merriweather Sans"/>
                <a:sym typeface="Merriweather Sans"/>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a:buNone/>
              <a:defRPr/>
            </a:pPr>
            <a:endParaRPr kumimoji="0" lang="fi-FI" altLang="fi-FI" sz="2400" b="0" i="1" u="none" strike="noStrike" kern="1200" cap="none" spc="0" normalizeH="0" baseline="0" noProof="0">
              <a:ln>
                <a:noFill/>
              </a:ln>
              <a:solidFill>
                <a:srgbClr val="000000"/>
              </a:solidFill>
              <a:effectLst/>
              <a:uLnTx/>
              <a:uFillTx/>
              <a:latin typeface="Merriweather Sans"/>
              <a:ea typeface="Merriweather Sans"/>
              <a:cs typeface="Merriweather Sans"/>
              <a:sym typeface="Merriweather Sans"/>
            </a:endParaRPr>
          </a:p>
        </p:txBody>
      </p:sp>
      <p:sp>
        <p:nvSpPr>
          <p:cNvPr id="3" name="Shape 50"/>
          <p:cNvSpPr txBox="1">
            <a:spLocks noGrp="1"/>
          </p:cNvSpPr>
          <p:nvPr>
            <p:ph type="ftr" idx="13"/>
          </p:nvPr>
        </p:nvSpPr>
        <p:spPr bwMode="auto">
          <a:xfrm>
            <a:off x="3124200" y="6248400"/>
            <a:ext cx="28956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a:buNone/>
              <a:defRPr i="1">
                <a:solidFill>
                  <a:srgbClr val="000000"/>
                </a:solidFill>
                <a:latin typeface="Merriweather Sans"/>
                <a:ea typeface="Merriweather Sans"/>
                <a:cs typeface="Merriweather Sans"/>
                <a:sym typeface="Merriweather Sans"/>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a:buNone/>
              <a:defRPr/>
            </a:pPr>
            <a:endParaRPr kumimoji="0" lang="fi-FI" altLang="fi-FI" sz="2400" b="0" i="1" u="none" strike="noStrike" kern="1200" cap="none" spc="0" normalizeH="0" baseline="0" noProof="0">
              <a:ln>
                <a:noFill/>
              </a:ln>
              <a:solidFill>
                <a:srgbClr val="000000"/>
              </a:solidFill>
              <a:effectLst/>
              <a:uLnTx/>
              <a:uFillTx/>
              <a:latin typeface="Merriweather Sans"/>
              <a:ea typeface="Merriweather Sans"/>
              <a:cs typeface="Merriweather Sans"/>
              <a:sym typeface="Merriweather Sans"/>
            </a:endParaRPr>
          </a:p>
        </p:txBody>
      </p:sp>
      <p:sp>
        <p:nvSpPr>
          <p:cNvPr id="4" name="Shape 51"/>
          <p:cNvSpPr txBox="1">
            <a:spLocks noGrp="1"/>
          </p:cNvSpPr>
          <p:nvPr>
            <p:ph type="sldNum" idx="14"/>
          </p:nvPr>
        </p:nvSpPr>
        <p:spPr bwMode="auto">
          <a:xfrm>
            <a:off x="6553200" y="6248400"/>
            <a:ext cx="1905000" cy="457200"/>
          </a:xfrm>
          <a:prstGeom prst="rect">
            <a:avLst/>
          </a:prstGeom>
        </p:spPr>
        <p:txBody>
          <a:bodyPr vert="horz" wrap="square" lIns="91425" tIns="45700" rIns="91425" bIns="45700" numCol="1" anchor="t" anchorCtr="0" compatLnSpc="1"/>
          <a:lstStyle/>
          <a:p>
            <a:pPr lvl="0" eaLnBrk="1" hangingPunct="1">
              <a:buSzPct val="25000"/>
              <a:buFont typeface="Merriweather Sans" charset="0"/>
              <a:buNone/>
            </a:pPr>
            <a:fld id="{9A0DB2DC-4C9A-4742-B13C-FB6460FD3503}" type="slidenum">
              <a:rPr lang="fi-FI" altLang="fi-FI" i="1" dirty="0">
                <a:solidFill>
                  <a:srgbClr val="000000"/>
                </a:solidFill>
                <a:latin typeface="Merriweather Sans" charset="0"/>
                <a:sym typeface="Merriweather Sans" charset="0"/>
              </a:rPr>
              <a:t>‹#›</a:t>
            </a:fld>
            <a:endParaRPr lang="fi-FI" altLang="fi-FI" i="1" dirty="0">
              <a:solidFill>
                <a:srgbClr val="000000"/>
              </a:solidFill>
              <a:latin typeface="Merriweather Sans" charset="0"/>
              <a:sym typeface="Merriweather Sans"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Otsikollinen sisältö">
    <p:bg>
      <p:bgPr>
        <a:solidFill>
          <a:srgbClr val="FFFFFF"/>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8"/>
          </a:xfrm>
          <a:prstGeom prst="rect">
            <a:avLst/>
          </a:prstGeom>
          <a:noFill/>
          <a:ln>
            <a:noFill/>
          </a:ln>
        </p:spPr>
        <p:txBody>
          <a:bodyPr anchor="b"/>
          <a:lstStyle>
            <a:lvl1pPr marL="0" marR="0" lvl="0" indent="0" algn="l" rtl="0">
              <a:lnSpc>
                <a:spcPct val="100000"/>
              </a:lnSpc>
              <a:spcBef>
                <a:spcPts val="0"/>
              </a:spcBef>
              <a:spcAft>
                <a:spcPts val="0"/>
              </a:spcAft>
              <a:buClr>
                <a:schemeClr val="dk2"/>
              </a:buClr>
              <a:buFont typeface="Verdana" panose="020B0604030504040204"/>
              <a:buNone/>
              <a:defRPr sz="20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1pPr>
            <a:lvl2pPr marL="0" marR="0" lvl="1"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2pPr>
            <a:lvl3pPr marL="0" marR="0" lvl="2"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3pPr>
            <a:lvl4pPr marL="0" marR="0" lvl="3"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4pPr>
            <a:lvl5pPr marL="0" marR="0" lvl="4"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5pPr>
            <a:lvl6pPr marL="457200" marR="0" lvl="5"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6pPr>
            <a:lvl7pPr marL="914400" marR="0" lvl="6"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7pPr>
            <a:lvl8pPr marL="1371600" marR="0" lvl="7"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8pPr>
            <a:lvl9pPr marL="1828800" marR="0" lvl="8"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59" name="Shape 59"/>
          <p:cNvSpPr txBox="1">
            <a:spLocks noGrp="1"/>
          </p:cNvSpPr>
          <p:nvPr>
            <p:ph type="body" idx="1"/>
          </p:nvPr>
        </p:nvSpPr>
        <p:spPr>
          <a:xfrm>
            <a:off x="3575050" y="273050"/>
            <a:ext cx="5111750" cy="5853111"/>
          </a:xfrm>
          <a:prstGeom prst="rect">
            <a:avLst/>
          </a:prstGeom>
          <a:noFill/>
          <a:ln>
            <a:noFill/>
          </a:ln>
        </p:spPr>
        <p:txBody>
          <a:bodyPr/>
          <a:lstStyle>
            <a:lvl1pPr marL="342900" marR="0" lvl="0" indent="63500" algn="l" rtl="0">
              <a:lnSpc>
                <a:spcPct val="100000"/>
              </a:lnSpc>
              <a:spcBef>
                <a:spcPts val="640"/>
              </a:spcBef>
              <a:spcAft>
                <a:spcPts val="0"/>
              </a:spcAft>
              <a:buClr>
                <a:schemeClr val="dk1"/>
              </a:buClr>
              <a:buSzPct val="100000"/>
              <a:buFont typeface="Verdana" panose="020B0604030504040204"/>
              <a:buChar char="•"/>
              <a:defRPr sz="32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742950" marR="0" lvl="1" indent="69850" algn="l" rtl="0">
              <a:lnSpc>
                <a:spcPct val="100000"/>
              </a:lnSpc>
              <a:spcBef>
                <a:spcPts val="560"/>
              </a:spcBef>
              <a:spcAft>
                <a:spcPts val="0"/>
              </a:spcAft>
              <a:buClr>
                <a:schemeClr val="dk1"/>
              </a:buClr>
              <a:buSzPct val="100000"/>
              <a:buFont typeface="Verdana" panose="020B0604030504040204"/>
              <a:buChar char="–"/>
              <a:defRPr sz="2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143000" marR="0" lvl="2" indent="76200" algn="l" rtl="0">
              <a:lnSpc>
                <a:spcPct val="100000"/>
              </a:lnSpc>
              <a:spcBef>
                <a:spcPts val="480"/>
              </a:spcBef>
              <a:spcAft>
                <a:spcPts val="0"/>
              </a:spcAft>
              <a:buClr>
                <a:schemeClr val="dk1"/>
              </a:buClr>
              <a:buSzPct val="100000"/>
              <a:buFont typeface="Verdana" panose="020B0604030504040204"/>
              <a:buChar char="•"/>
              <a:defRPr sz="2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600200" marR="0" lvl="3" indent="254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057400" marR="0" lvl="4" indent="254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514600" marR="0" lvl="5" indent="254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971800" marR="0" lvl="6" indent="254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429000" marR="0" lvl="7" indent="254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886200" marR="0" lvl="8" indent="254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a:lstStyle>
            <a:lvl1pPr marL="0" marR="0" lvl="0" indent="0" algn="l" rtl="0">
              <a:lnSpc>
                <a:spcPct val="100000"/>
              </a:lnSpc>
              <a:spcBef>
                <a:spcPts val="280"/>
              </a:spcBef>
              <a:spcAft>
                <a:spcPts val="0"/>
              </a:spcAft>
              <a:buClr>
                <a:schemeClr val="dk1"/>
              </a:buClr>
              <a:buFont typeface="Verdana" panose="020B0604030504040204"/>
              <a:buNone/>
              <a:defRPr sz="14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457200" marR="0" lvl="1" indent="0" algn="l" rtl="0">
              <a:lnSpc>
                <a:spcPct val="100000"/>
              </a:lnSpc>
              <a:spcBef>
                <a:spcPts val="240"/>
              </a:spcBef>
              <a:spcAft>
                <a:spcPts val="0"/>
              </a:spcAft>
              <a:buClr>
                <a:schemeClr val="dk1"/>
              </a:buClr>
              <a:buFont typeface="Verdana" panose="020B0604030504040204"/>
              <a:buNone/>
              <a:defRPr sz="12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914400" marR="0" lvl="2" indent="0" algn="l" rtl="0">
              <a:lnSpc>
                <a:spcPct val="100000"/>
              </a:lnSpc>
              <a:spcBef>
                <a:spcPts val="200"/>
              </a:spcBef>
              <a:spcAft>
                <a:spcPts val="0"/>
              </a:spcAft>
              <a:buClr>
                <a:schemeClr val="dk1"/>
              </a:buClr>
              <a:buFont typeface="Verdana" panose="020B0604030504040204"/>
              <a:buNone/>
              <a:defRPr sz="1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371600" marR="0" lvl="3"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1828800" marR="0" lvl="4"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286000" marR="0" lvl="5"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743200" marR="0" lvl="6"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200400" marR="0" lvl="7"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657600" marR="0" lvl="8" indent="0" algn="l" rtl="0">
              <a:lnSpc>
                <a:spcPct val="100000"/>
              </a:lnSpc>
              <a:spcBef>
                <a:spcPts val="180"/>
              </a:spcBef>
              <a:spcAft>
                <a:spcPts val="0"/>
              </a:spcAft>
              <a:buClr>
                <a:schemeClr val="dk1"/>
              </a:buClr>
              <a:buFont typeface="Verdana" panose="020B0604030504040204"/>
              <a:buNone/>
              <a:defRPr sz="9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 name="Shape 61"/>
          <p:cNvSpPr txBox="1">
            <a:spLocks noGrp="1"/>
          </p:cNvSpPr>
          <p:nvPr>
            <p:ph type="dt" idx="12"/>
          </p:nvPr>
        </p:nvSpPr>
        <p:spPr bwMode="auto">
          <a:xfrm>
            <a:off x="685800" y="6248400"/>
            <a:ext cx="19050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a:buNone/>
              <a:defRPr i="1">
                <a:solidFill>
                  <a:srgbClr val="000000"/>
                </a:solidFill>
                <a:latin typeface="Merriweather Sans"/>
                <a:ea typeface="Merriweather Sans"/>
                <a:cs typeface="Merriweather Sans"/>
                <a:sym typeface="Merriweather Sans"/>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a:buNone/>
              <a:defRPr/>
            </a:pPr>
            <a:endParaRPr kumimoji="0" lang="fi-FI" altLang="fi-FI" sz="2400" b="0" i="1" u="none" strike="noStrike" kern="1200" cap="none" spc="0" normalizeH="0" baseline="0" noProof="0">
              <a:ln>
                <a:noFill/>
              </a:ln>
              <a:solidFill>
                <a:srgbClr val="000000"/>
              </a:solidFill>
              <a:effectLst/>
              <a:uLnTx/>
              <a:uFillTx/>
              <a:latin typeface="Merriweather Sans"/>
              <a:ea typeface="Merriweather Sans"/>
              <a:cs typeface="Merriweather Sans"/>
              <a:sym typeface="Merriweather Sans"/>
            </a:endParaRPr>
          </a:p>
        </p:txBody>
      </p:sp>
      <p:sp>
        <p:nvSpPr>
          <p:cNvPr id="3" name="Shape 62"/>
          <p:cNvSpPr txBox="1">
            <a:spLocks noGrp="1"/>
          </p:cNvSpPr>
          <p:nvPr>
            <p:ph type="ftr" idx="3"/>
          </p:nvPr>
        </p:nvSpPr>
        <p:spPr bwMode="auto">
          <a:xfrm>
            <a:off x="3124200" y="6248400"/>
            <a:ext cx="28956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a:buNone/>
              <a:defRPr i="1">
                <a:solidFill>
                  <a:srgbClr val="000000"/>
                </a:solidFill>
                <a:latin typeface="Merriweather Sans"/>
                <a:ea typeface="Merriweather Sans"/>
                <a:cs typeface="Merriweather Sans"/>
                <a:sym typeface="Merriweather Sans"/>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a:buNone/>
              <a:defRPr/>
            </a:pPr>
            <a:endParaRPr kumimoji="0" lang="fi-FI" altLang="fi-FI" sz="2400" b="0" i="1" u="none" strike="noStrike" kern="1200" cap="none" spc="0" normalizeH="0" baseline="0" noProof="0">
              <a:ln>
                <a:noFill/>
              </a:ln>
              <a:solidFill>
                <a:srgbClr val="000000"/>
              </a:solidFill>
              <a:effectLst/>
              <a:uLnTx/>
              <a:uFillTx/>
              <a:latin typeface="Merriweather Sans"/>
              <a:ea typeface="Merriweather Sans"/>
              <a:cs typeface="Merriweather Sans"/>
              <a:sym typeface="Merriweather Sans"/>
            </a:endParaRPr>
          </a:p>
        </p:txBody>
      </p:sp>
      <p:sp>
        <p:nvSpPr>
          <p:cNvPr id="4" name="Shape 63"/>
          <p:cNvSpPr txBox="1">
            <a:spLocks noGrp="1"/>
          </p:cNvSpPr>
          <p:nvPr>
            <p:ph type="sldNum" idx="4"/>
          </p:nvPr>
        </p:nvSpPr>
        <p:spPr bwMode="auto">
          <a:xfrm>
            <a:off x="6553200" y="6248400"/>
            <a:ext cx="1905000" cy="457200"/>
          </a:xfrm>
          <a:prstGeom prst="rect">
            <a:avLst/>
          </a:prstGeom>
        </p:spPr>
        <p:txBody>
          <a:bodyPr vert="horz" wrap="square" lIns="91425" tIns="45700" rIns="91425" bIns="45700" numCol="1" anchor="t" anchorCtr="0" compatLnSpc="1"/>
          <a:lstStyle/>
          <a:p>
            <a:pPr lvl="0" eaLnBrk="1" hangingPunct="1">
              <a:buSzPct val="25000"/>
              <a:buFont typeface="Merriweather Sans" charset="0"/>
              <a:buNone/>
            </a:pPr>
            <a:fld id="{9A0DB2DC-4C9A-4742-B13C-FB6460FD3503}" type="slidenum">
              <a:rPr lang="fi-FI" altLang="fi-FI" i="1" dirty="0">
                <a:solidFill>
                  <a:srgbClr val="000000"/>
                </a:solidFill>
                <a:latin typeface="Merriweather Sans" charset="0"/>
                <a:sym typeface="Merriweather Sans" charset="0"/>
              </a:rPr>
              <a:t>‹#›</a:t>
            </a:fld>
            <a:endParaRPr lang="fi-FI" altLang="fi-FI" i="1" dirty="0">
              <a:solidFill>
                <a:srgbClr val="000000"/>
              </a:solidFill>
              <a:latin typeface="Merriweather Sans" charset="0"/>
              <a:sym typeface="Merriweather Sans"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Otsikko ja pystysuora teksti">
    <p:bg>
      <p:bgPr>
        <a:solidFill>
          <a:srgbClr val="FFFFFF"/>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85800" y="228600"/>
            <a:ext cx="7772400" cy="914400"/>
          </a:xfrm>
          <a:prstGeom prst="rect">
            <a:avLst/>
          </a:prstGeom>
          <a:noFill/>
          <a:ln>
            <a:noFill/>
          </a:ln>
        </p:spPr>
        <p:txBody>
          <a:bodyPr/>
          <a:lstStyle>
            <a:lvl1pPr marL="0" marR="0" lvl="0" indent="0" algn="ctr" rtl="0">
              <a:lnSpc>
                <a:spcPct val="100000"/>
              </a:lnSpc>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1pPr>
            <a:lvl2pPr marL="0" marR="0" lvl="1"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2pPr>
            <a:lvl3pPr marL="0" marR="0" lvl="2"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3pPr>
            <a:lvl4pPr marL="0" marR="0" lvl="3"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4pPr>
            <a:lvl5pPr marL="0" marR="0" lvl="4"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5pPr>
            <a:lvl6pPr marL="457200" marR="0" lvl="5"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6pPr>
            <a:lvl7pPr marL="914400" marR="0" lvl="6"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7pPr>
            <a:lvl8pPr marL="1371600" marR="0" lvl="7"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8pPr>
            <a:lvl9pPr marL="1828800" marR="0" lvl="8"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73" name="Shape 73"/>
          <p:cNvSpPr txBox="1">
            <a:spLocks noGrp="1"/>
          </p:cNvSpPr>
          <p:nvPr>
            <p:ph type="body" idx="1"/>
          </p:nvPr>
        </p:nvSpPr>
        <p:spPr>
          <a:xfrm rot="5400000">
            <a:off x="2324099" y="-38100"/>
            <a:ext cx="4495800" cy="7772400"/>
          </a:xfrm>
          <a:prstGeom prst="rect">
            <a:avLst/>
          </a:prstGeom>
          <a:noFill/>
          <a:ln>
            <a:noFill/>
          </a:ln>
        </p:spPr>
        <p:txBody>
          <a:bodyPr/>
          <a:lstStyle>
            <a:lvl1pPr marL="342900" marR="0" lvl="0" indent="-889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742950" marR="0" lvl="1" indent="-5715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143000" marR="0" lvl="2"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600200" marR="0" lvl="3"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057400" marR="0" lvl="4"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514600" marR="0" lvl="5"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971800" marR="0" lvl="6"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429000" marR="0" lvl="7"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886200" marR="0" lvl="8"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 name="Shape 74"/>
          <p:cNvSpPr txBox="1">
            <a:spLocks noGrp="1"/>
          </p:cNvSpPr>
          <p:nvPr>
            <p:ph type="dt" idx="2"/>
          </p:nvPr>
        </p:nvSpPr>
        <p:spPr bwMode="auto">
          <a:xfrm>
            <a:off x="685800" y="6248400"/>
            <a:ext cx="19050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a:buNone/>
              <a:defRPr i="1">
                <a:solidFill>
                  <a:srgbClr val="000000"/>
                </a:solidFill>
                <a:latin typeface="Merriweather Sans"/>
                <a:ea typeface="Merriweather Sans"/>
                <a:cs typeface="Merriweather Sans"/>
                <a:sym typeface="Merriweather Sans"/>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a:buNone/>
              <a:defRPr/>
            </a:pPr>
            <a:endParaRPr kumimoji="0" lang="fi-FI" altLang="fi-FI" sz="2400" b="0" i="1" u="none" strike="noStrike" kern="1200" cap="none" spc="0" normalizeH="0" baseline="0" noProof="0">
              <a:ln>
                <a:noFill/>
              </a:ln>
              <a:solidFill>
                <a:srgbClr val="000000"/>
              </a:solidFill>
              <a:effectLst/>
              <a:uLnTx/>
              <a:uFillTx/>
              <a:latin typeface="Merriweather Sans"/>
              <a:ea typeface="Merriweather Sans"/>
              <a:cs typeface="Merriweather Sans"/>
              <a:sym typeface="Merriweather Sans"/>
            </a:endParaRPr>
          </a:p>
        </p:txBody>
      </p:sp>
      <p:sp>
        <p:nvSpPr>
          <p:cNvPr id="3" name="Shape 75"/>
          <p:cNvSpPr txBox="1">
            <a:spLocks noGrp="1"/>
          </p:cNvSpPr>
          <p:nvPr>
            <p:ph type="ftr" idx="3"/>
          </p:nvPr>
        </p:nvSpPr>
        <p:spPr bwMode="auto">
          <a:xfrm>
            <a:off x="3124200" y="6248400"/>
            <a:ext cx="28956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a:buNone/>
              <a:defRPr i="1">
                <a:solidFill>
                  <a:srgbClr val="000000"/>
                </a:solidFill>
                <a:latin typeface="Merriweather Sans"/>
                <a:ea typeface="Merriweather Sans"/>
                <a:cs typeface="Merriweather Sans"/>
                <a:sym typeface="Merriweather Sans"/>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a:buNone/>
              <a:defRPr/>
            </a:pPr>
            <a:endParaRPr kumimoji="0" lang="fi-FI" altLang="fi-FI" sz="2400" b="0" i="1" u="none" strike="noStrike" kern="1200" cap="none" spc="0" normalizeH="0" baseline="0" noProof="0">
              <a:ln>
                <a:noFill/>
              </a:ln>
              <a:solidFill>
                <a:srgbClr val="000000"/>
              </a:solidFill>
              <a:effectLst/>
              <a:uLnTx/>
              <a:uFillTx/>
              <a:latin typeface="Merriweather Sans"/>
              <a:ea typeface="Merriweather Sans"/>
              <a:cs typeface="Merriweather Sans"/>
              <a:sym typeface="Merriweather Sans"/>
            </a:endParaRPr>
          </a:p>
        </p:txBody>
      </p:sp>
      <p:sp>
        <p:nvSpPr>
          <p:cNvPr id="4" name="Shape 76"/>
          <p:cNvSpPr txBox="1">
            <a:spLocks noGrp="1"/>
          </p:cNvSpPr>
          <p:nvPr>
            <p:ph type="sldNum" idx="4"/>
          </p:nvPr>
        </p:nvSpPr>
        <p:spPr bwMode="auto">
          <a:xfrm>
            <a:off x="6553200" y="6248400"/>
            <a:ext cx="1905000" cy="457200"/>
          </a:xfrm>
          <a:prstGeom prst="rect">
            <a:avLst/>
          </a:prstGeom>
        </p:spPr>
        <p:txBody>
          <a:bodyPr vert="horz" wrap="square" lIns="91425" tIns="45700" rIns="91425" bIns="45700" numCol="1" anchor="t" anchorCtr="0" compatLnSpc="1"/>
          <a:lstStyle/>
          <a:p>
            <a:pPr lvl="0" eaLnBrk="1" hangingPunct="1">
              <a:buSzPct val="25000"/>
              <a:buFont typeface="Merriweather Sans" charset="0"/>
              <a:buNone/>
            </a:pPr>
            <a:fld id="{9A0DB2DC-4C9A-4742-B13C-FB6460FD3503}" type="slidenum">
              <a:rPr lang="fi-FI" altLang="fi-FI" i="1" dirty="0">
                <a:solidFill>
                  <a:srgbClr val="000000"/>
                </a:solidFill>
                <a:latin typeface="Merriweather Sans" charset="0"/>
                <a:sym typeface="Merriweather Sans" charset="0"/>
              </a:rPr>
              <a:t>‹#›</a:t>
            </a:fld>
            <a:endParaRPr lang="fi-FI" altLang="fi-FI" i="1" dirty="0">
              <a:solidFill>
                <a:srgbClr val="000000"/>
              </a:solidFill>
              <a:latin typeface="Merriweather Sans" charset="0"/>
              <a:sym typeface="Merriweather Sans"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Pystysuora otsikko ja teksti">
    <p:bg>
      <p:bgPr>
        <a:solidFill>
          <a:srgbClr val="FFFFFF"/>
        </a:solidFill>
        <a:effectLst/>
      </p:bgPr>
    </p:b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552949" y="2190750"/>
            <a:ext cx="5867400" cy="1943100"/>
          </a:xfrm>
          <a:prstGeom prst="rect">
            <a:avLst/>
          </a:prstGeom>
          <a:noFill/>
          <a:ln>
            <a:noFill/>
          </a:ln>
        </p:spPr>
        <p:txBody>
          <a:bodyPr/>
          <a:lstStyle>
            <a:lvl1pPr marL="0" marR="0" lvl="0" indent="0" algn="ctr" rtl="0">
              <a:lnSpc>
                <a:spcPct val="100000"/>
              </a:lnSpc>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1pPr>
            <a:lvl2pPr marL="0" marR="0" lvl="1"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2pPr>
            <a:lvl3pPr marL="0" marR="0" lvl="2"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3pPr>
            <a:lvl4pPr marL="0" marR="0" lvl="3"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4pPr>
            <a:lvl5pPr marL="0" marR="0" lvl="4"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5pPr>
            <a:lvl6pPr marL="457200" marR="0" lvl="5"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6pPr>
            <a:lvl7pPr marL="914400" marR="0" lvl="6"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7pPr>
            <a:lvl8pPr marL="1371600" marR="0" lvl="7"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8pPr>
            <a:lvl9pPr marL="1828800" marR="0" lvl="8" indent="0" algn="ctr" rtl="0">
              <a:spcBef>
                <a:spcPts val="0"/>
              </a:spcBef>
              <a:spcAft>
                <a:spcPts val="0"/>
              </a:spcAft>
              <a:buClr>
                <a:schemeClr val="dk2"/>
              </a:buClr>
              <a:buFont typeface="Verdana" panose="020B0604030504040204"/>
              <a:buNone/>
              <a:defRPr sz="2800" b="1" i="0" u="none" strike="noStrike" cap="none">
                <a:solidFill>
                  <a:schemeClr val="dk2"/>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79" name="Shape 79"/>
          <p:cNvSpPr txBox="1">
            <a:spLocks noGrp="1"/>
          </p:cNvSpPr>
          <p:nvPr>
            <p:ph type="body" idx="1"/>
          </p:nvPr>
        </p:nvSpPr>
        <p:spPr>
          <a:xfrm rot="5400000">
            <a:off x="590548" y="323850"/>
            <a:ext cx="5867400" cy="5676900"/>
          </a:xfrm>
          <a:prstGeom prst="rect">
            <a:avLst/>
          </a:prstGeom>
          <a:noFill/>
          <a:ln>
            <a:noFill/>
          </a:ln>
        </p:spPr>
        <p:txBody>
          <a:bodyPr/>
          <a:lstStyle>
            <a:lvl1pPr marL="342900" marR="0" lvl="0" indent="-88900" algn="l" rtl="0">
              <a:lnSpc>
                <a:spcPct val="100000"/>
              </a:lnSpc>
              <a:spcBef>
                <a:spcPts val="400"/>
              </a:spcBef>
              <a:spcAft>
                <a:spcPts val="0"/>
              </a:spcAft>
              <a:buClr>
                <a:schemeClr val="dk1"/>
              </a:buClr>
              <a:buSzPct val="100000"/>
              <a:buFont typeface="Verdana" panose="020B0604030504040204"/>
              <a:buChar char="•"/>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1pPr>
            <a:lvl2pPr marL="742950" marR="0" lvl="1" indent="-5715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L="1143000" marR="0" lvl="2"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L="1600200" marR="0" lvl="3"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L="2057400" marR="0" lvl="4"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L="2514600" marR="0" lvl="5"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L="2971800" marR="0" lvl="6"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L="3429000" marR="0" lvl="7"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L="3886200" marR="0" lvl="8" indent="0" algn="l" rtl="0">
              <a:lnSpc>
                <a:spcPct val="100000"/>
              </a:lnSpc>
              <a:spcBef>
                <a:spcPts val="360"/>
              </a:spcBef>
              <a:spcAft>
                <a:spcPts val="0"/>
              </a:spcAft>
              <a:buClr>
                <a:schemeClr val="dk1"/>
              </a:buClr>
              <a:buSzPct val="100000"/>
              <a:buFont typeface="Verdana" panose="020B0604030504040204"/>
              <a:buChar char="»"/>
              <a:defRPr sz="18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2" name="Shape 80"/>
          <p:cNvSpPr txBox="1">
            <a:spLocks noGrp="1"/>
          </p:cNvSpPr>
          <p:nvPr>
            <p:ph type="dt" idx="2"/>
          </p:nvPr>
        </p:nvSpPr>
        <p:spPr bwMode="auto">
          <a:xfrm>
            <a:off x="685800" y="6248400"/>
            <a:ext cx="19050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a:buNone/>
              <a:defRPr i="1">
                <a:solidFill>
                  <a:srgbClr val="000000"/>
                </a:solidFill>
                <a:latin typeface="Merriweather Sans"/>
                <a:ea typeface="Merriweather Sans"/>
                <a:cs typeface="Merriweather Sans"/>
                <a:sym typeface="Merriweather Sans"/>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a:buNone/>
              <a:defRPr/>
            </a:pPr>
            <a:endParaRPr kumimoji="0" lang="fi-FI" altLang="fi-FI" sz="2400" b="0" i="1" u="none" strike="noStrike" kern="1200" cap="none" spc="0" normalizeH="0" baseline="0" noProof="0">
              <a:ln>
                <a:noFill/>
              </a:ln>
              <a:solidFill>
                <a:srgbClr val="000000"/>
              </a:solidFill>
              <a:effectLst/>
              <a:uLnTx/>
              <a:uFillTx/>
              <a:latin typeface="Merriweather Sans"/>
              <a:ea typeface="Merriweather Sans"/>
              <a:cs typeface="Merriweather Sans"/>
              <a:sym typeface="Merriweather Sans"/>
            </a:endParaRPr>
          </a:p>
        </p:txBody>
      </p:sp>
      <p:sp>
        <p:nvSpPr>
          <p:cNvPr id="3" name="Shape 81"/>
          <p:cNvSpPr txBox="1">
            <a:spLocks noGrp="1"/>
          </p:cNvSpPr>
          <p:nvPr>
            <p:ph type="ftr" idx="3"/>
          </p:nvPr>
        </p:nvSpPr>
        <p:spPr bwMode="auto">
          <a:xfrm>
            <a:off x="3124200" y="6248400"/>
            <a:ext cx="2895600" cy="457200"/>
          </a:xfrm>
          <a:prstGeom prst="rect">
            <a:avLst/>
          </a:prstGeom>
        </p:spPr>
        <p:txBody>
          <a:bodyPr vert="horz" wrap="square" lIns="91425" tIns="91425" rIns="91425" bIns="91425" numCol="1" anchor="t" anchorCtr="0" compatLnSpc="1"/>
          <a:lstStyle>
            <a:lvl1pPr eaLnBrk="1" hangingPunct="1">
              <a:buClr>
                <a:srgbClr val="000000"/>
              </a:buClr>
              <a:buFont typeface="Merriweather Sans"/>
              <a:buNone/>
              <a:defRPr i="1">
                <a:solidFill>
                  <a:srgbClr val="000000"/>
                </a:solidFill>
                <a:latin typeface="Merriweather Sans"/>
                <a:ea typeface="Merriweather Sans"/>
                <a:cs typeface="Merriweather Sans"/>
                <a:sym typeface="Merriweather Sans"/>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Merriweather Sans"/>
              <a:buNone/>
              <a:defRPr/>
            </a:pPr>
            <a:endParaRPr kumimoji="0" lang="fi-FI" altLang="fi-FI" sz="2400" b="0" i="1" u="none" strike="noStrike" kern="1200" cap="none" spc="0" normalizeH="0" baseline="0" noProof="0">
              <a:ln>
                <a:noFill/>
              </a:ln>
              <a:solidFill>
                <a:srgbClr val="000000"/>
              </a:solidFill>
              <a:effectLst/>
              <a:uLnTx/>
              <a:uFillTx/>
              <a:latin typeface="Merriweather Sans"/>
              <a:ea typeface="Merriweather Sans"/>
              <a:cs typeface="Merriweather Sans"/>
              <a:sym typeface="Merriweather Sans"/>
            </a:endParaRPr>
          </a:p>
        </p:txBody>
      </p:sp>
      <p:sp>
        <p:nvSpPr>
          <p:cNvPr id="4" name="Shape 82"/>
          <p:cNvSpPr txBox="1">
            <a:spLocks noGrp="1"/>
          </p:cNvSpPr>
          <p:nvPr>
            <p:ph type="sldNum" idx="4"/>
          </p:nvPr>
        </p:nvSpPr>
        <p:spPr bwMode="auto">
          <a:xfrm>
            <a:off x="6553200" y="6248400"/>
            <a:ext cx="1905000" cy="457200"/>
          </a:xfrm>
          <a:prstGeom prst="rect">
            <a:avLst/>
          </a:prstGeom>
        </p:spPr>
        <p:txBody>
          <a:bodyPr vert="horz" wrap="square" lIns="91425" tIns="45700" rIns="91425" bIns="45700" numCol="1" anchor="t" anchorCtr="0" compatLnSpc="1"/>
          <a:lstStyle/>
          <a:p>
            <a:pPr lvl="0" eaLnBrk="1" hangingPunct="1">
              <a:buSzPct val="25000"/>
              <a:buFont typeface="Merriweather Sans" charset="0"/>
              <a:buNone/>
            </a:pPr>
            <a:fld id="{9A0DB2DC-4C9A-4742-B13C-FB6460FD3503}" type="slidenum">
              <a:rPr lang="fi-FI" altLang="fi-FI" i="1" dirty="0">
                <a:solidFill>
                  <a:srgbClr val="000000"/>
                </a:solidFill>
                <a:latin typeface="Merriweather Sans" charset="0"/>
                <a:sym typeface="Merriweather Sans" charset="0"/>
              </a:rPr>
              <a:t>‹#›</a:t>
            </a:fld>
            <a:endParaRPr lang="fi-FI" altLang="fi-FI" i="1" dirty="0">
              <a:solidFill>
                <a:srgbClr val="000000"/>
              </a:solidFill>
              <a:latin typeface="Merriweather Sans" charset="0"/>
              <a:sym typeface="Merriweather Sans"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Otsikko ja taulukko">
    <p:bg>
      <p:bgPr>
        <a:solidFill>
          <a:srgbClr val="FFFFFF"/>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342900"/>
            <a:ext cx="7772400" cy="1104900"/>
          </a:xfrm>
        </p:spPr>
        <p:txBody>
          <a:bodyPr/>
          <a:lstStyle/>
          <a:p>
            <a:r>
              <a:rPr lang="fi-FI" noProof="1"/>
              <a:t>Muokkaa ots. perustyyl. napsautt.</a:t>
            </a:r>
          </a:p>
        </p:txBody>
      </p:sp>
      <p:sp>
        <p:nvSpPr>
          <p:cNvPr id="3" name="Taulukon paikkamerkki 2"/>
          <p:cNvSpPr>
            <a:spLocks noGrp="1"/>
          </p:cNvSpPr>
          <p:nvPr>
            <p:ph type="tbl" idx="1"/>
          </p:nvPr>
        </p:nvSpPr>
        <p:spPr>
          <a:xfrm>
            <a:off x="838200" y="1752601"/>
            <a:ext cx="7772400" cy="4114800"/>
          </a:xfrm>
        </p:spPr>
        <p:txBody>
          <a:bodyPr vert="horz" wrap="square" lIns="91425" tIns="91425" rIns="91425" bIns="91425"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fi-FI"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Verdana" panose="020B0604030504040204"/>
            </a:endParaRPr>
          </a:p>
        </p:txBody>
      </p:sp>
      <p:sp>
        <p:nvSpPr>
          <p:cNvPr id="4" name="Rectangle 17"/>
          <p:cNvSpPr>
            <a:spLocks noGrp="1" noChangeArrowheads="1"/>
          </p:cNvSpPr>
          <p:nvPr>
            <p:ph type="dt" sz="half" idx="2"/>
          </p:nvPr>
        </p:nvSpPr>
        <p:spPr>
          <a:xfrm>
            <a:off x="381000" y="6323013"/>
            <a:ext cx="1905000" cy="457200"/>
          </a:xfrm>
          <a:prstGeom prst="rect">
            <a:avLst/>
          </a:prstGeom>
        </p:spPr>
        <p:txBody>
          <a:bodyPr/>
          <a:lstStyle>
            <a:lvl1pPr eaLnBrk="0" hangingPunc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fi-FI"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Rectangle 18"/>
          <p:cNvSpPr>
            <a:spLocks noGrp="1" noChangeArrowheads="1"/>
          </p:cNvSpPr>
          <p:nvPr>
            <p:ph type="ftr" sz="quarter" idx="3"/>
          </p:nvPr>
        </p:nvSpPr>
        <p:spPr>
          <a:xfrm>
            <a:off x="3124200" y="6323013"/>
            <a:ext cx="2895600" cy="457200"/>
          </a:xfrm>
          <a:prstGeom prst="rect">
            <a:avLst/>
          </a:prstGeom>
        </p:spPr>
        <p:txBody>
          <a:bodyPr/>
          <a:lstStyle>
            <a:lvl1pPr eaLnBrk="0" hangingPunct="0">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fi-FI"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Rehtori Kari Rajala - Elimäen lukio</a:t>
            </a:r>
          </a:p>
        </p:txBody>
      </p:sp>
      <p:sp>
        <p:nvSpPr>
          <p:cNvPr id="6" name="Rectangle 19"/>
          <p:cNvSpPr>
            <a:spLocks noGrp="1" noChangeArrowheads="1"/>
          </p:cNvSpPr>
          <p:nvPr>
            <p:ph type="sldNum" sz="quarter" idx="4"/>
          </p:nvPr>
        </p:nvSpPr>
        <p:spPr>
          <a:xfrm>
            <a:off x="6858000" y="6323013"/>
            <a:ext cx="1905000" cy="457200"/>
          </a:xfrm>
          <a:prstGeom prst="rect">
            <a:avLst/>
          </a:prstGeom>
        </p:spPr>
        <p:txBody>
          <a:bodyPr vert="horz" wrap="square" lIns="91440" tIns="45720" rIns="91440" bIns="45720" numCol="1" anchor="t" anchorCtr="0" compatLnSpc="1"/>
          <a:lstStyle/>
          <a:p>
            <a:pPr lvl="0">
              <a:buNone/>
            </a:pPr>
            <a:fld id="{9A0DB2DC-4C9A-4742-B13C-FB6460FD3503}" type="slidenum">
              <a:rPr lang="fi-FI" altLang="fi-FI" dirty="0"/>
              <a:t>‹#›</a:t>
            </a:fld>
            <a:endParaRPr lang="fi-FI" altLang="fi-F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Title and Tex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Text Placeholder 2"/>
          <p:cNvSpPr>
            <a:spLocks noGrp="1"/>
          </p:cNvSpPr>
          <p:nvPr>
            <p:ph type="body"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838200" y="6356350"/>
            <a:ext cx="2743200" cy="365125"/>
          </a:xfrm>
        </p:spPr>
        <p:txBody>
          <a:bodyPr/>
          <a:lstStyle>
            <a:lvl1pPr eaLnBrk="1" hangingPunct="1">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fld id="{8456D252-70F5-4F66-BF6C-42FBF9ED435C}" type="datetimeFigureOut">
              <a:rPr kumimoji="0" lang="en-US" sz="2400" b="0" i="0" u="none" strike="noStrike" kern="1200" cap="none" spc="0" normalizeH="0" baseline="0" noProof="1">
                <a:ln>
                  <a:noFill/>
                </a:ln>
                <a:solidFill>
                  <a:schemeClr val="tx1"/>
                </a:solidFill>
                <a:effectLst/>
                <a:uLnTx/>
                <a:uFillTx/>
                <a:latin typeface="Times New Roman" panose="02020603050405020304" pitchFamily="18" charset="0"/>
                <a:ea typeface="+mn-ea"/>
                <a:cs typeface="+mn-cs"/>
              </a:rPr>
              <a:t>4/22/2025</a:t>
            </a:fld>
            <a:endParaRPr kumimoji="0" lang="en-US" sz="2400" b="0" i="0" u="none" strike="noStrike" kern="1200" cap="none" spc="0" normalizeH="0" baseline="0" noProof="1">
              <a:ln>
                <a:noFill/>
              </a:ln>
              <a:solidFill>
                <a:schemeClr val="tx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4038600" y="6356350"/>
            <a:ext cx="4114800" cy="365125"/>
          </a:xfrm>
        </p:spPr>
        <p:txBody>
          <a:bodyPr/>
          <a:lstStyle>
            <a:lvl1pPr eaLnBrk="1" hangingPunct="1">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1">
              <a:ln>
                <a:noFill/>
              </a:ln>
              <a:solidFill>
                <a:schemeClr val="tx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p>
            <a:pPr lvl="0" eaLnBrk="1" hangingPunct="1">
              <a:buNone/>
            </a:pPr>
            <a:fld id="{9A0DB2DC-4C9A-4742-B13C-FB6460FD3503}" type="slidenum">
              <a:rPr lang="en-US" altLang="zh-CN" dirty="0">
                <a:ea typeface="SimSun" panose="02010600030101010101" pitchFamily="2" charset="-122"/>
              </a:rPr>
              <a:t>‹#›</a:t>
            </a:fld>
            <a:endParaRPr lang="en-US" altLang="zh-CN" dirty="0">
              <a:ea typeface="SimSun"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Shape 10"/>
          <p:cNvPicPr preferRelativeResize="0">
            <a:picLocks noChangeAspect="1"/>
          </p:cNvPicPr>
          <p:nvPr/>
        </p:nvPicPr>
        <p:blipFill>
          <a:blip r:embed="rId11"/>
          <a:stretch>
            <a:fillRect/>
          </a:stretch>
        </p:blipFill>
        <p:spPr>
          <a:xfrm>
            <a:off x="-12700" y="-9525"/>
            <a:ext cx="9169400" cy="6877050"/>
          </a:xfrm>
          <a:prstGeom prst="rect">
            <a:avLst/>
          </a:prstGeom>
          <a:noFill/>
          <a:ln w="9525">
            <a:noFill/>
          </a:ln>
        </p:spPr>
      </p:pic>
      <p:sp>
        <p:nvSpPr>
          <p:cNvPr id="1027" name="Shape 11"/>
          <p:cNvSpPr txBox="1">
            <a:spLocks noGrp="1"/>
          </p:cNvSpPr>
          <p:nvPr>
            <p:ph type="title"/>
          </p:nvPr>
        </p:nvSpPr>
        <p:spPr>
          <a:xfrm>
            <a:off x="685800" y="228600"/>
            <a:ext cx="7772400" cy="914400"/>
          </a:xfrm>
          <a:prstGeom prst="rect">
            <a:avLst/>
          </a:prstGeom>
          <a:noFill/>
          <a:ln w="9525">
            <a:noFill/>
          </a:ln>
        </p:spPr>
        <p:txBody>
          <a:bodyPr lIns="91425" tIns="91425" rIns="91425" bIns="91425" anchor="ctr" anchorCtr="0"/>
          <a:lstStyle/>
          <a:p>
            <a:pPr lvl="0"/>
            <a:endParaRPr lang="fi-FI" altLang="fi-FI" dirty="0"/>
          </a:p>
        </p:txBody>
      </p:sp>
      <p:sp>
        <p:nvSpPr>
          <p:cNvPr id="1028" name="Shape 12"/>
          <p:cNvSpPr txBox="1">
            <a:spLocks noGrp="1"/>
          </p:cNvSpPr>
          <p:nvPr>
            <p:ph type="body"/>
          </p:nvPr>
        </p:nvSpPr>
        <p:spPr>
          <a:xfrm>
            <a:off x="685800" y="1600200"/>
            <a:ext cx="7772400" cy="4495800"/>
          </a:xfrm>
          <a:prstGeom prst="rect">
            <a:avLst/>
          </a:prstGeom>
          <a:noFill/>
          <a:ln w="9525">
            <a:noFill/>
          </a:ln>
        </p:spPr>
        <p:txBody>
          <a:bodyPr lIns="91425" tIns="91425" rIns="91425" bIns="91425"/>
          <a:lstStyle/>
          <a:p>
            <a:pPr lvl="0"/>
            <a:endParaRPr lang="fi-FI" altLang="fi-FI" dirty="0"/>
          </a:p>
        </p:txBody>
      </p:sp>
      <p:sp>
        <p:nvSpPr>
          <p:cNvPr id="1029" name="Shape 13"/>
          <p:cNvSpPr txBox="1"/>
          <p:nvPr/>
        </p:nvSpPr>
        <p:spPr>
          <a:xfrm>
            <a:off x="228600" y="6453188"/>
            <a:ext cx="3429000" cy="277812"/>
          </a:xfrm>
          <a:prstGeom prst="rect">
            <a:avLst/>
          </a:prstGeom>
          <a:noFill/>
          <a:ln w="9525">
            <a:noFill/>
          </a:ln>
        </p:spPr>
        <p:txBody>
          <a:bodyPr lIns="91425" tIns="45700" rIns="91425" bIns="45700"/>
          <a:lstStyle/>
          <a:p>
            <a:pPr lvl="0" eaLnBrk="1" hangingPunct="1">
              <a:buClr>
                <a:srgbClr val="FFFFFF"/>
              </a:buClr>
              <a:buSzPct val="25000"/>
              <a:buFont typeface="Verdana" panose="020B0604030504040204" pitchFamily="34" charset="0"/>
            </a:pPr>
            <a:r>
              <a:rPr lang="fi-FI" altLang="fi-FI" sz="1200" dirty="0">
                <a:solidFill>
                  <a:srgbClr val="FFFFFF"/>
                </a:solidFill>
                <a:latin typeface="Verdana" panose="020B0604030504040204" pitchFamily="34" charset="0"/>
                <a:sym typeface="Verdana" panose="020B0604030504040204" pitchFamily="34" charset="0"/>
              </a:rPr>
              <a:t>Forum 1 – Suomalainen yhteiskunta</a:t>
            </a:r>
            <a:endParaRPr lang="fi-FI" altLang="fi-FI" sz="1200" dirty="0">
              <a:solidFill>
                <a:srgbClr val="FFFFFF"/>
              </a:solidFill>
              <a:latin typeface="Verdana" panose="020B0604030504040204" pitchFamily="34" charset="0"/>
              <a:ea typeface="Verdana" panose="020B0604030504040204" pitchFamily="34" charset="0"/>
              <a:sym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8" r:id="rId6"/>
    <p:sldLayoutId id="2147483659" r:id="rId7"/>
    <p:sldLayoutId id="2147483660" r:id="rId8"/>
    <p:sldLayoutId id="2147483661" r:id="rId9"/>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Shape 10"/>
          <p:cNvPicPr preferRelativeResize="0">
            <a:picLocks noChangeAspect="1"/>
          </p:cNvPicPr>
          <p:nvPr/>
        </p:nvPicPr>
        <p:blipFill>
          <a:blip r:embed="rId11"/>
          <a:stretch>
            <a:fillRect/>
          </a:stretch>
        </p:blipFill>
        <p:spPr>
          <a:xfrm>
            <a:off x="-12700" y="-9525"/>
            <a:ext cx="9169400" cy="6877050"/>
          </a:xfrm>
          <a:prstGeom prst="rect">
            <a:avLst/>
          </a:prstGeom>
          <a:noFill/>
          <a:ln w="9525">
            <a:noFill/>
          </a:ln>
        </p:spPr>
      </p:pic>
      <p:sp>
        <p:nvSpPr>
          <p:cNvPr id="2051" name="Shape 11"/>
          <p:cNvSpPr txBox="1">
            <a:spLocks noGrp="1"/>
          </p:cNvSpPr>
          <p:nvPr>
            <p:ph type="title"/>
          </p:nvPr>
        </p:nvSpPr>
        <p:spPr>
          <a:xfrm>
            <a:off x="685800" y="228600"/>
            <a:ext cx="7772400" cy="914400"/>
          </a:xfrm>
          <a:prstGeom prst="rect">
            <a:avLst/>
          </a:prstGeom>
          <a:noFill/>
          <a:ln w="9525">
            <a:noFill/>
          </a:ln>
        </p:spPr>
        <p:txBody>
          <a:bodyPr lIns="91425" tIns="91425" rIns="91425" bIns="91425" anchor="ctr" anchorCtr="0"/>
          <a:lstStyle/>
          <a:p>
            <a:pPr lvl="0"/>
            <a:endParaRPr lang="fi-FI" altLang="fi-FI" dirty="0"/>
          </a:p>
        </p:txBody>
      </p:sp>
      <p:sp>
        <p:nvSpPr>
          <p:cNvPr id="2052" name="Shape 12"/>
          <p:cNvSpPr txBox="1">
            <a:spLocks noGrp="1"/>
          </p:cNvSpPr>
          <p:nvPr>
            <p:ph type="body"/>
          </p:nvPr>
        </p:nvSpPr>
        <p:spPr>
          <a:xfrm>
            <a:off x="685800" y="1600200"/>
            <a:ext cx="7772400" cy="4495800"/>
          </a:xfrm>
          <a:prstGeom prst="rect">
            <a:avLst/>
          </a:prstGeom>
          <a:noFill/>
          <a:ln w="9525">
            <a:noFill/>
          </a:ln>
        </p:spPr>
        <p:txBody>
          <a:bodyPr lIns="91425" tIns="91425" rIns="91425" bIns="91425"/>
          <a:lstStyle/>
          <a:p>
            <a:pPr lvl="0"/>
            <a:endParaRPr lang="fi-FI" altLang="fi-FI" dirty="0"/>
          </a:p>
        </p:txBody>
      </p:sp>
      <p:sp>
        <p:nvSpPr>
          <p:cNvPr id="2053" name="Shape 13"/>
          <p:cNvSpPr txBox="1"/>
          <p:nvPr/>
        </p:nvSpPr>
        <p:spPr>
          <a:xfrm>
            <a:off x="228600" y="6453188"/>
            <a:ext cx="3429000" cy="277812"/>
          </a:xfrm>
          <a:prstGeom prst="rect">
            <a:avLst/>
          </a:prstGeom>
          <a:noFill/>
          <a:ln w="9525">
            <a:noFill/>
          </a:ln>
        </p:spPr>
        <p:txBody>
          <a:bodyPr lIns="91425" tIns="45700" rIns="91425" bIns="45700"/>
          <a:lstStyle/>
          <a:p>
            <a:pPr lvl="0" eaLnBrk="1" hangingPunct="1">
              <a:buClr>
                <a:srgbClr val="FFFFFF"/>
              </a:buClr>
              <a:buSzPct val="25000"/>
              <a:buFont typeface="Verdana" panose="020B0604030504040204" pitchFamily="34" charset="0"/>
            </a:pPr>
            <a:r>
              <a:rPr lang="fi-FI" altLang="fi-FI" sz="1200" dirty="0">
                <a:solidFill>
                  <a:srgbClr val="FFFFFF"/>
                </a:solidFill>
                <a:latin typeface="Verdana" panose="020B0604030504040204" pitchFamily="34" charset="0"/>
                <a:sym typeface="Verdana" panose="020B0604030504040204" pitchFamily="34" charset="0"/>
              </a:rPr>
              <a:t>Forum 1 – Suomalainen yhteiskunta</a:t>
            </a:r>
            <a:endParaRPr lang="fi-FI" altLang="fi-FI" sz="1200" dirty="0">
              <a:solidFill>
                <a:srgbClr val="FFFFFF"/>
              </a:solidFill>
              <a:latin typeface="Verdana" panose="020B0604030504040204" pitchFamily="34" charset="0"/>
              <a:ea typeface="Verdana" panose="020B0604030504040204" pitchFamily="34" charset="0"/>
              <a:sym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www.kokoomus.fi/" TargetMode="External"/><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www.tuhatkunta.fi/" TargetMode="External"/><Relationship Id="rId4" Type="http://schemas.openxmlformats.org/officeDocument/2006/relationships/hyperlink" Target="http://www.kokoomusnuoret.fi/"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sdp.fi/" TargetMode="External"/><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www.sonk.fi/" TargetMode="External"/><Relationship Id="rId4" Type="http://schemas.openxmlformats.org/officeDocument/2006/relationships/hyperlink" Target="http://www.demarinuoret.fi/"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vasemmistoliitto.fi/" TargetMode="External"/><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upload.wikimedia.org/wikipedia/fi/0/07/Vasemmistoliiton_logo.svg" TargetMode="External"/><Relationship Id="rId4" Type="http://schemas.openxmlformats.org/officeDocument/2006/relationships/hyperlink" Target="http://www.vasemmistonuoret.fi/"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vihreat.fi/" TargetMode="External"/><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tonio.nettisivu.org/suomen-rekisteroidyt-puolueet/350px-suomen_kommunistisen_puolueen_logo_svg/" TargetMode="External"/><Relationship Id="rId4" Type="http://schemas.openxmlformats.org/officeDocument/2006/relationships/hyperlink" Target="http://www.vino.fi/"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perussuomalaiset.fi/"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hyperlink" Target="http://www.ps-nuoret.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www.rkp.fi/"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hyperlink" Target="http://tonio.nettisivu.org/suomen-rekisteroidyt-puolueet/vihreat_rgb-2/" TargetMode="External"/><Relationship Id="rId4" Type="http://schemas.openxmlformats.org/officeDocument/2006/relationships/hyperlink" Target="http://www.su.fi/"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kristillisdemokraatit.fi/"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www.kdnuoret.fi/"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keskusta.fi/"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www.kol.fi/" TargetMode="External"/><Relationship Id="rId4" Type="http://schemas.openxmlformats.org/officeDocument/2006/relationships/hyperlink" Target="http://www.keskustanuoret.f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Shape 88"/>
          <p:cNvPicPr preferRelativeResize="0">
            <a:picLocks noChangeAspect="1"/>
          </p:cNvPicPr>
          <p:nvPr/>
        </p:nvPicPr>
        <p:blipFill>
          <a:blip r:embed="rId3"/>
          <a:stretch>
            <a:fillRect/>
          </a:stretch>
        </p:blipFill>
        <p:spPr>
          <a:xfrm>
            <a:off x="-12700" y="-9525"/>
            <a:ext cx="9169400" cy="6877050"/>
          </a:xfrm>
          <a:prstGeom prst="rect">
            <a:avLst/>
          </a:prstGeom>
          <a:noFill/>
          <a:ln w="9525">
            <a:noFill/>
          </a:ln>
        </p:spPr>
      </p:pic>
      <p:sp>
        <p:nvSpPr>
          <p:cNvPr id="54275" name="Shape 89"/>
          <p:cNvSpPr txBox="1"/>
          <p:nvPr/>
        </p:nvSpPr>
        <p:spPr>
          <a:xfrm>
            <a:off x="4267200" y="1050925"/>
            <a:ext cx="4071938" cy="2890838"/>
          </a:xfrm>
          <a:prstGeom prst="rect">
            <a:avLst/>
          </a:prstGeom>
          <a:noFill/>
          <a:ln w="9525">
            <a:noFill/>
          </a:ln>
        </p:spPr>
        <p:txBody>
          <a:bodyPr lIns="91425" tIns="45700" rIns="91425" bIns="45700"/>
          <a:lstStyle/>
          <a:p>
            <a:pPr eaLnBrk="1" hangingPunct="1">
              <a:buClr>
                <a:srgbClr val="FFFFFF"/>
              </a:buClr>
              <a:buSzPct val="25000"/>
              <a:buFont typeface="Verdana" panose="020B0604030504040204" pitchFamily="34" charset="0"/>
            </a:pPr>
            <a:r>
              <a:rPr lang="fi-FI" altLang="en-US" sz="3600">
                <a:solidFill>
                  <a:srgbClr val="FFFFFF"/>
                </a:solidFill>
                <a:latin typeface="Verdana" panose="020B0604030504040204" pitchFamily="34" charset="0"/>
                <a:sym typeface="Verdana" panose="020B0604030504040204" pitchFamily="34" charset="0"/>
              </a:rPr>
              <a:t>Luku 11</a:t>
            </a:r>
            <a:endParaRPr lang="fi-FI" altLang="en-US" sz="3600" dirty="0">
              <a:solidFill>
                <a:srgbClr val="FFFFFF"/>
              </a:solidFill>
              <a:latin typeface="Verdana" panose="020B0604030504040204" pitchFamily="34" charset="0"/>
              <a:sym typeface="Verdana" panose="020B0604030504040204" pitchFamily="34" charset="0"/>
            </a:endParaRPr>
          </a:p>
          <a:p>
            <a:pPr eaLnBrk="1" hangingPunct="1">
              <a:buClr>
                <a:srgbClr val="FFFFFF"/>
              </a:buClr>
              <a:buSzPct val="25000"/>
            </a:pPr>
            <a:endParaRPr lang="fi-FI" altLang="en-US" sz="3600" dirty="0">
              <a:solidFill>
                <a:srgbClr val="FFFFFF"/>
              </a:solidFill>
              <a:latin typeface="Verdana" panose="020B0604030504040204" pitchFamily="34" charset="0"/>
              <a:sym typeface="Verdana" panose="020B0604030504040204" pitchFamily="34" charset="0"/>
            </a:endParaRPr>
          </a:p>
          <a:p>
            <a:pPr eaLnBrk="1" hangingPunct="1">
              <a:buClr>
                <a:srgbClr val="FFFFFF"/>
              </a:buClr>
              <a:buSzPct val="25000"/>
            </a:pPr>
            <a:r>
              <a:rPr lang="fi-FI" altLang="en-US" sz="3600" b="1" dirty="0">
                <a:solidFill>
                  <a:srgbClr val="FFFFFF"/>
                </a:solidFill>
                <a:latin typeface="Verdana" panose="020B0604030504040204" pitchFamily="34" charset="0"/>
                <a:sym typeface="Verdana" panose="020B0604030504040204" pitchFamily="34" charset="0"/>
              </a:rPr>
              <a:t>Puolueet osana demokratiaa</a:t>
            </a:r>
            <a:endParaRPr lang="fi-FI" altLang="en-US" sz="3600" b="1" dirty="0">
              <a:solidFill>
                <a:srgbClr val="FFFFFF"/>
              </a:solidFill>
              <a:latin typeface="Verdana" panose="020B0604030504040204" pitchFamily="34" charset="0"/>
              <a:ea typeface="Verdana" panose="020B0604030504040204" pitchFamily="34" charset="0"/>
              <a:sym typeface="Verdana" panose="020B0604030504040204" pitchFamily="34" charset="0"/>
            </a:endParaRPr>
          </a:p>
        </p:txBody>
      </p:sp>
      <p:sp>
        <p:nvSpPr>
          <p:cNvPr id="54276" name="Tekstiruutu 4"/>
          <p:cNvSpPr txBox="1"/>
          <p:nvPr/>
        </p:nvSpPr>
        <p:spPr>
          <a:xfrm>
            <a:off x="5376863" y="6099175"/>
            <a:ext cx="3491865" cy="500380"/>
          </a:xfrm>
          <a:prstGeom prst="rect">
            <a:avLst/>
          </a:prstGeom>
          <a:solidFill>
            <a:schemeClr val="accent1"/>
          </a:solidFill>
          <a:ln w="9525">
            <a:noFill/>
          </a:ln>
        </p:spPr>
        <p:txBody>
          <a:bodyPr wrap="none" lIns="100794" tIns="50397" rIns="100794" bIns="50397">
            <a:spAutoFit/>
          </a:bodyPr>
          <a:lstStyle/>
          <a:p>
            <a:r>
              <a:rPr lang="fi-FI" altLang="fi-FI" sz="2600" b="1" dirty="0">
                <a:solidFill>
                  <a:srgbClr val="C00000"/>
                </a:solidFill>
                <a:latin typeface="Times New Roman" panose="02020603050405020304" pitchFamily="18" charset="0"/>
              </a:rPr>
              <a:t>Oppikirjan sivut 84-93.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9600D-C377-FF6D-CAD4-A095DD446211}"/>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14ED04F6-F622-0FAD-AA3E-92C4ABC5C978}"/>
              </a:ext>
            </a:extLst>
          </p:cNvPr>
          <p:cNvSpPr>
            <a:spLocks noGrp="1"/>
          </p:cNvSpPr>
          <p:nvPr>
            <p:ph type="title"/>
          </p:nvPr>
        </p:nvSpPr>
        <p:spPr>
          <a:xfrm>
            <a:off x="179388" y="7938"/>
            <a:ext cx="8785225" cy="719137"/>
          </a:xfrm>
          <a:ln/>
        </p:spPr>
        <p:txBody>
          <a:bodyPr vert="horz" wrap="square" lIns="91425" tIns="91425" rIns="91425" bIns="91425" anchor="ctr" anchorCtr="0"/>
          <a:lstStyle/>
          <a:p>
            <a:pPr eaLnBrk="1" hangingPunct="1">
              <a:spcBef>
                <a:spcPct val="0"/>
              </a:spcBef>
              <a:spcAft>
                <a:spcPct val="0"/>
              </a:spcAft>
              <a:buClr>
                <a:srgbClr val="000000"/>
              </a:buClr>
              <a:buFont typeface="Verdana" panose="020B0604030504040204" pitchFamily="34" charset="0"/>
              <a:buNone/>
            </a:pPr>
            <a:r>
              <a:rPr lang="" altLang="fi-FI" sz="3200" dirty="0">
                <a:solidFill>
                  <a:srgbClr val="000000"/>
                </a:solidFill>
                <a:latin typeface="Calibri" panose="020F0502020204030204" pitchFamily="34" charset="0"/>
                <a:ea typeface="Arial" panose="020B0604020202020204"/>
                <a:cs typeface="Calibri" panose="020F0502020204030204" pitchFamily="34" charset="0"/>
                <a:sym typeface="Verdana" panose="020B0604030504040204" pitchFamily="34" charset="0"/>
              </a:rPr>
              <a:t>Puolueen ministerit (jos puolue on hallituksessa)</a:t>
            </a:r>
            <a:endParaRPr lang="" altLang="fi-FI" sz="3200" b="0" dirty="0">
              <a:solidFill>
                <a:srgbClr val="000000"/>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
        <p:nvSpPr>
          <p:cNvPr id="72707" name="Rectangle 3">
            <a:extLst>
              <a:ext uri="{FF2B5EF4-FFF2-40B4-BE49-F238E27FC236}">
                <a16:creationId xmlns:a16="http://schemas.microsoft.com/office/drawing/2014/main" id="{C4394A55-1121-8AC3-51F8-FF24CC072DF5}"/>
              </a:ext>
            </a:extLst>
          </p:cNvPr>
          <p:cNvSpPr>
            <a:spLocks noGrp="1"/>
          </p:cNvSpPr>
          <p:nvPr>
            <p:ph type="body" idx="1"/>
          </p:nvPr>
        </p:nvSpPr>
        <p:spPr>
          <a:xfrm>
            <a:off x="179388" y="727075"/>
            <a:ext cx="8785224" cy="5438229"/>
          </a:xfrm>
          <a:ln/>
        </p:spPr>
        <p:txBody>
          <a:bodyPr vert="horz" wrap="square" lIns="91425" tIns="91425" rIns="91425" bIns="91425" anchor="t" anchorCtr="0"/>
          <a:lstStyle/>
          <a:p>
            <a:pPr marL="0" indent="0" eaLnBrk="1" hangingPunct="1">
              <a:lnSpc>
                <a:spcPct val="90000"/>
              </a:lnSpc>
              <a:spcAft>
                <a:spcPct val="0"/>
              </a:spcAft>
              <a:buClr>
                <a:schemeClr val="tx1"/>
              </a:buClr>
              <a:buNone/>
            </a:pPr>
            <a:endParaRPr lang="" altLang="fi-FI" sz="3600" b="1" dirty="0">
              <a:solidFill>
                <a:schemeClr val="tx1"/>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Tree>
    <p:extLst>
      <p:ext uri="{BB962C8B-B14F-4D97-AF65-F5344CB8AC3E}">
        <p14:creationId xmlns:p14="http://schemas.microsoft.com/office/powerpoint/2010/main" val="2469845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09F43-1778-B9B1-520E-2151FF36D12B}"/>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B22E61C3-0A32-C66B-B0C9-3C710601306C}"/>
              </a:ext>
            </a:extLst>
          </p:cNvPr>
          <p:cNvSpPr>
            <a:spLocks noGrp="1"/>
          </p:cNvSpPr>
          <p:nvPr>
            <p:ph type="title"/>
          </p:nvPr>
        </p:nvSpPr>
        <p:spPr>
          <a:xfrm>
            <a:off x="179388" y="7938"/>
            <a:ext cx="8785225" cy="719137"/>
          </a:xfrm>
          <a:ln/>
        </p:spPr>
        <p:txBody>
          <a:bodyPr vert="horz" wrap="square" lIns="91425" tIns="91425" rIns="91425" bIns="91425" anchor="ctr" anchorCtr="0"/>
          <a:lstStyle/>
          <a:p>
            <a:pPr eaLnBrk="1" hangingPunct="1">
              <a:spcBef>
                <a:spcPct val="0"/>
              </a:spcBef>
              <a:spcAft>
                <a:spcPct val="0"/>
              </a:spcAft>
              <a:buClr>
                <a:srgbClr val="000000"/>
              </a:buClr>
              <a:buFont typeface="Verdana" panose="020B0604030504040204" pitchFamily="34" charset="0"/>
              <a:buNone/>
            </a:pPr>
            <a:r>
              <a:rPr lang="" altLang="fi-FI" sz="4000" dirty="0">
                <a:solidFill>
                  <a:srgbClr val="000000"/>
                </a:solidFill>
                <a:latin typeface="Calibri" panose="020F0502020204030204" pitchFamily="34" charset="0"/>
                <a:ea typeface="Arial" panose="020B0604020202020204"/>
                <a:cs typeface="Calibri" panose="020F0502020204030204" pitchFamily="34" charset="0"/>
                <a:sym typeface="Verdana" panose="020B0604030504040204" pitchFamily="34" charset="0"/>
              </a:rPr>
              <a:t>Puolueen kannatus</a:t>
            </a:r>
            <a:endParaRPr lang="" altLang="fi-FI" sz="4000" b="0" dirty="0">
              <a:solidFill>
                <a:srgbClr val="000000"/>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
        <p:nvSpPr>
          <p:cNvPr id="72707" name="Rectangle 3">
            <a:extLst>
              <a:ext uri="{FF2B5EF4-FFF2-40B4-BE49-F238E27FC236}">
                <a16:creationId xmlns:a16="http://schemas.microsoft.com/office/drawing/2014/main" id="{9716C3AE-4A48-B7AB-4636-DEABCB95BC44}"/>
              </a:ext>
            </a:extLst>
          </p:cNvPr>
          <p:cNvSpPr>
            <a:spLocks noGrp="1"/>
          </p:cNvSpPr>
          <p:nvPr>
            <p:ph type="body" idx="1"/>
          </p:nvPr>
        </p:nvSpPr>
        <p:spPr>
          <a:xfrm>
            <a:off x="179388" y="727075"/>
            <a:ext cx="8785224" cy="5438229"/>
          </a:xfrm>
          <a:ln/>
        </p:spPr>
        <p:txBody>
          <a:bodyPr vert="horz" wrap="square" lIns="91425" tIns="91425" rIns="91425" bIns="91425" anchor="t" anchorCtr="0"/>
          <a:lstStyle/>
          <a:p>
            <a:pPr marL="0" indent="0" eaLnBrk="1" hangingPunct="1">
              <a:lnSpc>
                <a:spcPct val="90000"/>
              </a:lnSpc>
              <a:spcAft>
                <a:spcPct val="0"/>
              </a:spcAft>
              <a:buClr>
                <a:schemeClr val="tx1"/>
              </a:buClr>
              <a:buNone/>
            </a:pPr>
            <a:endParaRPr lang="" altLang="fi-FI" sz="3600" b="1" dirty="0">
              <a:solidFill>
                <a:schemeClr val="tx1"/>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Tree>
    <p:extLst>
      <p:ext uri="{BB962C8B-B14F-4D97-AF65-F5344CB8AC3E}">
        <p14:creationId xmlns:p14="http://schemas.microsoft.com/office/powerpoint/2010/main" val="2052820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2331C-3FC7-C0E7-F9E8-413ACA3C22DC}"/>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B2194739-DBEB-3340-2AA0-CF34D86D10D7}"/>
              </a:ext>
            </a:extLst>
          </p:cNvPr>
          <p:cNvSpPr>
            <a:spLocks noGrp="1"/>
          </p:cNvSpPr>
          <p:nvPr>
            <p:ph type="title"/>
          </p:nvPr>
        </p:nvSpPr>
        <p:spPr>
          <a:xfrm>
            <a:off x="179388" y="7938"/>
            <a:ext cx="8785225" cy="719137"/>
          </a:xfrm>
          <a:ln/>
        </p:spPr>
        <p:txBody>
          <a:bodyPr vert="horz" wrap="square" lIns="91425" tIns="91425" rIns="91425" bIns="91425" anchor="ctr" anchorCtr="0"/>
          <a:lstStyle/>
          <a:p>
            <a:pPr eaLnBrk="1" hangingPunct="1">
              <a:spcBef>
                <a:spcPct val="0"/>
              </a:spcBef>
              <a:spcAft>
                <a:spcPct val="0"/>
              </a:spcAft>
              <a:buClr>
                <a:srgbClr val="000000"/>
              </a:buClr>
              <a:buFont typeface="Verdana" panose="020B0604030504040204" pitchFamily="34" charset="0"/>
              <a:buNone/>
            </a:pPr>
            <a:r>
              <a:rPr lang="" altLang="fi-FI" sz="4000" dirty="0">
                <a:solidFill>
                  <a:srgbClr val="000000"/>
                </a:solidFill>
                <a:latin typeface="Calibri" panose="020F0502020204030204" pitchFamily="34" charset="0"/>
                <a:ea typeface="Arial" panose="020B0604020202020204"/>
                <a:cs typeface="Calibri" panose="020F0502020204030204" pitchFamily="34" charset="0"/>
                <a:sym typeface="Verdana" panose="020B0604030504040204" pitchFamily="34" charset="0"/>
              </a:rPr>
              <a:t>Puolueen arvot/ideologia</a:t>
            </a:r>
            <a:endParaRPr lang="" altLang="fi-FI" sz="4000" b="0" dirty="0">
              <a:solidFill>
                <a:srgbClr val="000000"/>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
        <p:nvSpPr>
          <p:cNvPr id="72707" name="Rectangle 3">
            <a:extLst>
              <a:ext uri="{FF2B5EF4-FFF2-40B4-BE49-F238E27FC236}">
                <a16:creationId xmlns:a16="http://schemas.microsoft.com/office/drawing/2014/main" id="{8987F268-0445-8BA4-9A8A-05C85FEE225C}"/>
              </a:ext>
            </a:extLst>
          </p:cNvPr>
          <p:cNvSpPr>
            <a:spLocks noGrp="1"/>
          </p:cNvSpPr>
          <p:nvPr>
            <p:ph type="body" idx="1"/>
          </p:nvPr>
        </p:nvSpPr>
        <p:spPr>
          <a:xfrm>
            <a:off x="179388" y="727075"/>
            <a:ext cx="8785224" cy="5438229"/>
          </a:xfrm>
          <a:ln/>
        </p:spPr>
        <p:txBody>
          <a:bodyPr vert="horz" wrap="square" lIns="91425" tIns="91425" rIns="91425" bIns="91425" anchor="t" anchorCtr="0"/>
          <a:lstStyle/>
          <a:p>
            <a:pPr marL="0" indent="0" eaLnBrk="1" hangingPunct="1">
              <a:lnSpc>
                <a:spcPct val="90000"/>
              </a:lnSpc>
              <a:spcAft>
                <a:spcPct val="0"/>
              </a:spcAft>
              <a:buClr>
                <a:schemeClr val="tx1"/>
              </a:buClr>
              <a:buNone/>
            </a:pPr>
            <a:endParaRPr lang="" altLang="fi-FI" sz="3600" b="1" dirty="0">
              <a:solidFill>
                <a:schemeClr val="tx1"/>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Tree>
    <p:extLst>
      <p:ext uri="{BB962C8B-B14F-4D97-AF65-F5344CB8AC3E}">
        <p14:creationId xmlns:p14="http://schemas.microsoft.com/office/powerpoint/2010/main" val="353404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45E6B-E463-814C-5817-35AAE8097ABA}"/>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237B8546-9979-3AD7-0892-56101481CDB7}"/>
              </a:ext>
            </a:extLst>
          </p:cNvPr>
          <p:cNvSpPr>
            <a:spLocks noGrp="1"/>
          </p:cNvSpPr>
          <p:nvPr>
            <p:ph type="title"/>
          </p:nvPr>
        </p:nvSpPr>
        <p:spPr>
          <a:xfrm>
            <a:off x="179388" y="7938"/>
            <a:ext cx="8785225" cy="719137"/>
          </a:xfrm>
          <a:ln/>
        </p:spPr>
        <p:txBody>
          <a:bodyPr vert="horz" wrap="square" lIns="91425" tIns="91425" rIns="91425" bIns="91425" anchor="ctr" anchorCtr="0"/>
          <a:lstStyle/>
          <a:p>
            <a:pPr eaLnBrk="1" hangingPunct="1">
              <a:spcBef>
                <a:spcPct val="0"/>
              </a:spcBef>
              <a:spcAft>
                <a:spcPct val="0"/>
              </a:spcAft>
              <a:buClr>
                <a:srgbClr val="000000"/>
              </a:buClr>
              <a:buFont typeface="Verdana" panose="020B0604030504040204" pitchFamily="34" charset="0"/>
              <a:buNone/>
            </a:pPr>
            <a:r>
              <a:rPr lang="" altLang="fi-FI" sz="4000" dirty="0">
                <a:solidFill>
                  <a:srgbClr val="000000"/>
                </a:solidFill>
                <a:latin typeface="Calibri" panose="020F0502020204030204" pitchFamily="34" charset="0"/>
                <a:ea typeface="Arial" panose="020B0604020202020204"/>
                <a:cs typeface="Calibri" panose="020F0502020204030204" pitchFamily="34" charset="0"/>
                <a:sym typeface="Verdana" panose="020B0604030504040204" pitchFamily="34" charset="0"/>
              </a:rPr>
              <a:t>Puolueelle tärkeitä asioita</a:t>
            </a:r>
            <a:endParaRPr lang="" altLang="fi-FI" sz="4000" b="0" dirty="0">
              <a:solidFill>
                <a:srgbClr val="000000"/>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
        <p:nvSpPr>
          <p:cNvPr id="72707" name="Rectangle 3">
            <a:extLst>
              <a:ext uri="{FF2B5EF4-FFF2-40B4-BE49-F238E27FC236}">
                <a16:creationId xmlns:a16="http://schemas.microsoft.com/office/drawing/2014/main" id="{75B699DE-80BC-DD90-D988-12E2ACD411EA}"/>
              </a:ext>
            </a:extLst>
          </p:cNvPr>
          <p:cNvSpPr>
            <a:spLocks noGrp="1"/>
          </p:cNvSpPr>
          <p:nvPr>
            <p:ph type="body" idx="1"/>
          </p:nvPr>
        </p:nvSpPr>
        <p:spPr>
          <a:xfrm>
            <a:off x="179388" y="727075"/>
            <a:ext cx="8785224" cy="5438229"/>
          </a:xfrm>
          <a:ln/>
        </p:spPr>
        <p:txBody>
          <a:bodyPr vert="horz" wrap="square" lIns="91425" tIns="91425" rIns="91425" bIns="91425" anchor="t" anchorCtr="0"/>
          <a:lstStyle/>
          <a:p>
            <a:pPr marL="0" indent="0" eaLnBrk="1" hangingPunct="1">
              <a:lnSpc>
                <a:spcPct val="90000"/>
              </a:lnSpc>
              <a:spcAft>
                <a:spcPct val="0"/>
              </a:spcAft>
              <a:buClr>
                <a:schemeClr val="tx1"/>
              </a:buClr>
              <a:buNone/>
            </a:pPr>
            <a:endParaRPr lang="" altLang="fi-FI" sz="3600" b="1" dirty="0">
              <a:solidFill>
                <a:schemeClr val="tx1"/>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Tree>
    <p:extLst>
      <p:ext uri="{BB962C8B-B14F-4D97-AF65-F5344CB8AC3E}">
        <p14:creationId xmlns:p14="http://schemas.microsoft.com/office/powerpoint/2010/main" val="413869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2EA8D-0503-769D-7A35-80993E2C9812}"/>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8552832F-C1CF-C18E-01DA-9B2F88F20D05}"/>
              </a:ext>
            </a:extLst>
          </p:cNvPr>
          <p:cNvSpPr>
            <a:spLocks noGrp="1"/>
          </p:cNvSpPr>
          <p:nvPr>
            <p:ph type="title"/>
          </p:nvPr>
        </p:nvSpPr>
        <p:spPr>
          <a:xfrm>
            <a:off x="179388" y="7938"/>
            <a:ext cx="8785225" cy="719137"/>
          </a:xfrm>
          <a:ln/>
        </p:spPr>
        <p:txBody>
          <a:bodyPr vert="horz" wrap="square" lIns="91425" tIns="91425" rIns="91425" bIns="91425" anchor="ctr" anchorCtr="0"/>
          <a:lstStyle/>
          <a:p>
            <a:pPr eaLnBrk="1" hangingPunct="1">
              <a:spcBef>
                <a:spcPct val="0"/>
              </a:spcBef>
              <a:spcAft>
                <a:spcPct val="0"/>
              </a:spcAft>
              <a:buClr>
                <a:srgbClr val="000000"/>
              </a:buClr>
              <a:buFont typeface="Verdana" panose="020B0604030504040204" pitchFamily="34" charset="0"/>
              <a:buNone/>
            </a:pPr>
            <a:r>
              <a:rPr lang="" altLang="fi-FI" sz="4000" dirty="0">
                <a:solidFill>
                  <a:srgbClr val="000000"/>
                </a:solidFill>
                <a:latin typeface="Calibri" panose="020F0502020204030204" pitchFamily="34" charset="0"/>
                <a:ea typeface="Arial" panose="020B0604020202020204"/>
                <a:cs typeface="Calibri" panose="020F0502020204030204" pitchFamily="34" charset="0"/>
                <a:sym typeface="Verdana" panose="020B0604030504040204" pitchFamily="34" charset="0"/>
              </a:rPr>
              <a:t>Puolueen vaalimainoksia/videoita</a:t>
            </a:r>
            <a:endParaRPr lang="" altLang="fi-FI" sz="4000" b="0" dirty="0">
              <a:solidFill>
                <a:srgbClr val="000000"/>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
        <p:nvSpPr>
          <p:cNvPr id="72707" name="Rectangle 3">
            <a:extLst>
              <a:ext uri="{FF2B5EF4-FFF2-40B4-BE49-F238E27FC236}">
                <a16:creationId xmlns:a16="http://schemas.microsoft.com/office/drawing/2014/main" id="{E7B9327E-FE61-C014-CF9E-99349B36BD5B}"/>
              </a:ext>
            </a:extLst>
          </p:cNvPr>
          <p:cNvSpPr>
            <a:spLocks noGrp="1"/>
          </p:cNvSpPr>
          <p:nvPr>
            <p:ph type="body" idx="1"/>
          </p:nvPr>
        </p:nvSpPr>
        <p:spPr>
          <a:xfrm>
            <a:off x="179388" y="727075"/>
            <a:ext cx="8785224" cy="5438229"/>
          </a:xfrm>
          <a:ln/>
        </p:spPr>
        <p:txBody>
          <a:bodyPr vert="horz" wrap="square" lIns="91425" tIns="91425" rIns="91425" bIns="91425" anchor="t" anchorCtr="0"/>
          <a:lstStyle/>
          <a:p>
            <a:pPr marL="0" indent="0" eaLnBrk="1" hangingPunct="1">
              <a:lnSpc>
                <a:spcPct val="90000"/>
              </a:lnSpc>
              <a:spcAft>
                <a:spcPct val="0"/>
              </a:spcAft>
              <a:buClr>
                <a:schemeClr val="tx1"/>
              </a:buClr>
              <a:buNone/>
            </a:pPr>
            <a:endParaRPr lang="" altLang="fi-FI" sz="3600" b="1" dirty="0">
              <a:solidFill>
                <a:schemeClr val="tx1"/>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Tree>
    <p:extLst>
      <p:ext uri="{BB962C8B-B14F-4D97-AF65-F5344CB8AC3E}">
        <p14:creationId xmlns:p14="http://schemas.microsoft.com/office/powerpoint/2010/main" val="170800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CE4DF-DF2A-67D2-08B5-8269CD6CF4B2}"/>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4C9779E6-EE9D-15D4-E09F-C244EBC3EAB3}"/>
              </a:ext>
            </a:extLst>
          </p:cNvPr>
          <p:cNvSpPr>
            <a:spLocks noGrp="1"/>
          </p:cNvSpPr>
          <p:nvPr>
            <p:ph type="title"/>
          </p:nvPr>
        </p:nvSpPr>
        <p:spPr>
          <a:xfrm>
            <a:off x="179388" y="7938"/>
            <a:ext cx="8785225" cy="719137"/>
          </a:xfrm>
          <a:ln/>
        </p:spPr>
        <p:txBody>
          <a:bodyPr vert="horz" wrap="square" lIns="91425" tIns="91425" rIns="91425" bIns="91425" anchor="ctr" anchorCtr="0"/>
          <a:lstStyle/>
          <a:p>
            <a:pPr eaLnBrk="1" hangingPunct="1">
              <a:spcBef>
                <a:spcPct val="0"/>
              </a:spcBef>
              <a:spcAft>
                <a:spcPct val="0"/>
              </a:spcAft>
              <a:buClr>
                <a:srgbClr val="000000"/>
              </a:buClr>
              <a:buFont typeface="Verdana" panose="020B0604030504040204" pitchFamily="34" charset="0"/>
              <a:buNone/>
            </a:pPr>
            <a:r>
              <a:rPr lang="" altLang="fi-FI" sz="4000" dirty="0">
                <a:solidFill>
                  <a:srgbClr val="000000"/>
                </a:solidFill>
                <a:latin typeface="Calibri" panose="020F0502020204030204" pitchFamily="34" charset="0"/>
                <a:ea typeface="Arial" panose="020B0604020202020204"/>
                <a:cs typeface="Calibri" panose="020F0502020204030204" pitchFamily="34" charset="0"/>
                <a:sym typeface="Verdana" panose="020B0604030504040204" pitchFamily="34" charset="0"/>
              </a:rPr>
              <a:t>Puolueen nykyinen kannatus</a:t>
            </a:r>
            <a:endParaRPr lang="" altLang="fi-FI" sz="4000" b="0" dirty="0">
              <a:solidFill>
                <a:srgbClr val="000000"/>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
        <p:nvSpPr>
          <p:cNvPr id="72707" name="Rectangle 3">
            <a:extLst>
              <a:ext uri="{FF2B5EF4-FFF2-40B4-BE49-F238E27FC236}">
                <a16:creationId xmlns:a16="http://schemas.microsoft.com/office/drawing/2014/main" id="{8CE549E4-ECEC-6EE7-9120-A1FDCDE693B3}"/>
              </a:ext>
            </a:extLst>
          </p:cNvPr>
          <p:cNvSpPr>
            <a:spLocks noGrp="1"/>
          </p:cNvSpPr>
          <p:nvPr>
            <p:ph type="body" idx="1"/>
          </p:nvPr>
        </p:nvSpPr>
        <p:spPr>
          <a:xfrm>
            <a:off x="179388" y="727075"/>
            <a:ext cx="8785224" cy="5438229"/>
          </a:xfrm>
          <a:ln/>
        </p:spPr>
        <p:txBody>
          <a:bodyPr vert="horz" wrap="square" lIns="91425" tIns="91425" rIns="91425" bIns="91425" anchor="t" anchorCtr="0"/>
          <a:lstStyle/>
          <a:p>
            <a:pPr marL="0" indent="0" eaLnBrk="1" hangingPunct="1">
              <a:lnSpc>
                <a:spcPct val="90000"/>
              </a:lnSpc>
              <a:spcAft>
                <a:spcPct val="0"/>
              </a:spcAft>
              <a:buClr>
                <a:schemeClr val="tx1"/>
              </a:buClr>
              <a:buNone/>
            </a:pPr>
            <a:endParaRPr lang="" altLang="fi-FI" sz="3600" b="1" dirty="0">
              <a:solidFill>
                <a:schemeClr val="tx1"/>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Tree>
    <p:extLst>
      <p:ext uri="{BB962C8B-B14F-4D97-AF65-F5344CB8AC3E}">
        <p14:creationId xmlns:p14="http://schemas.microsoft.com/office/powerpoint/2010/main" val="282454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449C6-0291-BFE7-11DA-4B070F1E6680}"/>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9C2CEEC5-7944-8C22-7E02-ED1AC87A27CF}"/>
              </a:ext>
            </a:extLst>
          </p:cNvPr>
          <p:cNvSpPr>
            <a:spLocks noGrp="1"/>
          </p:cNvSpPr>
          <p:nvPr>
            <p:ph type="title"/>
          </p:nvPr>
        </p:nvSpPr>
        <p:spPr>
          <a:xfrm>
            <a:off x="179388" y="7938"/>
            <a:ext cx="8785225" cy="719137"/>
          </a:xfrm>
          <a:ln/>
        </p:spPr>
        <p:txBody>
          <a:bodyPr vert="horz" wrap="square" lIns="91425" tIns="91425" rIns="91425" bIns="91425" anchor="ctr" anchorCtr="0"/>
          <a:lstStyle/>
          <a:p>
            <a:pPr eaLnBrk="1" hangingPunct="1">
              <a:spcBef>
                <a:spcPct val="0"/>
              </a:spcBef>
              <a:spcAft>
                <a:spcPct val="0"/>
              </a:spcAft>
              <a:buClr>
                <a:srgbClr val="000000"/>
              </a:buClr>
              <a:buFont typeface="Verdana" panose="020B0604030504040204" pitchFamily="34" charset="0"/>
              <a:buNone/>
            </a:pPr>
            <a:r>
              <a:rPr lang="" altLang="fi-FI" sz="4000" dirty="0">
                <a:solidFill>
                  <a:srgbClr val="000000"/>
                </a:solidFill>
                <a:latin typeface="Calibri" panose="020F0502020204030204" pitchFamily="34" charset="0"/>
                <a:ea typeface="Arial" panose="020B0604020202020204"/>
                <a:cs typeface="Calibri" panose="020F0502020204030204" pitchFamily="34" charset="0"/>
                <a:sym typeface="Verdana" panose="020B0604030504040204" pitchFamily="34" charset="0"/>
              </a:rPr>
              <a:t>Muuta</a:t>
            </a:r>
            <a:endParaRPr lang="" altLang="fi-FI" sz="4000" b="0" dirty="0">
              <a:solidFill>
                <a:srgbClr val="000000"/>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
        <p:nvSpPr>
          <p:cNvPr id="72707" name="Rectangle 3">
            <a:extLst>
              <a:ext uri="{FF2B5EF4-FFF2-40B4-BE49-F238E27FC236}">
                <a16:creationId xmlns:a16="http://schemas.microsoft.com/office/drawing/2014/main" id="{61347528-560D-ADE0-B922-1CE9E64BF8C8}"/>
              </a:ext>
            </a:extLst>
          </p:cNvPr>
          <p:cNvSpPr>
            <a:spLocks noGrp="1"/>
          </p:cNvSpPr>
          <p:nvPr>
            <p:ph type="body" idx="1"/>
          </p:nvPr>
        </p:nvSpPr>
        <p:spPr>
          <a:xfrm>
            <a:off x="179388" y="727075"/>
            <a:ext cx="8785224" cy="5438229"/>
          </a:xfrm>
          <a:ln/>
        </p:spPr>
        <p:txBody>
          <a:bodyPr vert="horz" wrap="square" lIns="91425" tIns="91425" rIns="91425" bIns="91425" anchor="t" anchorCtr="0"/>
          <a:lstStyle/>
          <a:p>
            <a:pPr marL="0" indent="0" eaLnBrk="1" hangingPunct="1">
              <a:lnSpc>
                <a:spcPct val="90000"/>
              </a:lnSpc>
              <a:spcAft>
                <a:spcPct val="0"/>
              </a:spcAft>
              <a:buClr>
                <a:schemeClr val="tx1"/>
              </a:buClr>
              <a:buNone/>
            </a:pPr>
            <a:endParaRPr lang="" altLang="fi-FI" sz="3600" b="1" dirty="0">
              <a:solidFill>
                <a:schemeClr val="tx1"/>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Tree>
    <p:extLst>
      <p:ext uri="{BB962C8B-B14F-4D97-AF65-F5344CB8AC3E}">
        <p14:creationId xmlns:p14="http://schemas.microsoft.com/office/powerpoint/2010/main" val="3500492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s://digikirja-kehys.otava.fi/wp-content/uploads/asteikko_issues/issue31/page4348/9cee5093e62b988f45ad25b35de60c0c.jpg"/>
          <p:cNvPicPr>
            <a:picLocks noChangeAspect="1"/>
          </p:cNvPicPr>
          <p:nvPr/>
        </p:nvPicPr>
        <p:blipFill>
          <a:blip r:embed="rId2"/>
          <a:stretch>
            <a:fillRect/>
          </a:stretch>
        </p:blipFill>
        <p:spPr>
          <a:xfrm>
            <a:off x="1079500" y="260350"/>
            <a:ext cx="6985000" cy="5956300"/>
          </a:xfrm>
          <a:prstGeom prst="rect">
            <a:avLst/>
          </a:prstGeom>
          <a:noFill/>
          <a:ln w="9525">
            <a:noFill/>
          </a:ln>
        </p:spPr>
      </p:pic>
      <p:sp>
        <p:nvSpPr>
          <p:cNvPr id="82959" name="Tekstiruutu 2"/>
          <p:cNvSpPr txBox="1"/>
          <p:nvPr/>
        </p:nvSpPr>
        <p:spPr>
          <a:xfrm>
            <a:off x="250825" y="260350"/>
            <a:ext cx="766763" cy="461963"/>
          </a:xfrm>
          <a:prstGeom prst="rect">
            <a:avLst/>
          </a:prstGeom>
          <a:noFill/>
          <a:ln w="9525">
            <a:noFill/>
          </a:ln>
        </p:spPr>
        <p:txBody>
          <a:bodyPr wrap="none">
            <a:spAutoFit/>
          </a:bodyPr>
          <a:lstStyle/>
          <a:p>
            <a:r>
              <a:rPr lang="fi-FI" altLang="fi-FI" dirty="0">
                <a:latin typeface="Times New Roman" panose="02020603050405020304" pitchFamily="18" charset="0"/>
              </a:rPr>
              <a:t>s. 44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Kuva 1"/>
          <p:cNvPicPr>
            <a:picLocks noChangeAspect="1"/>
          </p:cNvPicPr>
          <p:nvPr/>
        </p:nvPicPr>
        <p:blipFill>
          <a:blip r:embed="rId2"/>
          <a:stretch>
            <a:fillRect/>
          </a:stretch>
        </p:blipFill>
        <p:spPr>
          <a:xfrm>
            <a:off x="1042988" y="188913"/>
            <a:ext cx="7048500" cy="610552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s://digikirja-kehys.otava.fi/wp-content/uploads/asteikko_issues/issue31/page4348/464b50af51f3ae6bd0b846b366e83291.png"/>
          <p:cNvPicPr>
            <a:picLocks noChangeAspect="1"/>
          </p:cNvPicPr>
          <p:nvPr/>
        </p:nvPicPr>
        <p:blipFill>
          <a:blip r:embed="rId2"/>
          <a:stretch>
            <a:fillRect/>
          </a:stretch>
        </p:blipFill>
        <p:spPr>
          <a:xfrm>
            <a:off x="179388" y="188913"/>
            <a:ext cx="8785225" cy="5976937"/>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Sisällön paikkamerkki 6" descr="Sivut dokumentista KY_taitto2.jpg"/>
          <p:cNvPicPr>
            <a:picLocks noGrp="1" noChangeAspect="1"/>
          </p:cNvPicPr>
          <p:nvPr>
            <p:ph idx="4294967295"/>
          </p:nvPr>
        </p:nvPicPr>
        <p:blipFill>
          <a:blip r:embed="rId3">
            <a:clrChange>
              <a:clrFrom>
                <a:srgbClr val="FFEFD6"/>
              </a:clrFrom>
              <a:clrTo>
                <a:srgbClr val="FFEFD6">
                  <a:alpha val="0"/>
                </a:srgbClr>
              </a:clrTo>
            </a:clrChange>
          </a:blip>
          <a:srcRect l="1344" b="5722"/>
          <a:stretch>
            <a:fillRect/>
          </a:stretch>
        </p:blipFill>
        <p:spPr>
          <a:xfrm>
            <a:off x="1547813" y="0"/>
            <a:ext cx="6059487" cy="6381750"/>
          </a:xfr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Kuva 2"/>
          <p:cNvPicPr>
            <a:picLocks noChangeAspect="1"/>
          </p:cNvPicPr>
          <p:nvPr/>
        </p:nvPicPr>
        <p:blipFill>
          <a:blip r:embed="rId2"/>
          <a:stretch>
            <a:fillRect/>
          </a:stretch>
        </p:blipFill>
        <p:spPr>
          <a:xfrm>
            <a:off x="1547813" y="188913"/>
            <a:ext cx="6048375" cy="6119812"/>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Table Placeholder 5" descr="5. Puolueiden arvokartta"/>
          <p:cNvPicPr>
            <a:picLocks noGrp="1" noChangeAspect="1"/>
          </p:cNvPicPr>
          <p:nvPr>
            <p:ph type="tbl" idx="1"/>
          </p:nvPr>
        </p:nvPicPr>
        <p:blipFill>
          <a:blip r:embed="rId2"/>
          <a:srcRect/>
          <a:stretch>
            <a:fillRect/>
          </a:stretch>
        </p:blipFill>
        <p:spPr>
          <a:xfrm>
            <a:off x="188913" y="201613"/>
            <a:ext cx="8748712" cy="6107112"/>
          </a:xfr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Kuva 1"/>
          <p:cNvPicPr>
            <a:picLocks noChangeAspect="1"/>
          </p:cNvPicPr>
          <p:nvPr/>
        </p:nvPicPr>
        <p:blipFill>
          <a:blip r:embed="rId2"/>
          <a:stretch>
            <a:fillRect/>
          </a:stretch>
        </p:blipFill>
        <p:spPr>
          <a:xfrm>
            <a:off x="31750" y="9525"/>
            <a:ext cx="9112250" cy="6156325"/>
          </a:xfrm>
          <a:prstGeom prst="rect">
            <a:avLst/>
          </a:prstGeom>
          <a:noFill/>
          <a:ln w="9525">
            <a:noFill/>
          </a:ln>
        </p:spPr>
      </p:pic>
    </p:spTree>
    <p:extLst>
      <p:ext uri="{BB962C8B-B14F-4D97-AF65-F5344CB8AC3E}">
        <p14:creationId xmlns:p14="http://schemas.microsoft.com/office/powerpoint/2010/main" val="821813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Kuvan paikkamerkki 18" descr="Kuva, joka sisältää kohteen kalenteri&#10;&#10;Kuvaus luotu automaattisesti"/>
          <p:cNvPicPr>
            <a:picLocks noGrp="1" noChangeAspect="1"/>
          </p:cNvPicPr>
          <p:nvPr>
            <p:ph type="pic" idx="2"/>
          </p:nvPr>
        </p:nvPicPr>
        <p:blipFill>
          <a:blip r:embed="rId2"/>
          <a:srcRect l="11642" r="11642"/>
          <a:stretch>
            <a:fillRect/>
          </a:stretch>
        </p:blipFill>
        <p:spPr>
          <a:xfrm>
            <a:off x="287338" y="692150"/>
            <a:ext cx="8569325" cy="4897438"/>
          </a:xfrm>
          <a:ln/>
        </p:spPr>
      </p:pic>
      <p:sp>
        <p:nvSpPr>
          <p:cNvPr id="94211" name="Otsikko 1"/>
          <p:cNvSpPr>
            <a:spLocks noGrp="1"/>
          </p:cNvSpPr>
          <p:nvPr>
            <p:ph type="title"/>
          </p:nvPr>
        </p:nvSpPr>
        <p:spPr>
          <a:xfrm>
            <a:off x="1865313" y="115888"/>
            <a:ext cx="5486400" cy="1009650"/>
          </a:xfrm>
          <a:ln/>
        </p:spPr>
        <p:txBody>
          <a:bodyPr vert="horz" wrap="square" lIns="91425" tIns="91425" rIns="91425" bIns="91425" anchor="b" anchorCtr="0"/>
          <a:lstStyle/>
          <a:p>
            <a:pPr algn="ctr">
              <a:spcBef>
                <a:spcPct val="0"/>
              </a:spcBef>
              <a:spcAft>
                <a:spcPct val="0"/>
              </a:spcAft>
              <a:buClr>
                <a:srgbClr val="000000"/>
              </a:buClr>
              <a:buFont typeface="Verdana" panose="020B0604030504040204" pitchFamily="34" charset="0"/>
              <a:buNone/>
            </a:pPr>
            <a:r>
              <a:rPr lang="fi-FI" altLang="fi-FI" sz="3200" dirty="0">
                <a:solidFill>
                  <a:srgbClr val="000000"/>
                </a:solidFill>
                <a:latin typeface="Verdana" panose="020B0604030504040204" pitchFamily="34" charset="0"/>
                <a:ea typeface="Arial" panose="020B0604020202020204"/>
                <a:cs typeface="Verdana" panose="020B0604030504040204" pitchFamily="34" charset="0"/>
                <a:sym typeface="Verdana" panose="020B0604030504040204" pitchFamily="34" charset="0"/>
              </a:rPr>
              <a:t>Eduskuntavaalit 2023</a:t>
            </a:r>
            <a:endParaRPr lang="fi-FI" altLang="fi-FI" sz="3200" dirty="0">
              <a:solidFill>
                <a:srgbClr val="000000"/>
              </a:solidFill>
              <a:latin typeface="Verdana" panose="020B0604030504040204" pitchFamily="34" charset="0"/>
              <a:ea typeface="Verdana" panose="020B0604030504040204" pitchFamily="34" charset="0"/>
              <a:cs typeface="Arial" panose="020B0604020202020204"/>
              <a:sym typeface="Verdan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Otsikko 1"/>
          <p:cNvSpPr>
            <a:spLocks noGrp="1"/>
          </p:cNvSpPr>
          <p:nvPr>
            <p:ph type="title"/>
          </p:nvPr>
        </p:nvSpPr>
        <p:spPr>
          <a:xfrm>
            <a:off x="1828800" y="333375"/>
            <a:ext cx="5486400" cy="1008063"/>
          </a:xfrm>
          <a:ln/>
        </p:spPr>
        <p:txBody>
          <a:bodyPr vert="horz" wrap="square" lIns="91425" tIns="91425" rIns="91425" bIns="91425" anchor="b" anchorCtr="0"/>
          <a:lstStyle/>
          <a:p>
            <a:pPr algn="ctr">
              <a:spcBef>
                <a:spcPct val="0"/>
              </a:spcBef>
              <a:spcAft>
                <a:spcPct val="0"/>
              </a:spcAft>
              <a:buClr>
                <a:srgbClr val="000000"/>
              </a:buClr>
              <a:buFont typeface="Verdana" panose="020B0604030504040204" pitchFamily="34" charset="0"/>
              <a:buNone/>
            </a:pPr>
            <a:r>
              <a:rPr lang="fi-FI" altLang="fi-FI" sz="3200" dirty="0">
                <a:solidFill>
                  <a:srgbClr val="000000"/>
                </a:solidFill>
                <a:latin typeface="Verdana" panose="020B0604030504040204" pitchFamily="34" charset="0"/>
                <a:ea typeface="Arial" panose="020B0604020202020204"/>
                <a:cs typeface="Verdana" panose="020B0604030504040204" pitchFamily="34" charset="0"/>
                <a:sym typeface="Verdana" panose="020B0604030504040204" pitchFamily="34" charset="0"/>
              </a:rPr>
              <a:t>Eduskuntavaalit 2023</a:t>
            </a:r>
            <a:br>
              <a:rPr lang="fi-FI" altLang="fi-FI" sz="3200" dirty="0">
                <a:solidFill>
                  <a:srgbClr val="000000"/>
                </a:solidFill>
                <a:latin typeface="Verdana" panose="020B0604030504040204" pitchFamily="34" charset="0"/>
                <a:ea typeface="Arial" panose="020B0604020202020204"/>
                <a:cs typeface="Verdana" panose="020B0604030504040204" pitchFamily="34" charset="0"/>
                <a:sym typeface="Verdana" panose="020B0604030504040204" pitchFamily="34" charset="0"/>
              </a:rPr>
            </a:br>
            <a:r>
              <a:rPr lang="fi-FI" altLang="fi-FI" sz="3200" dirty="0">
                <a:solidFill>
                  <a:srgbClr val="000000"/>
                </a:solidFill>
                <a:latin typeface="Verdana" panose="020B0604030504040204" pitchFamily="34" charset="0"/>
                <a:ea typeface="Arial" panose="020B0604020202020204"/>
                <a:cs typeface="Verdana" panose="020B0604030504040204" pitchFamily="34" charset="0"/>
                <a:sym typeface="Verdana" panose="020B0604030504040204" pitchFamily="34" charset="0"/>
              </a:rPr>
              <a:t>Kaakkois-Suomi</a:t>
            </a:r>
            <a:endParaRPr lang="fi-FI" altLang="fi-FI" sz="3200" dirty="0">
              <a:solidFill>
                <a:srgbClr val="000000"/>
              </a:solidFill>
              <a:latin typeface="Verdana" panose="020B0604030504040204" pitchFamily="34" charset="0"/>
              <a:ea typeface="Verdana" panose="020B0604030504040204" pitchFamily="34" charset="0"/>
              <a:cs typeface="Arial" panose="020B0604020202020204"/>
              <a:sym typeface="Verdana" panose="020B0604030504040204" pitchFamily="34" charset="0"/>
            </a:endParaRPr>
          </a:p>
        </p:txBody>
      </p:sp>
      <p:pic>
        <p:nvPicPr>
          <p:cNvPr id="99331" name="Kuvan paikkamerkki 4" descr="Kuva, joka sisältää kohteen kalenteri&#10;&#10;Kuvaus luotu automaattisesti"/>
          <p:cNvPicPr>
            <a:picLocks noGrp="1" noChangeAspect="1"/>
          </p:cNvPicPr>
          <p:nvPr>
            <p:ph type="pic" idx="2"/>
          </p:nvPr>
        </p:nvPicPr>
        <p:blipFill>
          <a:blip r:embed="rId2"/>
          <a:srcRect t="1144" b="1144"/>
          <a:stretch>
            <a:fillRect/>
          </a:stretch>
        </p:blipFill>
        <p:spPr>
          <a:xfrm>
            <a:off x="215900" y="1341438"/>
            <a:ext cx="8712200" cy="4575175"/>
          </a:xfr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idx="4294967295"/>
          </p:nvPr>
        </p:nvSpPr>
        <p:spPr>
          <a:xfrm>
            <a:off x="0" y="0"/>
            <a:ext cx="8388350" cy="863600"/>
          </a:xfrm>
          <a:solidFill>
            <a:schemeClr val="bg1">
              <a:alpha val="100000"/>
            </a:schemeClr>
          </a:solidFill>
          <a:ln/>
        </p:spPr>
        <p:txBody>
          <a:bodyPr vert="horz" wrap="square" lIns="91390" tIns="45697" rIns="91390" bIns="45697" anchor="ctr" anchorCtr="0"/>
          <a:lstStyle/>
          <a:p>
            <a:pPr algn="ctr" eaLnBrk="1" hangingPunct="1"/>
            <a:r>
              <a:rPr lang="fi-FI" altLang="fi-FI" sz="2800" b="1" dirty="0">
                <a:latin typeface="Verdana" panose="020B0604030504040204" pitchFamily="34" charset="0"/>
                <a:sym typeface="Verdana" panose="020B0604030504040204" pitchFamily="34" charset="0"/>
              </a:rPr>
              <a:t>KANSALLINEN KOKOOMUS (KOK)</a:t>
            </a:r>
          </a:p>
        </p:txBody>
      </p:sp>
      <p:sp>
        <p:nvSpPr>
          <p:cNvPr id="125955" name="Rectangle 3"/>
          <p:cNvSpPr>
            <a:spLocks noGrp="1"/>
          </p:cNvSpPr>
          <p:nvPr>
            <p:ph idx="4294967295"/>
          </p:nvPr>
        </p:nvSpPr>
        <p:spPr>
          <a:xfrm>
            <a:off x="179388" y="863600"/>
            <a:ext cx="8507412" cy="5765800"/>
          </a:xfrm>
          <a:ln/>
        </p:spPr>
        <p:txBody>
          <a:bodyPr vert="horz" wrap="square" lIns="91390" tIns="45697" rIns="91390" bIns="45697" anchor="t" anchorCtr="0"/>
          <a:lstStyle/>
          <a:p>
            <a:pPr marL="376555" indent="-376555" defTabSz="911225" eaLnBrk="1" hangingPunct="1">
              <a:spcBef>
                <a:spcPts val="400"/>
              </a:spcBef>
              <a:buFont typeface="Verdana" panose="020B0604030504040204" pitchFamily="34" charset="0"/>
              <a:buChar char="•"/>
            </a:pPr>
            <a:r>
              <a:rPr lang="fi-FI" altLang="fi-FI" sz="2800" b="1" dirty="0">
                <a:latin typeface="Verdana" panose="020B0604030504040204" pitchFamily="34" charset="0"/>
                <a:sym typeface="Verdana" panose="020B0604030504040204" pitchFamily="34" charset="0"/>
              </a:rPr>
              <a:t>Kokoomus tahtoo, että Suomi on reilu yhteiskunta, jossa pidetään yhdessä huolta niistä, jotka eivät pärjää, mutta jossa annetaan tilaa myös pärjätä. Erityisen tärkeää on ajatella myös tulevaisuutta - sitä, millaisen maan me jätämme nuorille ja lapsillemme</a:t>
            </a:r>
            <a:r>
              <a:rPr lang="fi-FI" altLang="fi-FI" sz="3200" b="1" dirty="0">
                <a:latin typeface="Verdana" panose="020B0604030504040204" pitchFamily="34" charset="0"/>
                <a:sym typeface="Verdana" panose="020B0604030504040204" pitchFamily="34" charset="0"/>
              </a:rPr>
              <a:t>.</a:t>
            </a:r>
            <a:br>
              <a:rPr lang="fi-FI" altLang="fi-FI" sz="2400" b="1" dirty="0">
                <a:latin typeface="Verdana" panose="020B0604030504040204" pitchFamily="34" charset="0"/>
                <a:sym typeface="Verdana" panose="020B0604030504040204" pitchFamily="34" charset="0"/>
              </a:rPr>
            </a:br>
            <a:endParaRPr lang="fi-FI" altLang="fi-FI" sz="2400" b="1" dirty="0">
              <a:latin typeface="Verdana" panose="020B0604030504040204" pitchFamily="34" charset="0"/>
              <a:sym typeface="Verdana" panose="020B0604030504040204" pitchFamily="34" charset="0"/>
            </a:endParaRPr>
          </a:p>
          <a:p>
            <a:pPr marL="376555" indent="-376555" defTabSz="911225" eaLnBrk="1" hangingPunct="1">
              <a:spcBef>
                <a:spcPts val="400"/>
              </a:spcBef>
              <a:buFont typeface="Verdana" panose="020B0604030504040204" pitchFamily="34" charset="0"/>
              <a:buChar char="•"/>
            </a:pPr>
            <a:r>
              <a:rPr lang="fi-FI" altLang="fi-FI" sz="2200" dirty="0">
                <a:latin typeface="Verdana" panose="020B0604030504040204" pitchFamily="34" charset="0"/>
                <a:sym typeface="Verdana" panose="020B0604030504040204" pitchFamily="34" charset="0"/>
                <a:hlinkClick r:id="rId3"/>
              </a:rPr>
              <a:t>www.kokoomus.fi</a:t>
            </a:r>
            <a:br>
              <a:rPr lang="fi-FI" altLang="fi-FI" sz="2200" dirty="0">
                <a:latin typeface="Verdana" panose="020B0604030504040204" pitchFamily="34" charset="0"/>
                <a:sym typeface="Verdana" panose="020B0604030504040204" pitchFamily="34" charset="0"/>
              </a:rPr>
            </a:br>
            <a:r>
              <a:rPr lang="fi-FI" altLang="fi-FI" sz="2200" dirty="0">
                <a:latin typeface="Verdana" panose="020B0604030504040204" pitchFamily="34" charset="0"/>
                <a:sym typeface="Verdana" panose="020B0604030504040204" pitchFamily="34" charset="0"/>
                <a:hlinkClick r:id="rId4"/>
              </a:rPr>
              <a:t>www.kokoomusnuoret.fi</a:t>
            </a:r>
            <a:br>
              <a:rPr lang="fi-FI" altLang="fi-FI" sz="2200" dirty="0">
                <a:latin typeface="Verdana" panose="020B0604030504040204" pitchFamily="34" charset="0"/>
                <a:sym typeface="Verdana" panose="020B0604030504040204" pitchFamily="34" charset="0"/>
              </a:rPr>
            </a:br>
            <a:r>
              <a:rPr lang="fi-FI" altLang="fi-FI" sz="2200" dirty="0">
                <a:latin typeface="Verdana" panose="020B0604030504040204" pitchFamily="34" charset="0"/>
                <a:sym typeface="Verdana" panose="020B0604030504040204" pitchFamily="34" charset="0"/>
                <a:hlinkClick r:id="rId5"/>
              </a:rPr>
              <a:t>www.tuhatkunta.fi</a:t>
            </a:r>
            <a:endParaRPr lang="fi-FI" altLang="fi-FI" sz="2200" dirty="0">
              <a:latin typeface="Verdana" panose="020B0604030504040204" pitchFamily="34" charset="0"/>
              <a:sym typeface="Verdana" panose="020B0604030504040204" pitchFamily="34" charset="0"/>
            </a:endParaRPr>
          </a:p>
        </p:txBody>
      </p:sp>
      <p:sp>
        <p:nvSpPr>
          <p:cNvPr id="125956" name="Alatunnisteen paikkamerkki 6"/>
          <p:cNvSpPr txBox="1">
            <a:spLocks noGrp="1"/>
          </p:cNvSpPr>
          <p:nvPr/>
        </p:nvSpPr>
        <p:spPr>
          <a:xfrm>
            <a:off x="609600" y="6477000"/>
            <a:ext cx="2393950" cy="381000"/>
          </a:xfrm>
          <a:prstGeom prst="rect">
            <a:avLst/>
          </a:prstGeom>
          <a:noFill/>
          <a:ln w="9525">
            <a:noFill/>
          </a:ln>
        </p:spPr>
        <p:txBody>
          <a:bodyPr lIns="91390" tIns="45697" rIns="91390" bIns="45697"/>
          <a:lstStyle/>
          <a:p>
            <a:pPr defTabSz="828675" eaLnBrk="1">
              <a:lnSpc>
                <a:spcPct val="93000"/>
              </a:lnSpc>
              <a:buFont typeface="Times New Roman" panose="02020603050405020304" pitchFamily="18" charset="0"/>
            </a:pPr>
            <a:r>
              <a:rPr lang="fi-FI" altLang="fi-FI" sz="1100" dirty="0">
                <a:solidFill>
                  <a:srgbClr val="800000"/>
                </a:solidFill>
                <a:latin typeface="Arial" panose="020B0604020202020204" pitchFamily="34" charset="0"/>
                <a:cs typeface="Arial" panose="020B0604020202020204" pitchFamily="34" charset="0"/>
                <a:sym typeface="Arial" panose="020B0604020202020204" pitchFamily="34" charset="0"/>
              </a:rPr>
              <a:t>Kansalainen ja yhteiskunta</a:t>
            </a:r>
            <a:endParaRPr lang="fi-FI" altLang="fi-FI" sz="1100" dirty="0">
              <a:solidFill>
                <a:srgbClr val="800000"/>
              </a:solidFill>
              <a:latin typeface="Arial" panose="020B0604020202020204" pitchFamily="34" charset="0"/>
              <a:ea typeface="Arial" panose="020B0604020202020204" pitchFamily="34" charset="0"/>
              <a:sym typeface="Arial" panose="020B0604020202020204" pitchFamily="34" charset="0"/>
            </a:endParaRPr>
          </a:p>
        </p:txBody>
      </p:sp>
      <p:sp>
        <p:nvSpPr>
          <p:cNvPr id="125957" name="Dian numeron paikkamerkki 5"/>
          <p:cNvSpPr txBox="1">
            <a:spLocks noGrp="1"/>
          </p:cNvSpPr>
          <p:nvPr/>
        </p:nvSpPr>
        <p:spPr>
          <a:xfrm>
            <a:off x="228600" y="6477000"/>
            <a:ext cx="423863" cy="381000"/>
          </a:xfrm>
          <a:prstGeom prst="rect">
            <a:avLst/>
          </a:prstGeom>
          <a:noFill/>
          <a:ln w="9525">
            <a:noFill/>
          </a:ln>
        </p:spPr>
        <p:txBody>
          <a:bodyPr lIns="91390" tIns="45697" rIns="91390" bIns="45697"/>
          <a:lstStyle/>
          <a:p>
            <a:pPr algn="ctr" defTabSz="828675" eaLnBrk="1">
              <a:lnSpc>
                <a:spcPct val="93000"/>
              </a:lnSpc>
              <a:buFont typeface="Times New Roman" panose="02020603050405020304" pitchFamily="18" charset="0"/>
            </a:pPr>
            <a:fld id="{9A0DB2DC-4C9A-4742-B13C-FB6460FD3503}" type="slidenum">
              <a:rPr lang="fi-FI" altLang="fi-FI" sz="1100" dirty="0">
                <a:solidFill>
                  <a:srgbClr val="800000"/>
                </a:solidFill>
                <a:latin typeface="Arial" panose="020B0604020202020204" pitchFamily="34" charset="0"/>
                <a:cs typeface="Arial" panose="020B0604020202020204" pitchFamily="34" charset="0"/>
                <a:sym typeface="Arial" panose="020B0604020202020204" pitchFamily="34" charset="0"/>
              </a:rPr>
              <a:t>25</a:t>
            </a:fld>
            <a:endParaRPr lang="fi-FI" altLang="fi-FI" sz="1100" dirty="0">
              <a:solidFill>
                <a:srgbClr val="8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pic>
        <p:nvPicPr>
          <p:cNvPr id="125958" name="Kuva 7"/>
          <p:cNvPicPr>
            <a:picLocks noChangeAspect="1"/>
          </p:cNvPicPr>
          <p:nvPr/>
        </p:nvPicPr>
        <p:blipFill>
          <a:blip r:embed="rId6"/>
          <a:stretch>
            <a:fillRect/>
          </a:stretch>
        </p:blipFill>
        <p:spPr>
          <a:xfrm>
            <a:off x="8424863" y="163513"/>
            <a:ext cx="454025" cy="414337"/>
          </a:xfrm>
          <a:prstGeom prst="rect">
            <a:avLst/>
          </a:prstGeom>
          <a:noFill/>
          <a:ln w="9525">
            <a:noFill/>
          </a:ln>
        </p:spPr>
      </p:pic>
      <p:pic>
        <p:nvPicPr>
          <p:cNvPr id="125959" name="Kuva 7" descr="Kokoomus-ruiskukka-vaaka.jpg"/>
          <p:cNvPicPr>
            <a:picLocks noChangeAspect="1"/>
          </p:cNvPicPr>
          <p:nvPr/>
        </p:nvPicPr>
        <p:blipFill>
          <a:blip r:embed="rId7"/>
          <a:stretch>
            <a:fillRect/>
          </a:stretch>
        </p:blipFill>
        <p:spPr>
          <a:xfrm>
            <a:off x="4535488" y="4148138"/>
            <a:ext cx="4151312" cy="173037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idx="4294967295"/>
          </p:nvPr>
        </p:nvSpPr>
        <p:spPr>
          <a:xfrm>
            <a:off x="0" y="-42862"/>
            <a:ext cx="8027988" cy="1185862"/>
          </a:xfrm>
          <a:solidFill>
            <a:schemeClr val="bg1">
              <a:alpha val="100000"/>
            </a:schemeClr>
          </a:solidFill>
          <a:ln/>
        </p:spPr>
        <p:txBody>
          <a:bodyPr vert="horz" wrap="square" lIns="91390" tIns="45697" rIns="91390" bIns="45697" anchor="ctr" anchorCtr="0"/>
          <a:lstStyle/>
          <a:p>
            <a:pPr algn="ctr" eaLnBrk="1" hangingPunct="1"/>
            <a:r>
              <a:rPr lang="fi-FI" altLang="fi-FI" sz="2800" b="1" dirty="0">
                <a:latin typeface="Verdana" panose="020B0604030504040204" pitchFamily="34" charset="0"/>
                <a:sym typeface="Verdana" panose="020B0604030504040204" pitchFamily="34" charset="0"/>
              </a:rPr>
              <a:t>SUOMEN SOSIAALIDEMO-KRAATTINEN PUOLUE (SDP)</a:t>
            </a:r>
          </a:p>
        </p:txBody>
      </p:sp>
      <p:sp>
        <p:nvSpPr>
          <p:cNvPr id="128003" name="Rectangle 3"/>
          <p:cNvSpPr>
            <a:spLocks noGrp="1"/>
          </p:cNvSpPr>
          <p:nvPr>
            <p:ph idx="4294967295"/>
          </p:nvPr>
        </p:nvSpPr>
        <p:spPr>
          <a:xfrm>
            <a:off x="0" y="1143000"/>
            <a:ext cx="9144000" cy="5486400"/>
          </a:xfrm>
          <a:ln/>
        </p:spPr>
        <p:txBody>
          <a:bodyPr vert="horz" wrap="square" lIns="91390" tIns="45697" rIns="91390" bIns="45697" anchor="t" anchorCtr="0"/>
          <a:lstStyle/>
          <a:p>
            <a:pPr marL="376555" indent="-376555" defTabSz="911225" eaLnBrk="1" hangingPunct="1">
              <a:spcBef>
                <a:spcPts val="400"/>
              </a:spcBef>
              <a:buFont typeface="Verdana" panose="020B0604030504040204" pitchFamily="34" charset="0"/>
              <a:buChar char="•"/>
            </a:pPr>
            <a:r>
              <a:rPr lang="fi-FI" altLang="fi-FI" sz="3200" b="1" dirty="0">
                <a:latin typeface="Verdana" panose="020B0604030504040204" pitchFamily="34" charset="0"/>
                <a:sym typeface="Verdana" panose="020B0604030504040204" pitchFamily="34" charset="0"/>
              </a:rPr>
              <a:t>Sosialidemokratian päämääränä on vapauden, tasa-arvon ja solidaarisuuden oikeudenmukainen yhteiskunta. Ympäristöstä ja jokaisesta ihmisestä pidetään huolta. Oikeudenmukaisuus syntyy oikeuksien ja vastuun tasapainosta.</a:t>
            </a:r>
          </a:p>
          <a:p>
            <a:pPr marL="376555" indent="-376555" defTabSz="911225" eaLnBrk="1" hangingPunct="1">
              <a:spcBef>
                <a:spcPts val="400"/>
              </a:spcBef>
              <a:buFont typeface="Verdana" panose="020B0604030504040204" pitchFamily="34" charset="0"/>
              <a:buChar char="•"/>
            </a:pPr>
            <a:endParaRPr lang="fi-FI" altLang="fi-FI" sz="2200" dirty="0">
              <a:latin typeface="Verdana" panose="020B0604030504040204" pitchFamily="34" charset="0"/>
              <a:sym typeface="Verdana" panose="020B0604030504040204" pitchFamily="34" charset="0"/>
              <a:hlinkClick r:id="rId3"/>
            </a:endParaRPr>
          </a:p>
          <a:p>
            <a:pPr marL="376555" indent="-376555" defTabSz="911225" eaLnBrk="1" hangingPunct="1">
              <a:spcBef>
                <a:spcPts val="400"/>
              </a:spcBef>
              <a:buFont typeface="Verdana" panose="020B0604030504040204" pitchFamily="34" charset="0"/>
              <a:buChar char="•"/>
            </a:pPr>
            <a:r>
              <a:rPr lang="fi-FI" altLang="fi-FI" sz="2200" dirty="0">
                <a:latin typeface="Verdana" panose="020B0604030504040204" pitchFamily="34" charset="0"/>
                <a:sym typeface="Verdana" panose="020B0604030504040204" pitchFamily="34" charset="0"/>
                <a:hlinkClick r:id="rId3"/>
              </a:rPr>
              <a:t>www.sdp.fi</a:t>
            </a:r>
            <a:br>
              <a:rPr lang="fi-FI" altLang="fi-FI" sz="2200" dirty="0">
                <a:latin typeface="Verdana" panose="020B0604030504040204" pitchFamily="34" charset="0"/>
                <a:sym typeface="Verdana" panose="020B0604030504040204" pitchFamily="34" charset="0"/>
              </a:rPr>
            </a:br>
            <a:r>
              <a:rPr lang="fi-FI" altLang="fi-FI" sz="2200" dirty="0">
                <a:latin typeface="Verdana" panose="020B0604030504040204" pitchFamily="34" charset="0"/>
                <a:sym typeface="Verdana" panose="020B0604030504040204" pitchFamily="34" charset="0"/>
                <a:hlinkClick r:id="rId4"/>
              </a:rPr>
              <a:t>www.demarinuoret.fi</a:t>
            </a:r>
            <a:br>
              <a:rPr lang="fi-FI" altLang="fi-FI" sz="2200" dirty="0">
                <a:latin typeface="Verdana" panose="020B0604030504040204" pitchFamily="34" charset="0"/>
                <a:sym typeface="Verdana" panose="020B0604030504040204" pitchFamily="34" charset="0"/>
              </a:rPr>
            </a:br>
            <a:r>
              <a:rPr lang="fi-FI" altLang="fi-FI" sz="2200" dirty="0">
                <a:latin typeface="Verdana" panose="020B0604030504040204" pitchFamily="34" charset="0"/>
                <a:sym typeface="Verdana" panose="020B0604030504040204" pitchFamily="34" charset="0"/>
                <a:hlinkClick r:id="rId5"/>
              </a:rPr>
              <a:t>www.sonk.fi</a:t>
            </a:r>
            <a:endParaRPr lang="fi-FI" altLang="fi-FI" sz="2200" dirty="0">
              <a:latin typeface="Verdana" panose="020B0604030504040204" pitchFamily="34" charset="0"/>
              <a:sym typeface="Verdana" panose="020B0604030504040204" pitchFamily="34" charset="0"/>
            </a:endParaRPr>
          </a:p>
        </p:txBody>
      </p:sp>
      <p:sp>
        <p:nvSpPr>
          <p:cNvPr id="128004" name="Alatunnisteen paikkamerkki 5"/>
          <p:cNvSpPr txBox="1">
            <a:spLocks noGrp="1"/>
          </p:cNvSpPr>
          <p:nvPr/>
        </p:nvSpPr>
        <p:spPr>
          <a:xfrm>
            <a:off x="609600" y="6477000"/>
            <a:ext cx="2393950" cy="381000"/>
          </a:xfrm>
          <a:prstGeom prst="rect">
            <a:avLst/>
          </a:prstGeom>
          <a:noFill/>
          <a:ln w="9525">
            <a:noFill/>
          </a:ln>
        </p:spPr>
        <p:txBody>
          <a:bodyPr lIns="91390" tIns="45697" rIns="91390" bIns="45697"/>
          <a:lstStyle/>
          <a:p>
            <a:pPr defTabSz="828675" eaLnBrk="1">
              <a:lnSpc>
                <a:spcPct val="93000"/>
              </a:lnSpc>
              <a:buFont typeface="Times New Roman" panose="02020603050405020304" pitchFamily="18" charset="0"/>
            </a:pPr>
            <a:r>
              <a:rPr lang="fi-FI" altLang="fi-FI" sz="1100" dirty="0">
                <a:solidFill>
                  <a:srgbClr val="800000"/>
                </a:solidFill>
                <a:latin typeface="Arial" panose="020B0604020202020204" pitchFamily="34" charset="0"/>
                <a:cs typeface="Arial" panose="020B0604020202020204" pitchFamily="34" charset="0"/>
                <a:sym typeface="Arial" panose="020B0604020202020204" pitchFamily="34" charset="0"/>
              </a:rPr>
              <a:t>Kansalainen ja yhteiskunta</a:t>
            </a:r>
            <a:endParaRPr lang="fi-FI" altLang="fi-FI" sz="1100" dirty="0">
              <a:solidFill>
                <a:srgbClr val="800000"/>
              </a:solidFill>
              <a:latin typeface="Arial" panose="020B0604020202020204" pitchFamily="34" charset="0"/>
              <a:ea typeface="Arial" panose="020B0604020202020204" pitchFamily="34" charset="0"/>
              <a:sym typeface="Arial" panose="020B0604020202020204" pitchFamily="34" charset="0"/>
            </a:endParaRPr>
          </a:p>
        </p:txBody>
      </p:sp>
      <p:sp>
        <p:nvSpPr>
          <p:cNvPr id="128005" name="Dian numeron paikkamerkki 4"/>
          <p:cNvSpPr txBox="1">
            <a:spLocks noGrp="1"/>
          </p:cNvSpPr>
          <p:nvPr/>
        </p:nvSpPr>
        <p:spPr>
          <a:xfrm>
            <a:off x="228600" y="6477000"/>
            <a:ext cx="423863" cy="381000"/>
          </a:xfrm>
          <a:prstGeom prst="rect">
            <a:avLst/>
          </a:prstGeom>
          <a:noFill/>
          <a:ln w="9525">
            <a:noFill/>
          </a:ln>
        </p:spPr>
        <p:txBody>
          <a:bodyPr lIns="91390" tIns="45697" rIns="91390" bIns="45697"/>
          <a:lstStyle/>
          <a:p>
            <a:pPr algn="ctr" defTabSz="828675" eaLnBrk="1">
              <a:lnSpc>
                <a:spcPct val="93000"/>
              </a:lnSpc>
              <a:buFont typeface="Times New Roman" panose="02020603050405020304" pitchFamily="18" charset="0"/>
            </a:pPr>
            <a:fld id="{9A0DB2DC-4C9A-4742-B13C-FB6460FD3503}" type="slidenum">
              <a:rPr lang="fi-FI" altLang="fi-FI" sz="1100" dirty="0">
                <a:solidFill>
                  <a:srgbClr val="800000"/>
                </a:solidFill>
                <a:latin typeface="Arial" panose="020B0604020202020204" pitchFamily="34" charset="0"/>
                <a:cs typeface="Arial" panose="020B0604020202020204" pitchFamily="34" charset="0"/>
                <a:sym typeface="Arial" panose="020B0604020202020204" pitchFamily="34" charset="0"/>
              </a:rPr>
              <a:t>26</a:t>
            </a:fld>
            <a:endParaRPr lang="fi-FI" altLang="fi-FI" sz="1100" dirty="0">
              <a:solidFill>
                <a:srgbClr val="8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pic>
        <p:nvPicPr>
          <p:cNvPr id="128006" name="Picture 4" descr="logo_pieni"/>
          <p:cNvPicPr>
            <a:picLocks noChangeAspect="1"/>
          </p:cNvPicPr>
          <p:nvPr/>
        </p:nvPicPr>
        <p:blipFill>
          <a:blip r:embed="rId6">
            <a:clrChange>
              <a:clrFrom>
                <a:srgbClr val="FFFFFF"/>
              </a:clrFrom>
              <a:clrTo>
                <a:srgbClr val="FFFFFF">
                  <a:alpha val="0"/>
                </a:srgbClr>
              </a:clrTo>
            </a:clrChange>
          </a:blip>
          <a:stretch>
            <a:fillRect/>
          </a:stretch>
        </p:blipFill>
        <p:spPr>
          <a:xfrm>
            <a:off x="5648325" y="4373563"/>
            <a:ext cx="2776538" cy="2251075"/>
          </a:xfrm>
          <a:prstGeom prst="rect">
            <a:avLst/>
          </a:prstGeom>
          <a:noFill/>
          <a:ln w="9525">
            <a:noFill/>
          </a:ln>
        </p:spPr>
      </p:pic>
      <p:pic>
        <p:nvPicPr>
          <p:cNvPr id="128007" name="Kuva 7"/>
          <p:cNvPicPr>
            <a:picLocks noChangeAspect="1"/>
          </p:cNvPicPr>
          <p:nvPr/>
        </p:nvPicPr>
        <p:blipFill>
          <a:blip r:embed="rId7"/>
          <a:stretch>
            <a:fillRect/>
          </a:stretch>
        </p:blipFill>
        <p:spPr>
          <a:xfrm>
            <a:off x="8424863" y="163513"/>
            <a:ext cx="454025" cy="414337"/>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idx="4294967295"/>
          </p:nvPr>
        </p:nvSpPr>
        <p:spPr>
          <a:xfrm>
            <a:off x="0" y="0"/>
            <a:ext cx="7885113" cy="936625"/>
          </a:xfrm>
          <a:solidFill>
            <a:schemeClr val="bg1">
              <a:alpha val="100000"/>
            </a:schemeClr>
          </a:solidFill>
          <a:ln/>
        </p:spPr>
        <p:txBody>
          <a:bodyPr vert="horz" wrap="square" lIns="91390" tIns="45697" rIns="91390" bIns="45697" anchor="ctr" anchorCtr="0"/>
          <a:lstStyle/>
          <a:p>
            <a:pPr algn="ctr" eaLnBrk="1" hangingPunct="1"/>
            <a:r>
              <a:rPr lang="fi-FI" altLang="fi-FI" sz="2800" b="1" dirty="0">
                <a:latin typeface="Verdana" panose="020B0604030504040204" pitchFamily="34" charset="0"/>
                <a:sym typeface="Verdana" panose="020B0604030504040204" pitchFamily="34" charset="0"/>
              </a:rPr>
              <a:t>VASEMMISTOLIITTO (VAS)</a:t>
            </a:r>
          </a:p>
        </p:txBody>
      </p:sp>
      <p:sp>
        <p:nvSpPr>
          <p:cNvPr id="130051" name="Rectangle 3"/>
          <p:cNvSpPr>
            <a:spLocks noGrp="1"/>
          </p:cNvSpPr>
          <p:nvPr>
            <p:ph idx="4294967295"/>
          </p:nvPr>
        </p:nvSpPr>
        <p:spPr>
          <a:xfrm>
            <a:off x="0" y="936625"/>
            <a:ext cx="9144000" cy="5692775"/>
          </a:xfrm>
          <a:ln/>
        </p:spPr>
        <p:txBody>
          <a:bodyPr vert="horz" wrap="square" lIns="91390" tIns="45697" rIns="91390" bIns="45697" anchor="t" anchorCtr="0"/>
          <a:lstStyle/>
          <a:p>
            <a:pPr marL="376555" indent="-376555" defTabSz="911225" eaLnBrk="1" hangingPunct="1">
              <a:spcBef>
                <a:spcPts val="400"/>
              </a:spcBef>
              <a:buFont typeface="Verdana" panose="020B0604030504040204" pitchFamily="34" charset="0"/>
              <a:buChar char="•"/>
            </a:pPr>
            <a:r>
              <a:rPr lang="fi-FI" altLang="fi-FI" sz="2800" b="1" dirty="0">
                <a:latin typeface="Verdana" panose="020B0604030504040204" pitchFamily="34" charset="0"/>
                <a:sym typeface="Verdana" panose="020B0604030504040204" pitchFamily="34" charset="0"/>
              </a:rPr>
              <a:t>Vasemmistoliitto on yhteiskunnallista muutosta sekä oikeudenmukaista ja tasa-arvoista kehitystä haluavien ihmisten muodostama poliittinen liike. Liikkeen toiminta rakentuu kolmen keskeisen arvon - vapauden, demokratian ja sekä sosiaalisesti että ekologisesti kestävän kehityksen - perustalle.</a:t>
            </a:r>
          </a:p>
          <a:p>
            <a:pPr marL="376555" indent="-376555" defTabSz="911225" eaLnBrk="1" hangingPunct="1">
              <a:spcBef>
                <a:spcPts val="400"/>
              </a:spcBef>
              <a:buFont typeface="Verdana" panose="020B0604030504040204" pitchFamily="34" charset="0"/>
              <a:buChar char="•"/>
            </a:pPr>
            <a:endParaRPr lang="fi-FI" altLang="fi-FI" sz="2000" b="1" dirty="0">
              <a:latin typeface="Verdana" panose="020B0604030504040204" pitchFamily="34" charset="0"/>
              <a:sym typeface="Verdana" panose="020B0604030504040204" pitchFamily="34" charset="0"/>
              <a:hlinkClick r:id="rId3"/>
            </a:endParaRPr>
          </a:p>
          <a:p>
            <a:pPr marL="376555" indent="-376555" defTabSz="911225" eaLnBrk="1" hangingPunct="1">
              <a:spcBef>
                <a:spcPts val="400"/>
              </a:spcBef>
              <a:buFont typeface="Verdana" panose="020B0604030504040204" pitchFamily="34" charset="0"/>
              <a:buChar char="•"/>
            </a:pPr>
            <a:r>
              <a:rPr lang="fi-FI" altLang="fi-FI" sz="2200" dirty="0">
                <a:latin typeface="Verdana" panose="020B0604030504040204" pitchFamily="34" charset="0"/>
                <a:sym typeface="Verdana" panose="020B0604030504040204" pitchFamily="34" charset="0"/>
                <a:hlinkClick r:id="rId3"/>
              </a:rPr>
              <a:t>www.vasemmistoliitto.fi</a:t>
            </a:r>
            <a:endParaRPr lang="fi-FI" altLang="fi-FI" sz="2200" dirty="0">
              <a:latin typeface="Verdana" panose="020B0604030504040204" pitchFamily="34" charset="0"/>
              <a:sym typeface="Verdana" panose="020B0604030504040204" pitchFamily="34" charset="0"/>
            </a:endParaRPr>
          </a:p>
          <a:p>
            <a:pPr marL="376555" indent="-376555" defTabSz="911225" eaLnBrk="1" hangingPunct="1">
              <a:spcBef>
                <a:spcPts val="400"/>
              </a:spcBef>
              <a:buNone/>
            </a:pPr>
            <a:r>
              <a:rPr lang="fi-FI" altLang="fi-FI" sz="2200" dirty="0">
                <a:latin typeface="Verdana" panose="020B0604030504040204" pitchFamily="34" charset="0"/>
                <a:sym typeface="Verdana" panose="020B0604030504040204" pitchFamily="34" charset="0"/>
                <a:hlinkClick r:id="rId4"/>
              </a:rPr>
              <a:t>www.vasemmistonuoret.fi</a:t>
            </a:r>
            <a:endParaRPr lang="fi-FI" altLang="fi-FI" sz="2200" dirty="0">
              <a:latin typeface="Verdana" panose="020B0604030504040204" pitchFamily="34" charset="0"/>
              <a:sym typeface="Verdana" panose="020B0604030504040204" pitchFamily="34" charset="0"/>
            </a:endParaRPr>
          </a:p>
        </p:txBody>
      </p:sp>
      <p:sp>
        <p:nvSpPr>
          <p:cNvPr id="130052" name="Alatunnisteen paikkamerkki 5"/>
          <p:cNvSpPr txBox="1">
            <a:spLocks noGrp="1"/>
          </p:cNvSpPr>
          <p:nvPr/>
        </p:nvSpPr>
        <p:spPr>
          <a:xfrm>
            <a:off x="609600" y="6477000"/>
            <a:ext cx="2393950" cy="381000"/>
          </a:xfrm>
          <a:prstGeom prst="rect">
            <a:avLst/>
          </a:prstGeom>
          <a:noFill/>
          <a:ln w="9525">
            <a:noFill/>
          </a:ln>
        </p:spPr>
        <p:txBody>
          <a:bodyPr lIns="91390" tIns="45697" rIns="91390" bIns="45697"/>
          <a:lstStyle/>
          <a:p>
            <a:pPr defTabSz="828675" eaLnBrk="1">
              <a:lnSpc>
                <a:spcPct val="93000"/>
              </a:lnSpc>
              <a:buFont typeface="Times New Roman" panose="02020603050405020304" pitchFamily="18" charset="0"/>
            </a:pPr>
            <a:r>
              <a:rPr lang="fi-FI" altLang="fi-FI" sz="1100" dirty="0">
                <a:solidFill>
                  <a:srgbClr val="800000"/>
                </a:solidFill>
                <a:latin typeface="Arial" panose="020B0604020202020204" pitchFamily="34" charset="0"/>
                <a:cs typeface="Arial" panose="020B0604020202020204" pitchFamily="34" charset="0"/>
                <a:sym typeface="Arial" panose="020B0604020202020204" pitchFamily="34" charset="0"/>
              </a:rPr>
              <a:t>Kansalainen ja yhteiskunta</a:t>
            </a:r>
            <a:endParaRPr lang="fi-FI" altLang="fi-FI" sz="1100" dirty="0">
              <a:solidFill>
                <a:srgbClr val="800000"/>
              </a:solidFill>
              <a:latin typeface="Arial" panose="020B0604020202020204" pitchFamily="34" charset="0"/>
              <a:ea typeface="Arial" panose="020B0604020202020204" pitchFamily="34" charset="0"/>
              <a:sym typeface="Arial" panose="020B0604020202020204" pitchFamily="34" charset="0"/>
            </a:endParaRPr>
          </a:p>
        </p:txBody>
      </p:sp>
      <p:sp>
        <p:nvSpPr>
          <p:cNvPr id="130053" name="Dian numeron paikkamerkki 4"/>
          <p:cNvSpPr txBox="1">
            <a:spLocks noGrp="1"/>
          </p:cNvSpPr>
          <p:nvPr/>
        </p:nvSpPr>
        <p:spPr>
          <a:xfrm>
            <a:off x="228600" y="6477000"/>
            <a:ext cx="423863" cy="381000"/>
          </a:xfrm>
          <a:prstGeom prst="rect">
            <a:avLst/>
          </a:prstGeom>
          <a:noFill/>
          <a:ln w="9525">
            <a:noFill/>
          </a:ln>
        </p:spPr>
        <p:txBody>
          <a:bodyPr lIns="91390" tIns="45697" rIns="91390" bIns="45697"/>
          <a:lstStyle/>
          <a:p>
            <a:pPr algn="ctr" defTabSz="828675" eaLnBrk="1">
              <a:lnSpc>
                <a:spcPct val="93000"/>
              </a:lnSpc>
              <a:buFont typeface="Times New Roman" panose="02020603050405020304" pitchFamily="18" charset="0"/>
            </a:pPr>
            <a:fld id="{9A0DB2DC-4C9A-4742-B13C-FB6460FD3503}" type="slidenum">
              <a:rPr lang="fi-FI" altLang="fi-FI" sz="1100" dirty="0">
                <a:solidFill>
                  <a:srgbClr val="800000"/>
                </a:solidFill>
                <a:latin typeface="Arial" panose="020B0604020202020204" pitchFamily="34" charset="0"/>
                <a:cs typeface="Arial" panose="020B0604020202020204" pitchFamily="34" charset="0"/>
                <a:sym typeface="Arial" panose="020B0604020202020204" pitchFamily="34" charset="0"/>
              </a:rPr>
              <a:t>27</a:t>
            </a:fld>
            <a:endParaRPr lang="fi-FI" altLang="fi-FI" sz="1100" dirty="0">
              <a:solidFill>
                <a:srgbClr val="8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pic>
        <p:nvPicPr>
          <p:cNvPr id="130054" name="Picture 4" descr="Tiedosto:Vasemmistoliiton logo.svg">
            <a:hlinkClick r:id="rId5"/>
          </p:cNvPr>
          <p:cNvPicPr>
            <a:picLocks noChangeAspect="1"/>
          </p:cNvPicPr>
          <p:nvPr/>
        </p:nvPicPr>
        <p:blipFill>
          <a:blip r:embed="rId6"/>
          <a:stretch>
            <a:fillRect/>
          </a:stretch>
        </p:blipFill>
        <p:spPr>
          <a:xfrm>
            <a:off x="4427538" y="4076700"/>
            <a:ext cx="4176712" cy="2176463"/>
          </a:xfrm>
          <a:prstGeom prst="rect">
            <a:avLst/>
          </a:prstGeom>
          <a:noFill/>
          <a:ln w="9525">
            <a:noFill/>
          </a:ln>
        </p:spPr>
      </p:pic>
      <p:pic>
        <p:nvPicPr>
          <p:cNvPr id="130055" name="Kuva 7"/>
          <p:cNvPicPr>
            <a:picLocks noChangeAspect="1"/>
          </p:cNvPicPr>
          <p:nvPr/>
        </p:nvPicPr>
        <p:blipFill>
          <a:blip r:embed="rId7"/>
          <a:stretch>
            <a:fillRect/>
          </a:stretch>
        </p:blipFill>
        <p:spPr>
          <a:xfrm>
            <a:off x="8424863" y="163513"/>
            <a:ext cx="454025" cy="414337"/>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idx="4294967295"/>
          </p:nvPr>
        </p:nvSpPr>
        <p:spPr>
          <a:xfrm>
            <a:off x="0" y="0"/>
            <a:ext cx="6948488" cy="1008063"/>
          </a:xfrm>
          <a:solidFill>
            <a:schemeClr val="bg1">
              <a:alpha val="100000"/>
            </a:schemeClr>
          </a:solidFill>
          <a:ln/>
        </p:spPr>
        <p:txBody>
          <a:bodyPr vert="horz" wrap="square" lIns="91390" tIns="45697" rIns="91390" bIns="45697" anchor="ctr" anchorCtr="0"/>
          <a:lstStyle/>
          <a:p>
            <a:pPr algn="ctr" eaLnBrk="1" hangingPunct="1"/>
            <a:r>
              <a:rPr lang="fi-FI" altLang="fi-FI" sz="2800" b="1" dirty="0">
                <a:latin typeface="Verdana" panose="020B0604030504040204" pitchFamily="34" charset="0"/>
                <a:sym typeface="Verdana" panose="020B0604030504040204" pitchFamily="34" charset="0"/>
              </a:rPr>
              <a:t>VIHREÄ LIITTO (VIHR)</a:t>
            </a:r>
          </a:p>
        </p:txBody>
      </p:sp>
      <p:sp>
        <p:nvSpPr>
          <p:cNvPr id="132099" name="Rectangle 3"/>
          <p:cNvSpPr>
            <a:spLocks noGrp="1"/>
          </p:cNvSpPr>
          <p:nvPr>
            <p:ph idx="4294967295"/>
          </p:nvPr>
        </p:nvSpPr>
        <p:spPr>
          <a:xfrm>
            <a:off x="0" y="1008063"/>
            <a:ext cx="9144000" cy="5621337"/>
          </a:xfrm>
          <a:ln/>
        </p:spPr>
        <p:txBody>
          <a:bodyPr vert="horz" wrap="square" lIns="91390" tIns="45697" rIns="91390" bIns="45697" anchor="t" anchorCtr="0"/>
          <a:lstStyle/>
          <a:p>
            <a:pPr marL="376555" indent="-376555" defTabSz="911225" eaLnBrk="1" hangingPunct="1">
              <a:spcBef>
                <a:spcPts val="400"/>
              </a:spcBef>
              <a:buFont typeface="Verdana" panose="020B0604030504040204" pitchFamily="34" charset="0"/>
              <a:buChar char="•"/>
            </a:pPr>
            <a:r>
              <a:rPr lang="fi-FI" altLang="fi-FI" sz="2800" b="1" dirty="0">
                <a:latin typeface="Verdana" panose="020B0604030504040204" pitchFamily="34" charset="0"/>
                <a:sym typeface="Verdana" panose="020B0604030504040204" pitchFamily="34" charset="0"/>
              </a:rPr>
              <a:t>Vihreän liiton tavoitteet perustuvat ihmisten ja luonnon kumppanuuteen, ihmisten yksilölliseen vapauteen ja keskinäiseen tasa-arvoon, väkivallattomuuteen sekä kansalaisdemokratiaan. Näitä arvoja kunnioittaen on asteittain siirryttävä inhimillisesti ja ekologisesti kestävään yhteiskuntaan.</a:t>
            </a:r>
          </a:p>
          <a:p>
            <a:pPr marL="376555" indent="-376555" defTabSz="911225" eaLnBrk="1" hangingPunct="1">
              <a:spcBef>
                <a:spcPts val="400"/>
              </a:spcBef>
              <a:buFont typeface="Verdana" panose="020B0604030504040204" pitchFamily="34" charset="0"/>
              <a:buChar char="•"/>
            </a:pPr>
            <a:r>
              <a:rPr lang="fi-FI" altLang="fi-FI" sz="2200" dirty="0">
                <a:latin typeface="Verdana" panose="020B0604030504040204" pitchFamily="34" charset="0"/>
                <a:sym typeface="Verdana" panose="020B0604030504040204" pitchFamily="34" charset="0"/>
                <a:hlinkClick r:id="rId3"/>
              </a:rPr>
              <a:t>www.vihreat.fi</a:t>
            </a:r>
            <a:endParaRPr lang="fi-FI" altLang="fi-FI" sz="2200" dirty="0">
              <a:latin typeface="Verdana" panose="020B0604030504040204" pitchFamily="34" charset="0"/>
              <a:sym typeface="Verdana" panose="020B0604030504040204" pitchFamily="34" charset="0"/>
            </a:endParaRPr>
          </a:p>
          <a:p>
            <a:pPr marL="376555" indent="-376555" defTabSz="911225" eaLnBrk="1" hangingPunct="1">
              <a:spcBef>
                <a:spcPts val="400"/>
              </a:spcBef>
              <a:buFont typeface="Verdana" panose="020B0604030504040204" pitchFamily="34" charset="0"/>
              <a:buChar char="•"/>
            </a:pPr>
            <a:r>
              <a:rPr lang="fi-FI" altLang="fi-FI" sz="2200" dirty="0">
                <a:latin typeface="Verdana" panose="020B0604030504040204" pitchFamily="34" charset="0"/>
                <a:sym typeface="Verdana" panose="020B0604030504040204" pitchFamily="34" charset="0"/>
                <a:hlinkClick r:id="rId4"/>
              </a:rPr>
              <a:t>www.vino.fi</a:t>
            </a:r>
            <a:endParaRPr lang="fi-FI" altLang="fi-FI" sz="2200" dirty="0">
              <a:latin typeface="Verdana" panose="020B0604030504040204" pitchFamily="34" charset="0"/>
              <a:sym typeface="Verdana" panose="020B0604030504040204" pitchFamily="34" charset="0"/>
            </a:endParaRPr>
          </a:p>
        </p:txBody>
      </p:sp>
      <p:sp>
        <p:nvSpPr>
          <p:cNvPr id="132100" name="Alatunnisteen paikkamerkki 5"/>
          <p:cNvSpPr txBox="1">
            <a:spLocks noGrp="1"/>
          </p:cNvSpPr>
          <p:nvPr/>
        </p:nvSpPr>
        <p:spPr>
          <a:xfrm>
            <a:off x="609600" y="6477000"/>
            <a:ext cx="2393950" cy="381000"/>
          </a:xfrm>
          <a:prstGeom prst="rect">
            <a:avLst/>
          </a:prstGeom>
          <a:noFill/>
          <a:ln w="9525">
            <a:noFill/>
          </a:ln>
        </p:spPr>
        <p:txBody>
          <a:bodyPr lIns="91390" tIns="45697" rIns="91390" bIns="45697"/>
          <a:lstStyle/>
          <a:p>
            <a:pPr defTabSz="828675" eaLnBrk="1">
              <a:lnSpc>
                <a:spcPct val="93000"/>
              </a:lnSpc>
              <a:buFont typeface="Times New Roman" panose="02020603050405020304" pitchFamily="18" charset="0"/>
            </a:pPr>
            <a:r>
              <a:rPr lang="fi-FI" altLang="fi-FI" sz="1100" dirty="0">
                <a:solidFill>
                  <a:srgbClr val="800000"/>
                </a:solidFill>
                <a:latin typeface="Arial" panose="020B0604020202020204" pitchFamily="34" charset="0"/>
                <a:cs typeface="Arial" panose="020B0604020202020204" pitchFamily="34" charset="0"/>
                <a:sym typeface="Arial" panose="020B0604020202020204" pitchFamily="34" charset="0"/>
              </a:rPr>
              <a:t>Kansalainen ja yhteiskunta</a:t>
            </a:r>
            <a:endParaRPr lang="fi-FI" altLang="fi-FI" sz="1100" dirty="0">
              <a:solidFill>
                <a:srgbClr val="800000"/>
              </a:solidFill>
              <a:latin typeface="Arial" panose="020B0604020202020204" pitchFamily="34" charset="0"/>
              <a:ea typeface="Arial" panose="020B0604020202020204" pitchFamily="34" charset="0"/>
              <a:sym typeface="Arial" panose="020B0604020202020204" pitchFamily="34" charset="0"/>
            </a:endParaRPr>
          </a:p>
        </p:txBody>
      </p:sp>
      <p:sp>
        <p:nvSpPr>
          <p:cNvPr id="132101" name="Dian numeron paikkamerkki 4"/>
          <p:cNvSpPr txBox="1">
            <a:spLocks noGrp="1"/>
          </p:cNvSpPr>
          <p:nvPr/>
        </p:nvSpPr>
        <p:spPr>
          <a:xfrm>
            <a:off x="228600" y="6477000"/>
            <a:ext cx="423863" cy="381000"/>
          </a:xfrm>
          <a:prstGeom prst="rect">
            <a:avLst/>
          </a:prstGeom>
          <a:noFill/>
          <a:ln w="9525">
            <a:noFill/>
          </a:ln>
        </p:spPr>
        <p:txBody>
          <a:bodyPr lIns="91390" tIns="45697" rIns="91390" bIns="45697"/>
          <a:lstStyle/>
          <a:p>
            <a:pPr algn="ctr" defTabSz="828675" eaLnBrk="1">
              <a:lnSpc>
                <a:spcPct val="93000"/>
              </a:lnSpc>
              <a:buFont typeface="Times New Roman" panose="02020603050405020304" pitchFamily="18" charset="0"/>
            </a:pPr>
            <a:fld id="{9A0DB2DC-4C9A-4742-B13C-FB6460FD3503}" type="slidenum">
              <a:rPr lang="fi-FI" altLang="fi-FI" sz="1100" dirty="0">
                <a:solidFill>
                  <a:srgbClr val="800000"/>
                </a:solidFill>
                <a:latin typeface="Arial" panose="020B0604020202020204" pitchFamily="34" charset="0"/>
                <a:cs typeface="Arial" panose="020B0604020202020204" pitchFamily="34" charset="0"/>
                <a:sym typeface="Arial" panose="020B0604020202020204" pitchFamily="34" charset="0"/>
              </a:rPr>
              <a:t>28</a:t>
            </a:fld>
            <a:endParaRPr lang="fi-FI" altLang="fi-FI" sz="1100" dirty="0">
              <a:solidFill>
                <a:srgbClr val="8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pic>
        <p:nvPicPr>
          <p:cNvPr id="132102" name="Picture 4" descr="vihreat_rgb-300x50">
            <a:hlinkClick r:id="rId5"/>
          </p:cNvPr>
          <p:cNvPicPr>
            <a:picLocks noChangeAspect="1"/>
          </p:cNvPicPr>
          <p:nvPr/>
        </p:nvPicPr>
        <p:blipFill>
          <a:blip r:embed="rId6">
            <a:clrChange>
              <a:clrFrom>
                <a:srgbClr val="FFFFFD"/>
              </a:clrFrom>
              <a:clrTo>
                <a:srgbClr val="FFFFFD">
                  <a:alpha val="0"/>
                </a:srgbClr>
              </a:clrTo>
            </a:clrChange>
          </a:blip>
          <a:stretch>
            <a:fillRect/>
          </a:stretch>
        </p:blipFill>
        <p:spPr>
          <a:xfrm>
            <a:off x="3462338" y="4652963"/>
            <a:ext cx="4984750" cy="1296987"/>
          </a:xfrm>
          <a:prstGeom prst="rect">
            <a:avLst/>
          </a:prstGeom>
          <a:noFill/>
          <a:ln w="9525">
            <a:noFill/>
          </a:ln>
        </p:spPr>
      </p:pic>
      <p:pic>
        <p:nvPicPr>
          <p:cNvPr id="132103" name="Kuva 7"/>
          <p:cNvPicPr>
            <a:picLocks noChangeAspect="1"/>
          </p:cNvPicPr>
          <p:nvPr/>
        </p:nvPicPr>
        <p:blipFill>
          <a:blip r:embed="rId7"/>
          <a:stretch>
            <a:fillRect/>
          </a:stretch>
        </p:blipFill>
        <p:spPr>
          <a:xfrm>
            <a:off x="8424863" y="163513"/>
            <a:ext cx="454025" cy="414337"/>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idx="4294967295"/>
          </p:nvPr>
        </p:nvSpPr>
        <p:spPr>
          <a:xfrm>
            <a:off x="0" y="0"/>
            <a:ext cx="8229600" cy="739775"/>
          </a:xfrm>
          <a:solidFill>
            <a:schemeClr val="bg1">
              <a:alpha val="100000"/>
            </a:schemeClr>
          </a:solidFill>
          <a:ln/>
        </p:spPr>
        <p:txBody>
          <a:bodyPr vert="horz" wrap="square" lIns="91390" tIns="45697" rIns="91390" bIns="45697" anchor="ctr" anchorCtr="0"/>
          <a:lstStyle/>
          <a:p>
            <a:pPr algn="ctr" eaLnBrk="1" hangingPunct="1"/>
            <a:r>
              <a:rPr lang="fi-FI" altLang="fi-FI" sz="3200" b="1" dirty="0">
                <a:latin typeface="Verdana" panose="020B0604030504040204" pitchFamily="34" charset="0"/>
                <a:sym typeface="Verdana" panose="020B0604030504040204" pitchFamily="34" charset="0"/>
              </a:rPr>
              <a:t>PERUSSUOMALAISET (PS)</a:t>
            </a:r>
          </a:p>
        </p:txBody>
      </p:sp>
      <p:sp>
        <p:nvSpPr>
          <p:cNvPr id="134147" name="Rectangle 3"/>
          <p:cNvSpPr>
            <a:spLocks noGrp="1"/>
          </p:cNvSpPr>
          <p:nvPr>
            <p:ph idx="4294967295"/>
          </p:nvPr>
        </p:nvSpPr>
        <p:spPr>
          <a:xfrm>
            <a:off x="0" y="739775"/>
            <a:ext cx="9144000" cy="5759450"/>
          </a:xfrm>
          <a:solidFill>
            <a:schemeClr val="accent1">
              <a:alpha val="100000"/>
            </a:schemeClr>
          </a:solidFill>
          <a:ln/>
        </p:spPr>
        <p:txBody>
          <a:bodyPr vert="horz" wrap="square" lIns="91390" tIns="45697" rIns="91390" bIns="45697" anchor="t" anchorCtr="0"/>
          <a:lstStyle/>
          <a:p>
            <a:pPr marL="376555" indent="-376555" defTabSz="911225" eaLnBrk="1" hangingPunct="1">
              <a:spcBef>
                <a:spcPts val="400"/>
              </a:spcBef>
              <a:buFont typeface="Verdana" panose="020B0604030504040204" pitchFamily="34" charset="0"/>
              <a:buChar char="•"/>
            </a:pPr>
            <a:r>
              <a:rPr lang="fi-FI" altLang="fi-FI" sz="2400" b="1" dirty="0">
                <a:latin typeface="Verdana" panose="020B0604030504040204" pitchFamily="34" charset="0"/>
                <a:sym typeface="Verdana" panose="020B0604030504040204" pitchFamily="34" charset="0"/>
              </a:rPr>
              <a:t>Perussuomalaiset on kansallismielinen ja EU-kriittinen puolue, joka tukeutuu kristillis-sosiaaliseen arvopohjaan. Perussuomalainen aatemaailma edellyttää, että yhteiskunnan jäsenillä tulee olla oikeus ihmisarvoiseen elämään. Jokainen kansalainen on yhtä ainutlaatuinen ja arvokas. Kukaan ei ole syntynyt tänne turhaan, kaikkia tarvitaan. Mahdollisuus työntekoon sekä sosiaaliseen turvallisuuteen taattava jokaiselle Suomen kansalaiselle. Perussuomalaiset on turvallinen, rakentava ja epäkohtiin tehokkaasti puuttuva vaihtoehto.</a:t>
            </a:r>
          </a:p>
          <a:p>
            <a:pPr marL="376555" indent="-376555" defTabSz="911225" eaLnBrk="1" hangingPunct="1">
              <a:spcBef>
                <a:spcPts val="400"/>
              </a:spcBef>
              <a:buFont typeface="Verdana" panose="020B0604030504040204" pitchFamily="34" charset="0"/>
              <a:buChar char="•"/>
            </a:pPr>
            <a:r>
              <a:rPr lang="fi-FI" altLang="fi-FI" sz="2200" dirty="0">
                <a:latin typeface="Verdana" panose="020B0604030504040204" pitchFamily="34" charset="0"/>
                <a:sym typeface="Verdana" panose="020B0604030504040204" pitchFamily="34" charset="0"/>
                <a:hlinkClick r:id="rId3"/>
              </a:rPr>
              <a:t>www.perussuomalaiset.fi</a:t>
            </a:r>
            <a:br>
              <a:rPr lang="fi-FI" altLang="fi-FI" sz="2200" dirty="0">
                <a:latin typeface="Verdana" panose="020B0604030504040204" pitchFamily="34" charset="0"/>
                <a:sym typeface="Verdana" panose="020B0604030504040204" pitchFamily="34" charset="0"/>
              </a:rPr>
            </a:br>
            <a:r>
              <a:rPr lang="fi-FI" altLang="fi-FI" sz="2200" dirty="0">
                <a:latin typeface="Verdana" panose="020B0604030504040204" pitchFamily="34" charset="0"/>
                <a:sym typeface="Verdana" panose="020B0604030504040204" pitchFamily="34" charset="0"/>
                <a:hlinkClick r:id="rId4"/>
              </a:rPr>
              <a:t>www.ps-nuoret.net</a:t>
            </a:r>
            <a:endParaRPr lang="fi-FI" altLang="fi-FI" sz="2200" dirty="0">
              <a:latin typeface="Verdana" panose="020B0604030504040204" pitchFamily="34" charset="0"/>
              <a:sym typeface="Verdana" panose="020B0604030504040204" pitchFamily="34" charset="0"/>
            </a:endParaRPr>
          </a:p>
        </p:txBody>
      </p:sp>
      <p:sp>
        <p:nvSpPr>
          <p:cNvPr id="134148" name="Alatunnisteen paikkamerkki 7"/>
          <p:cNvSpPr txBox="1">
            <a:spLocks noGrp="1"/>
          </p:cNvSpPr>
          <p:nvPr/>
        </p:nvSpPr>
        <p:spPr>
          <a:xfrm>
            <a:off x="609600" y="6477000"/>
            <a:ext cx="2393950" cy="381000"/>
          </a:xfrm>
          <a:prstGeom prst="rect">
            <a:avLst/>
          </a:prstGeom>
          <a:noFill/>
          <a:ln w="9525">
            <a:noFill/>
          </a:ln>
        </p:spPr>
        <p:txBody>
          <a:bodyPr lIns="91390" tIns="45697" rIns="91390" bIns="45697"/>
          <a:lstStyle/>
          <a:p>
            <a:pPr defTabSz="828675" eaLnBrk="1">
              <a:lnSpc>
                <a:spcPct val="93000"/>
              </a:lnSpc>
              <a:buFont typeface="Times New Roman" panose="02020603050405020304" pitchFamily="18" charset="0"/>
            </a:pPr>
            <a:r>
              <a:rPr lang="fi-FI" altLang="fi-FI" sz="1100" dirty="0">
                <a:solidFill>
                  <a:srgbClr val="800000"/>
                </a:solidFill>
                <a:latin typeface="Arial" panose="020B0604020202020204" pitchFamily="34" charset="0"/>
                <a:cs typeface="Arial" panose="020B0604020202020204" pitchFamily="34" charset="0"/>
                <a:sym typeface="Arial" panose="020B0604020202020204" pitchFamily="34" charset="0"/>
              </a:rPr>
              <a:t>Kansalainen ja yhteiskunta</a:t>
            </a:r>
            <a:endParaRPr lang="fi-FI" altLang="fi-FI" sz="1100" dirty="0">
              <a:solidFill>
                <a:srgbClr val="800000"/>
              </a:solidFill>
              <a:latin typeface="Arial" panose="020B0604020202020204" pitchFamily="34" charset="0"/>
              <a:ea typeface="Arial" panose="020B0604020202020204" pitchFamily="34" charset="0"/>
              <a:sym typeface="Arial" panose="020B0604020202020204" pitchFamily="34" charset="0"/>
            </a:endParaRPr>
          </a:p>
        </p:txBody>
      </p:sp>
      <p:sp>
        <p:nvSpPr>
          <p:cNvPr id="134149" name="Dian numeron paikkamerkki 6"/>
          <p:cNvSpPr txBox="1">
            <a:spLocks noGrp="1"/>
          </p:cNvSpPr>
          <p:nvPr/>
        </p:nvSpPr>
        <p:spPr>
          <a:xfrm>
            <a:off x="228600" y="6477000"/>
            <a:ext cx="423863" cy="381000"/>
          </a:xfrm>
          <a:prstGeom prst="rect">
            <a:avLst/>
          </a:prstGeom>
          <a:noFill/>
          <a:ln w="9525">
            <a:noFill/>
          </a:ln>
        </p:spPr>
        <p:txBody>
          <a:bodyPr lIns="91390" tIns="45697" rIns="91390" bIns="45697"/>
          <a:lstStyle/>
          <a:p>
            <a:pPr algn="ctr" defTabSz="828675" eaLnBrk="1">
              <a:lnSpc>
                <a:spcPct val="93000"/>
              </a:lnSpc>
              <a:buFont typeface="Times New Roman" panose="02020603050405020304" pitchFamily="18" charset="0"/>
            </a:pPr>
            <a:fld id="{9A0DB2DC-4C9A-4742-B13C-FB6460FD3503}" type="slidenum">
              <a:rPr lang="fi-FI" altLang="fi-FI" sz="1100" dirty="0">
                <a:solidFill>
                  <a:srgbClr val="800000"/>
                </a:solidFill>
                <a:latin typeface="Arial" panose="020B0604020202020204" pitchFamily="34" charset="0"/>
                <a:cs typeface="Arial" panose="020B0604020202020204" pitchFamily="34" charset="0"/>
                <a:sym typeface="Arial" panose="020B0604020202020204" pitchFamily="34" charset="0"/>
              </a:rPr>
              <a:t>29</a:t>
            </a:fld>
            <a:endParaRPr lang="fi-FI" altLang="fi-FI" sz="1100" dirty="0">
              <a:solidFill>
                <a:srgbClr val="8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134150" name="Rectangle 4"/>
          <p:cNvSpPr/>
          <p:nvPr/>
        </p:nvSpPr>
        <p:spPr>
          <a:xfrm>
            <a:off x="0" y="-4762"/>
            <a:ext cx="184150" cy="650875"/>
          </a:xfrm>
          <a:prstGeom prst="rect">
            <a:avLst/>
          </a:prstGeom>
          <a:noFill/>
          <a:ln w="9525">
            <a:noFill/>
          </a:ln>
        </p:spPr>
        <p:txBody>
          <a:bodyPr wrap="none" lIns="91390" tIns="45697" rIns="91390" bIns="45697" anchor="ctr" anchorCtr="0">
            <a:spAutoFit/>
          </a:bodyPr>
          <a:lstStyle/>
          <a:p>
            <a:pPr defTabSz="449580" eaLnBrk="1" hangingPunct="1"/>
            <a:br>
              <a:rPr lang="fi-FI" altLang="fi-FI" sz="1800" dirty="0">
                <a:solidFill>
                  <a:srgbClr val="000000"/>
                </a:solidFill>
                <a:latin typeface="Arial" panose="020B0604020202020204" pitchFamily="34" charset="0"/>
                <a:cs typeface="Arial" panose="020B0604020202020204" pitchFamily="34" charset="0"/>
                <a:sym typeface="Arial" panose="020B0604020202020204" pitchFamily="34" charset="0"/>
              </a:rPr>
            </a:br>
            <a:endParaRPr lang="fi-FI" altLang="fi-FI" sz="1800" dirty="0">
              <a:solidFill>
                <a:srgbClr val="000000"/>
              </a:solidFill>
              <a:latin typeface="Arial" panose="020B0604020202020204" pitchFamily="34" charset="0"/>
              <a:ea typeface="Lucida Sans Unicode" panose="020B0602030504020204" pitchFamily="34" charset="0"/>
              <a:sym typeface="Arial" panose="020B0604020202020204" pitchFamily="34" charset="0"/>
            </a:endParaRPr>
          </a:p>
        </p:txBody>
      </p:sp>
      <p:sp>
        <p:nvSpPr>
          <p:cNvPr id="134151" name="Rectangle 5"/>
          <p:cNvSpPr/>
          <p:nvPr/>
        </p:nvSpPr>
        <p:spPr>
          <a:xfrm>
            <a:off x="0" y="-4762"/>
            <a:ext cx="184150" cy="650875"/>
          </a:xfrm>
          <a:prstGeom prst="rect">
            <a:avLst/>
          </a:prstGeom>
          <a:noFill/>
          <a:ln w="9525">
            <a:noFill/>
          </a:ln>
        </p:spPr>
        <p:txBody>
          <a:bodyPr wrap="none" lIns="91390" tIns="45697" rIns="91390" bIns="45697" anchor="ctr" anchorCtr="0">
            <a:spAutoFit/>
          </a:bodyPr>
          <a:lstStyle/>
          <a:p>
            <a:pPr defTabSz="449580" eaLnBrk="1" hangingPunct="1"/>
            <a:br>
              <a:rPr lang="fi-FI" altLang="fi-FI" sz="1800" dirty="0">
                <a:solidFill>
                  <a:srgbClr val="000000"/>
                </a:solidFill>
                <a:latin typeface="Arial" panose="020B0604020202020204" pitchFamily="34" charset="0"/>
                <a:cs typeface="Arial" panose="020B0604020202020204" pitchFamily="34" charset="0"/>
                <a:sym typeface="Arial" panose="020B0604020202020204" pitchFamily="34" charset="0"/>
              </a:rPr>
            </a:br>
            <a:endParaRPr lang="fi-FI" altLang="fi-FI" sz="1800" dirty="0">
              <a:solidFill>
                <a:srgbClr val="000000"/>
              </a:solidFill>
              <a:latin typeface="Arial" panose="020B0604020202020204" pitchFamily="34" charset="0"/>
              <a:ea typeface="Lucida Sans Unicode" panose="020B0602030504020204" pitchFamily="34" charset="0"/>
              <a:sym typeface="Arial" panose="020B0604020202020204" pitchFamily="34" charset="0"/>
            </a:endParaRPr>
          </a:p>
        </p:txBody>
      </p:sp>
      <p:pic>
        <p:nvPicPr>
          <p:cNvPr id="134152" name="Picture 6" descr="800px-perussuomalaisten_logo"/>
          <p:cNvPicPr>
            <a:picLocks noChangeAspect="1"/>
          </p:cNvPicPr>
          <p:nvPr/>
        </p:nvPicPr>
        <p:blipFill>
          <a:blip r:embed="rId5"/>
          <a:stretch>
            <a:fillRect/>
          </a:stretch>
        </p:blipFill>
        <p:spPr>
          <a:xfrm>
            <a:off x="4992688" y="5156200"/>
            <a:ext cx="3265487" cy="1320800"/>
          </a:xfrm>
          <a:prstGeom prst="rect">
            <a:avLst/>
          </a:prstGeom>
          <a:noFill/>
          <a:ln w="9525">
            <a:noFill/>
          </a:ln>
        </p:spPr>
      </p:pic>
      <p:pic>
        <p:nvPicPr>
          <p:cNvPr id="134153" name="Kuva 7"/>
          <p:cNvPicPr>
            <a:picLocks noChangeAspect="1"/>
          </p:cNvPicPr>
          <p:nvPr/>
        </p:nvPicPr>
        <p:blipFill>
          <a:blip r:embed="rId6"/>
          <a:stretch>
            <a:fillRect/>
          </a:stretch>
        </p:blipFill>
        <p:spPr>
          <a:xfrm>
            <a:off x="8424863" y="163513"/>
            <a:ext cx="454025" cy="414337"/>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1361CE-63B5-122F-3192-15102609D83D}"/>
              </a:ext>
            </a:extLst>
          </p:cNvPr>
          <p:cNvSpPr>
            <a:spLocks noGrp="1"/>
          </p:cNvSpPr>
          <p:nvPr>
            <p:ph type="ctrTitle"/>
          </p:nvPr>
        </p:nvSpPr>
        <p:spPr>
          <a:xfrm>
            <a:off x="611560" y="620688"/>
            <a:ext cx="7772400" cy="1470023"/>
          </a:xfrm>
        </p:spPr>
        <p:txBody>
          <a:bodyPr/>
          <a:lstStyle/>
          <a:p>
            <a:r>
              <a:rPr lang="fi-FI" dirty="0"/>
              <a:t>Mikä puolue?</a:t>
            </a:r>
          </a:p>
        </p:txBody>
      </p:sp>
      <p:sp>
        <p:nvSpPr>
          <p:cNvPr id="3" name="Alaotsikko 2">
            <a:extLst>
              <a:ext uri="{FF2B5EF4-FFF2-40B4-BE49-F238E27FC236}">
                <a16:creationId xmlns:a16="http://schemas.microsoft.com/office/drawing/2014/main" id="{7AF0EC15-1D1F-5BD1-C101-1A044070B54F}"/>
              </a:ext>
            </a:extLst>
          </p:cNvPr>
          <p:cNvSpPr>
            <a:spLocks noGrp="1"/>
          </p:cNvSpPr>
          <p:nvPr>
            <p:ph type="subTitle" idx="1"/>
          </p:nvPr>
        </p:nvSpPr>
        <p:spPr>
          <a:xfrm>
            <a:off x="1475656" y="2852936"/>
            <a:ext cx="6400799" cy="1752600"/>
          </a:xfrm>
        </p:spPr>
        <p:txBody>
          <a:bodyPr/>
          <a:lstStyle/>
          <a:p>
            <a:endParaRPr lang="fi-FI"/>
          </a:p>
        </p:txBody>
      </p:sp>
    </p:spTree>
    <p:extLst>
      <p:ext uri="{BB962C8B-B14F-4D97-AF65-F5344CB8AC3E}">
        <p14:creationId xmlns:p14="http://schemas.microsoft.com/office/powerpoint/2010/main" val="2487590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idx="4294967295"/>
          </p:nvPr>
        </p:nvSpPr>
        <p:spPr>
          <a:xfrm>
            <a:off x="0" y="12700"/>
            <a:ext cx="8686800" cy="895350"/>
          </a:xfrm>
          <a:solidFill>
            <a:schemeClr val="bg1">
              <a:alpha val="100000"/>
            </a:schemeClr>
          </a:solidFill>
          <a:ln/>
        </p:spPr>
        <p:txBody>
          <a:bodyPr vert="horz" wrap="square" lIns="91390" tIns="45697" rIns="91390" bIns="45697" anchor="ctr" anchorCtr="0"/>
          <a:lstStyle/>
          <a:p>
            <a:pPr algn="ctr" eaLnBrk="1" hangingPunct="1"/>
            <a:r>
              <a:rPr lang="fi-FI" altLang="fi-FI" sz="2800" b="1" dirty="0">
                <a:latin typeface="Verdana" panose="020B0604030504040204" pitchFamily="34" charset="0"/>
                <a:sym typeface="Verdana" panose="020B0604030504040204" pitchFamily="34" charset="0"/>
              </a:rPr>
              <a:t>RUOTSALAINEN KANSANPUOLUE (RKP)</a:t>
            </a:r>
          </a:p>
        </p:txBody>
      </p:sp>
      <p:sp>
        <p:nvSpPr>
          <p:cNvPr id="136195" name="Rectangle 3"/>
          <p:cNvSpPr>
            <a:spLocks noGrp="1"/>
          </p:cNvSpPr>
          <p:nvPr>
            <p:ph idx="4294967295"/>
          </p:nvPr>
        </p:nvSpPr>
        <p:spPr>
          <a:xfrm>
            <a:off x="0" y="908050"/>
            <a:ext cx="9144000" cy="5524500"/>
          </a:xfrm>
          <a:ln/>
        </p:spPr>
        <p:txBody>
          <a:bodyPr vert="horz" wrap="square" lIns="91390" tIns="45697" rIns="91390" bIns="45697" anchor="t" anchorCtr="0"/>
          <a:lstStyle/>
          <a:p>
            <a:pPr marL="376555" indent="-376555" defTabSz="911225" eaLnBrk="1" hangingPunct="1">
              <a:spcBef>
                <a:spcPts val="400"/>
              </a:spcBef>
              <a:buFont typeface="Verdana" panose="020B0604030504040204" pitchFamily="34" charset="0"/>
              <a:buChar char="•"/>
            </a:pPr>
            <a:r>
              <a:rPr lang="fi-FI" altLang="fi-FI" sz="2400" b="1" dirty="0">
                <a:latin typeface="Verdana" panose="020B0604030504040204" pitchFamily="34" charset="0"/>
                <a:sym typeface="Verdana" panose="020B0604030504040204" pitchFamily="34" charset="0"/>
              </a:rPr>
              <a:t>Hyvinvoinnin ja oikeudenmukaisuuden edellytyksenä on yksilön hyväksi toimiva yhteiskunta, yksityiseen aloitteellisuuteen perustuva ja ympäristön huomioon ottava talous, yksilön kehittymisen mahdollistava koulutusjärjestelmä sekä kattava mutta aktivoiva sosiaaliturva. Yhteistyössä muiden puolueiden ja kansanliikkeiden kanssa Rkp toimii rauhan, vapauden, oikeudenmukaisuuden, tasa-arvon ja suvaitsevuuden puolesta.</a:t>
            </a:r>
          </a:p>
          <a:p>
            <a:pPr marL="376555" indent="-376555" defTabSz="911225" eaLnBrk="1" hangingPunct="1">
              <a:spcBef>
                <a:spcPts val="400"/>
              </a:spcBef>
              <a:buFont typeface="Verdana" panose="020B0604030504040204" pitchFamily="34" charset="0"/>
              <a:buChar char="•"/>
            </a:pPr>
            <a:endParaRPr lang="fi-FI" altLang="fi-FI" sz="2000" b="1" dirty="0">
              <a:latin typeface="Verdana" panose="020B0604030504040204" pitchFamily="34" charset="0"/>
              <a:sym typeface="Verdana" panose="020B0604030504040204" pitchFamily="34" charset="0"/>
            </a:endParaRPr>
          </a:p>
          <a:p>
            <a:pPr marL="376555" indent="-376555" defTabSz="911225" eaLnBrk="1" hangingPunct="1">
              <a:spcBef>
                <a:spcPts val="400"/>
              </a:spcBef>
              <a:buFont typeface="Verdana" panose="020B0604030504040204" pitchFamily="34" charset="0"/>
              <a:buChar char="•"/>
            </a:pPr>
            <a:r>
              <a:rPr lang="fi-FI" altLang="fi-FI" sz="2200" dirty="0">
                <a:latin typeface="Verdana" panose="020B0604030504040204" pitchFamily="34" charset="0"/>
                <a:sym typeface="Verdana" panose="020B0604030504040204" pitchFamily="34" charset="0"/>
                <a:hlinkClick r:id="rId3"/>
              </a:rPr>
              <a:t>www.rkp.fi</a:t>
            </a:r>
            <a:br>
              <a:rPr lang="fi-FI" altLang="fi-FI" sz="2200" dirty="0">
                <a:latin typeface="Verdana" panose="020B0604030504040204" pitchFamily="34" charset="0"/>
                <a:sym typeface="Verdana" panose="020B0604030504040204" pitchFamily="34" charset="0"/>
              </a:rPr>
            </a:br>
            <a:r>
              <a:rPr lang="fi-FI" altLang="fi-FI" sz="2200" dirty="0">
                <a:latin typeface="Verdana" panose="020B0604030504040204" pitchFamily="34" charset="0"/>
                <a:sym typeface="Verdana" panose="020B0604030504040204" pitchFamily="34" charset="0"/>
                <a:hlinkClick r:id="rId4"/>
              </a:rPr>
              <a:t>www.su.fi</a:t>
            </a:r>
            <a:r>
              <a:rPr lang="fi-FI" altLang="fi-FI" sz="2200" dirty="0">
                <a:latin typeface="Verdana" panose="020B0604030504040204" pitchFamily="34" charset="0"/>
                <a:sym typeface="Verdana" panose="020B0604030504040204" pitchFamily="34" charset="0"/>
              </a:rPr>
              <a:t> </a:t>
            </a:r>
          </a:p>
          <a:p>
            <a:pPr marL="376555" indent="-376555" defTabSz="911225" eaLnBrk="1" hangingPunct="1">
              <a:spcBef>
                <a:spcPts val="400"/>
              </a:spcBef>
              <a:buFont typeface="Verdana" panose="020B0604030504040204" pitchFamily="34" charset="0"/>
              <a:buChar char="•"/>
            </a:pPr>
            <a:endParaRPr lang="fi-FI" altLang="fi-FI" sz="2000" dirty="0">
              <a:latin typeface="Verdana" panose="020B0604030504040204" pitchFamily="34" charset="0"/>
              <a:sym typeface="Verdana" panose="020B0604030504040204" pitchFamily="34" charset="0"/>
            </a:endParaRPr>
          </a:p>
        </p:txBody>
      </p:sp>
      <p:sp>
        <p:nvSpPr>
          <p:cNvPr id="136196" name="Alatunnisteen paikkamerkki 5"/>
          <p:cNvSpPr txBox="1">
            <a:spLocks noGrp="1"/>
          </p:cNvSpPr>
          <p:nvPr/>
        </p:nvSpPr>
        <p:spPr>
          <a:xfrm>
            <a:off x="609600" y="6477000"/>
            <a:ext cx="2393950" cy="381000"/>
          </a:xfrm>
          <a:prstGeom prst="rect">
            <a:avLst/>
          </a:prstGeom>
          <a:noFill/>
          <a:ln w="9525">
            <a:noFill/>
          </a:ln>
        </p:spPr>
        <p:txBody>
          <a:bodyPr lIns="91390" tIns="45697" rIns="91390" bIns="45697"/>
          <a:lstStyle/>
          <a:p>
            <a:pPr defTabSz="828675" eaLnBrk="1">
              <a:lnSpc>
                <a:spcPct val="93000"/>
              </a:lnSpc>
              <a:buFont typeface="Times New Roman" panose="02020603050405020304" pitchFamily="18" charset="0"/>
            </a:pPr>
            <a:r>
              <a:rPr lang="fi-FI" altLang="fi-FI" sz="1100" dirty="0">
                <a:solidFill>
                  <a:srgbClr val="800000"/>
                </a:solidFill>
                <a:latin typeface="Arial" panose="020B0604020202020204" pitchFamily="34" charset="0"/>
                <a:cs typeface="Arial" panose="020B0604020202020204" pitchFamily="34" charset="0"/>
                <a:sym typeface="Arial" panose="020B0604020202020204" pitchFamily="34" charset="0"/>
              </a:rPr>
              <a:t>Kansalainen ja yhteiskunta</a:t>
            </a:r>
            <a:endParaRPr lang="fi-FI" altLang="fi-FI" sz="1100" dirty="0">
              <a:solidFill>
                <a:srgbClr val="800000"/>
              </a:solidFill>
              <a:latin typeface="Arial" panose="020B0604020202020204" pitchFamily="34" charset="0"/>
              <a:ea typeface="Arial" panose="020B0604020202020204" pitchFamily="34" charset="0"/>
              <a:sym typeface="Arial" panose="020B0604020202020204" pitchFamily="34" charset="0"/>
            </a:endParaRPr>
          </a:p>
        </p:txBody>
      </p:sp>
      <p:sp>
        <p:nvSpPr>
          <p:cNvPr id="136197" name="Dian numeron paikkamerkki 4"/>
          <p:cNvSpPr txBox="1">
            <a:spLocks noGrp="1"/>
          </p:cNvSpPr>
          <p:nvPr/>
        </p:nvSpPr>
        <p:spPr>
          <a:xfrm>
            <a:off x="228600" y="6477000"/>
            <a:ext cx="423863" cy="381000"/>
          </a:xfrm>
          <a:prstGeom prst="rect">
            <a:avLst/>
          </a:prstGeom>
          <a:noFill/>
          <a:ln w="9525">
            <a:noFill/>
          </a:ln>
        </p:spPr>
        <p:txBody>
          <a:bodyPr lIns="91390" tIns="45697" rIns="91390" bIns="45697"/>
          <a:lstStyle/>
          <a:p>
            <a:pPr algn="ctr" defTabSz="828675" eaLnBrk="1">
              <a:lnSpc>
                <a:spcPct val="93000"/>
              </a:lnSpc>
              <a:buFont typeface="Times New Roman" panose="02020603050405020304" pitchFamily="18" charset="0"/>
            </a:pPr>
            <a:fld id="{9A0DB2DC-4C9A-4742-B13C-FB6460FD3503}" type="slidenum">
              <a:rPr lang="fi-FI" altLang="fi-FI" sz="1100" dirty="0">
                <a:solidFill>
                  <a:srgbClr val="800000"/>
                </a:solidFill>
                <a:latin typeface="Arial" panose="020B0604020202020204" pitchFamily="34" charset="0"/>
                <a:cs typeface="Arial" panose="020B0604020202020204" pitchFamily="34" charset="0"/>
                <a:sym typeface="Arial" panose="020B0604020202020204" pitchFamily="34" charset="0"/>
              </a:rPr>
              <a:t>30</a:t>
            </a:fld>
            <a:endParaRPr lang="fi-FI" altLang="fi-FI" sz="1100" dirty="0">
              <a:solidFill>
                <a:srgbClr val="8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pic>
        <p:nvPicPr>
          <p:cNvPr id="136198" name="Picture 4" descr="rkp_logo_pms-177x300">
            <a:hlinkClick r:id="rId5"/>
          </p:cNvPr>
          <p:cNvPicPr>
            <a:picLocks noChangeAspect="1"/>
          </p:cNvPicPr>
          <p:nvPr/>
        </p:nvPicPr>
        <p:blipFill>
          <a:blip r:embed="rId6"/>
          <a:stretch>
            <a:fillRect/>
          </a:stretch>
        </p:blipFill>
        <p:spPr>
          <a:xfrm>
            <a:off x="5508625" y="4292600"/>
            <a:ext cx="1631950" cy="1973263"/>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idx="4294967295"/>
          </p:nvPr>
        </p:nvSpPr>
        <p:spPr>
          <a:xfrm>
            <a:off x="0" y="188913"/>
            <a:ext cx="8686800" cy="719137"/>
          </a:xfrm>
          <a:solidFill>
            <a:schemeClr val="bg1">
              <a:alpha val="100000"/>
            </a:schemeClr>
          </a:solidFill>
          <a:ln/>
        </p:spPr>
        <p:txBody>
          <a:bodyPr vert="horz" wrap="square" lIns="91390" tIns="45697" rIns="91390" bIns="45697" anchor="ctr" anchorCtr="0"/>
          <a:lstStyle/>
          <a:p>
            <a:pPr algn="ctr" eaLnBrk="1" hangingPunct="1"/>
            <a:r>
              <a:rPr lang="fi-FI" altLang="fi-FI" sz="2800" b="1" dirty="0">
                <a:latin typeface="Verdana" panose="020B0604030504040204" pitchFamily="34" charset="0"/>
                <a:sym typeface="Verdana" panose="020B0604030504040204" pitchFamily="34" charset="0"/>
              </a:rPr>
              <a:t>SUOMEN KRISTILLISDEMO-KRAATIT (KD)</a:t>
            </a:r>
          </a:p>
        </p:txBody>
      </p:sp>
      <p:sp>
        <p:nvSpPr>
          <p:cNvPr id="138243" name="Rectangle 3"/>
          <p:cNvSpPr>
            <a:spLocks noGrp="1"/>
          </p:cNvSpPr>
          <p:nvPr>
            <p:ph idx="4294967295"/>
          </p:nvPr>
        </p:nvSpPr>
        <p:spPr>
          <a:xfrm>
            <a:off x="0" y="908050"/>
            <a:ext cx="8686800" cy="5721350"/>
          </a:xfrm>
          <a:ln/>
        </p:spPr>
        <p:txBody>
          <a:bodyPr vert="horz" wrap="square" lIns="91390" tIns="45697" rIns="91390" bIns="45697" anchor="t" anchorCtr="0"/>
          <a:lstStyle/>
          <a:p>
            <a:pPr marL="376555" indent="-376555" defTabSz="911225" eaLnBrk="1" hangingPunct="1">
              <a:spcBef>
                <a:spcPts val="400"/>
              </a:spcBef>
              <a:buFont typeface="Verdana" panose="020B0604030504040204" pitchFamily="34" charset="0"/>
              <a:buChar char="•"/>
            </a:pPr>
            <a:r>
              <a:rPr lang="fi-FI" altLang="fi-FI" sz="2800" b="1" dirty="0">
                <a:latin typeface="Verdana" panose="020B0604030504040204" pitchFamily="34" charset="0"/>
                <a:sym typeface="Verdana" panose="020B0604030504040204" pitchFamily="34" charset="0"/>
              </a:rPr>
              <a:t>Kristillisdemokraattien ihanteena on oikeudenmukainen, ihmisarvoa kunnioittava ja yhteisvastuuta toteuttava yhteiskunta. Sen tavoitteena on koota kaikki yhteiskunnasta kiinnostuneet poliittiseen työhön, joka perustuu kristilliselle maailmankatsomukselle.</a:t>
            </a:r>
          </a:p>
          <a:p>
            <a:pPr marL="376555" indent="-376555" defTabSz="911225" eaLnBrk="1" hangingPunct="1">
              <a:spcBef>
                <a:spcPts val="400"/>
              </a:spcBef>
              <a:buFont typeface="Verdana" panose="020B0604030504040204" pitchFamily="34" charset="0"/>
              <a:buChar char="•"/>
            </a:pPr>
            <a:endParaRPr lang="fi-FI" altLang="fi-FI" sz="2000" b="1" dirty="0">
              <a:latin typeface="Verdana" panose="020B0604030504040204" pitchFamily="34" charset="0"/>
              <a:sym typeface="Verdana" panose="020B0604030504040204" pitchFamily="34" charset="0"/>
            </a:endParaRPr>
          </a:p>
          <a:p>
            <a:pPr marL="376555" indent="-376555" defTabSz="911225" eaLnBrk="1" hangingPunct="1">
              <a:spcBef>
                <a:spcPts val="400"/>
              </a:spcBef>
              <a:buFont typeface="Verdana" panose="020B0604030504040204" pitchFamily="34" charset="0"/>
              <a:buChar char="•"/>
            </a:pPr>
            <a:r>
              <a:rPr lang="fi-FI" altLang="fi-FI" sz="2200" dirty="0">
                <a:latin typeface="Verdana" panose="020B0604030504040204" pitchFamily="34" charset="0"/>
                <a:sym typeface="Verdana" panose="020B0604030504040204" pitchFamily="34" charset="0"/>
                <a:hlinkClick r:id="rId3"/>
              </a:rPr>
              <a:t>www.kristillisdemokraatit.fi</a:t>
            </a:r>
            <a:endParaRPr lang="fi-FI" altLang="fi-FI" sz="2200" dirty="0">
              <a:latin typeface="Verdana" panose="020B0604030504040204" pitchFamily="34" charset="0"/>
              <a:sym typeface="Verdana" panose="020B0604030504040204" pitchFamily="34" charset="0"/>
            </a:endParaRPr>
          </a:p>
          <a:p>
            <a:pPr marL="376555" indent="-376555" defTabSz="911225" eaLnBrk="1" hangingPunct="1">
              <a:spcBef>
                <a:spcPts val="400"/>
              </a:spcBef>
              <a:buFont typeface="Verdana" panose="020B0604030504040204" pitchFamily="34" charset="0"/>
              <a:buChar char="•"/>
            </a:pPr>
            <a:r>
              <a:rPr lang="fi-FI" altLang="fi-FI" sz="2200" dirty="0">
                <a:latin typeface="Verdana" panose="020B0604030504040204" pitchFamily="34" charset="0"/>
                <a:sym typeface="Verdana" panose="020B0604030504040204" pitchFamily="34" charset="0"/>
                <a:hlinkClick r:id="rId4"/>
              </a:rPr>
              <a:t>www.kdnuoret.fi</a:t>
            </a:r>
            <a:endParaRPr lang="fi-FI" altLang="fi-FI" sz="2200" dirty="0">
              <a:latin typeface="Verdana" panose="020B0604030504040204" pitchFamily="34" charset="0"/>
              <a:sym typeface="Verdana" panose="020B0604030504040204" pitchFamily="34" charset="0"/>
            </a:endParaRPr>
          </a:p>
        </p:txBody>
      </p:sp>
      <p:sp>
        <p:nvSpPr>
          <p:cNvPr id="138244" name="Alatunnisteen paikkamerkki 5"/>
          <p:cNvSpPr txBox="1">
            <a:spLocks noGrp="1"/>
          </p:cNvSpPr>
          <p:nvPr/>
        </p:nvSpPr>
        <p:spPr>
          <a:xfrm>
            <a:off x="609600" y="6477000"/>
            <a:ext cx="2393950" cy="381000"/>
          </a:xfrm>
          <a:prstGeom prst="rect">
            <a:avLst/>
          </a:prstGeom>
          <a:noFill/>
          <a:ln w="9525">
            <a:noFill/>
          </a:ln>
        </p:spPr>
        <p:txBody>
          <a:bodyPr lIns="91390" tIns="45697" rIns="91390" bIns="45697"/>
          <a:lstStyle/>
          <a:p>
            <a:pPr defTabSz="828675" eaLnBrk="1">
              <a:lnSpc>
                <a:spcPct val="93000"/>
              </a:lnSpc>
              <a:buFont typeface="Times New Roman" panose="02020603050405020304" pitchFamily="18" charset="0"/>
            </a:pPr>
            <a:r>
              <a:rPr lang="fi-FI" altLang="fi-FI" sz="1100" dirty="0">
                <a:solidFill>
                  <a:srgbClr val="800000"/>
                </a:solidFill>
                <a:latin typeface="Arial" panose="020B0604020202020204" pitchFamily="34" charset="0"/>
                <a:cs typeface="Arial" panose="020B0604020202020204" pitchFamily="34" charset="0"/>
                <a:sym typeface="Arial" panose="020B0604020202020204" pitchFamily="34" charset="0"/>
              </a:rPr>
              <a:t>Kansalainen ja yhteiskunta</a:t>
            </a:r>
            <a:endParaRPr lang="fi-FI" altLang="fi-FI" sz="1100" dirty="0">
              <a:solidFill>
                <a:srgbClr val="800000"/>
              </a:solidFill>
              <a:latin typeface="Arial" panose="020B0604020202020204" pitchFamily="34" charset="0"/>
              <a:ea typeface="Arial" panose="020B0604020202020204" pitchFamily="34" charset="0"/>
              <a:sym typeface="Arial" panose="020B0604020202020204" pitchFamily="34" charset="0"/>
            </a:endParaRPr>
          </a:p>
        </p:txBody>
      </p:sp>
      <p:sp>
        <p:nvSpPr>
          <p:cNvPr id="138245" name="Dian numeron paikkamerkki 4"/>
          <p:cNvSpPr txBox="1">
            <a:spLocks noGrp="1"/>
          </p:cNvSpPr>
          <p:nvPr/>
        </p:nvSpPr>
        <p:spPr>
          <a:xfrm>
            <a:off x="228600" y="6477000"/>
            <a:ext cx="423863" cy="381000"/>
          </a:xfrm>
          <a:prstGeom prst="rect">
            <a:avLst/>
          </a:prstGeom>
          <a:noFill/>
          <a:ln w="9525">
            <a:noFill/>
          </a:ln>
        </p:spPr>
        <p:txBody>
          <a:bodyPr lIns="91390" tIns="45697" rIns="91390" bIns="45697"/>
          <a:lstStyle/>
          <a:p>
            <a:pPr algn="ctr" defTabSz="828675" eaLnBrk="1">
              <a:lnSpc>
                <a:spcPct val="93000"/>
              </a:lnSpc>
              <a:buFont typeface="Times New Roman" panose="02020603050405020304" pitchFamily="18" charset="0"/>
            </a:pPr>
            <a:fld id="{9A0DB2DC-4C9A-4742-B13C-FB6460FD3503}" type="slidenum">
              <a:rPr lang="fi-FI" altLang="fi-FI" sz="1100" dirty="0">
                <a:solidFill>
                  <a:srgbClr val="800000"/>
                </a:solidFill>
                <a:latin typeface="Arial" panose="020B0604020202020204" pitchFamily="34" charset="0"/>
                <a:cs typeface="Arial" panose="020B0604020202020204" pitchFamily="34" charset="0"/>
                <a:sym typeface="Arial" panose="020B0604020202020204" pitchFamily="34" charset="0"/>
              </a:rPr>
              <a:t>31</a:t>
            </a:fld>
            <a:endParaRPr lang="fi-FI" altLang="fi-FI" sz="1100" dirty="0">
              <a:solidFill>
                <a:srgbClr val="8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pic>
        <p:nvPicPr>
          <p:cNvPr id="138246" name="Picture 4" descr="706px-Suomen_Kristillisdemokraattien_logo"/>
          <p:cNvPicPr>
            <a:picLocks noChangeAspect="1"/>
          </p:cNvPicPr>
          <p:nvPr/>
        </p:nvPicPr>
        <p:blipFill>
          <a:blip r:embed="rId5"/>
          <a:stretch>
            <a:fillRect/>
          </a:stretch>
        </p:blipFill>
        <p:spPr>
          <a:xfrm>
            <a:off x="5387975" y="3933825"/>
            <a:ext cx="3702050" cy="215900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idx="4294967295"/>
          </p:nvPr>
        </p:nvSpPr>
        <p:spPr>
          <a:xfrm>
            <a:off x="0" y="-11112"/>
            <a:ext cx="8243888" cy="935037"/>
          </a:xfrm>
          <a:solidFill>
            <a:schemeClr val="bg1">
              <a:alpha val="100000"/>
            </a:schemeClr>
          </a:solidFill>
          <a:ln/>
        </p:spPr>
        <p:txBody>
          <a:bodyPr vert="horz" wrap="square" lIns="91390" tIns="45697" rIns="91390" bIns="45697" anchor="ctr" anchorCtr="0"/>
          <a:lstStyle/>
          <a:p>
            <a:pPr algn="ctr" eaLnBrk="1" hangingPunct="1"/>
            <a:r>
              <a:rPr lang="fi-FI" altLang="fi-FI" sz="3600" b="1" dirty="0">
                <a:latin typeface="Verdana" panose="020B0604030504040204" pitchFamily="34" charset="0"/>
                <a:sym typeface="Verdana" panose="020B0604030504040204" pitchFamily="34" charset="0"/>
              </a:rPr>
              <a:t>SUOMEN KESKUSTA (KESK)</a:t>
            </a:r>
          </a:p>
        </p:txBody>
      </p:sp>
      <p:sp>
        <p:nvSpPr>
          <p:cNvPr id="140291" name="Rectangle 3"/>
          <p:cNvSpPr>
            <a:spLocks noGrp="1"/>
          </p:cNvSpPr>
          <p:nvPr>
            <p:ph idx="4294967295"/>
          </p:nvPr>
        </p:nvSpPr>
        <p:spPr>
          <a:xfrm>
            <a:off x="0" y="923925"/>
            <a:ext cx="9144000" cy="5705475"/>
          </a:xfrm>
          <a:ln/>
        </p:spPr>
        <p:txBody>
          <a:bodyPr vert="horz" wrap="square" lIns="91390" tIns="45697" rIns="91390" bIns="45697" anchor="t" anchorCtr="0"/>
          <a:lstStyle/>
          <a:p>
            <a:pPr marL="376555" indent="-376555" defTabSz="911225" eaLnBrk="1" hangingPunct="1">
              <a:spcBef>
                <a:spcPts val="400"/>
              </a:spcBef>
              <a:buFont typeface="Verdana" panose="020B0604030504040204" pitchFamily="34" charset="0"/>
              <a:buChar char="•"/>
            </a:pPr>
            <a:r>
              <a:rPr lang="fi-FI" altLang="fi-FI" sz="2800" b="1" dirty="0">
                <a:latin typeface="Verdana" panose="020B0604030504040204" pitchFamily="34" charset="0"/>
                <a:sym typeface="Verdana" panose="020B0604030504040204" pitchFamily="34" charset="0"/>
              </a:rPr>
              <a:t>Keskusta on nimensä mukaisesti poliittiseen keskustaan kuuluva, aatteellisesti omaleimainen puolue vasemmiston ja oikeiston välissä. Keskustalaisuuden lähtökohtana on usko ihmisen henkisiin voimavaroihin, inhimillisyyden, yhteisvastuun ja suvaitsevaisuuden tärkeyteen.</a:t>
            </a:r>
          </a:p>
          <a:p>
            <a:pPr marL="376555" indent="-376555" defTabSz="911225" eaLnBrk="1" hangingPunct="1">
              <a:spcBef>
                <a:spcPts val="400"/>
              </a:spcBef>
              <a:buFont typeface="Verdana" panose="020B0604030504040204" pitchFamily="34" charset="0"/>
              <a:buChar char="•"/>
            </a:pPr>
            <a:endParaRPr lang="fi-FI" altLang="fi-FI" sz="2000" b="1" dirty="0">
              <a:latin typeface="Verdana" panose="020B0604030504040204" pitchFamily="34" charset="0"/>
              <a:sym typeface="Verdana" panose="020B0604030504040204" pitchFamily="34" charset="0"/>
              <a:hlinkClick r:id="rId3"/>
            </a:endParaRPr>
          </a:p>
          <a:p>
            <a:pPr marL="376555" indent="-376555" defTabSz="911225" eaLnBrk="1" hangingPunct="1">
              <a:spcBef>
                <a:spcPts val="400"/>
              </a:spcBef>
              <a:buFont typeface="Verdana" panose="020B0604030504040204" pitchFamily="34" charset="0"/>
              <a:buChar char="•"/>
            </a:pPr>
            <a:r>
              <a:rPr lang="fi-FI" altLang="fi-FI" sz="2200" dirty="0">
                <a:latin typeface="Verdana" panose="020B0604030504040204" pitchFamily="34" charset="0"/>
                <a:sym typeface="Verdana" panose="020B0604030504040204" pitchFamily="34" charset="0"/>
                <a:hlinkClick r:id="rId3"/>
              </a:rPr>
              <a:t>www.keskusta.fi</a:t>
            </a:r>
            <a:br>
              <a:rPr lang="fi-FI" altLang="fi-FI" sz="2200" dirty="0">
                <a:latin typeface="Verdana" panose="020B0604030504040204" pitchFamily="34" charset="0"/>
                <a:sym typeface="Verdana" panose="020B0604030504040204" pitchFamily="34" charset="0"/>
              </a:rPr>
            </a:br>
            <a:r>
              <a:rPr lang="fi-FI" altLang="fi-FI" sz="2200" dirty="0">
                <a:latin typeface="Verdana" panose="020B0604030504040204" pitchFamily="34" charset="0"/>
                <a:sym typeface="Verdana" panose="020B0604030504040204" pitchFamily="34" charset="0"/>
                <a:hlinkClick r:id="rId4"/>
              </a:rPr>
              <a:t>www.keskustanuoret.fi</a:t>
            </a:r>
            <a:br>
              <a:rPr lang="fi-FI" altLang="fi-FI" sz="2200" dirty="0">
                <a:latin typeface="Verdana" panose="020B0604030504040204" pitchFamily="34" charset="0"/>
                <a:sym typeface="Verdana" panose="020B0604030504040204" pitchFamily="34" charset="0"/>
              </a:rPr>
            </a:br>
            <a:r>
              <a:rPr lang="fi-FI" altLang="fi-FI" sz="2200" dirty="0">
                <a:latin typeface="Verdana" panose="020B0604030504040204" pitchFamily="34" charset="0"/>
                <a:sym typeface="Verdana" panose="020B0604030504040204" pitchFamily="34" charset="0"/>
                <a:hlinkClick r:id="rId5"/>
              </a:rPr>
              <a:t>www.kol.fi</a:t>
            </a:r>
            <a:r>
              <a:rPr lang="fi-FI" altLang="fi-FI" sz="2200" dirty="0">
                <a:latin typeface="Verdana" panose="020B0604030504040204" pitchFamily="34" charset="0"/>
                <a:sym typeface="Verdana" panose="020B0604030504040204" pitchFamily="34" charset="0"/>
              </a:rPr>
              <a:t> </a:t>
            </a:r>
          </a:p>
        </p:txBody>
      </p:sp>
      <p:sp>
        <p:nvSpPr>
          <p:cNvPr id="140292" name="Alatunnisteen paikkamerkki 5"/>
          <p:cNvSpPr txBox="1">
            <a:spLocks noGrp="1"/>
          </p:cNvSpPr>
          <p:nvPr/>
        </p:nvSpPr>
        <p:spPr>
          <a:xfrm>
            <a:off x="609600" y="6477000"/>
            <a:ext cx="2393950" cy="381000"/>
          </a:xfrm>
          <a:prstGeom prst="rect">
            <a:avLst/>
          </a:prstGeom>
          <a:noFill/>
          <a:ln w="9525">
            <a:noFill/>
          </a:ln>
        </p:spPr>
        <p:txBody>
          <a:bodyPr lIns="91390" tIns="45697" rIns="91390" bIns="45697"/>
          <a:lstStyle/>
          <a:p>
            <a:pPr defTabSz="828675" eaLnBrk="1">
              <a:lnSpc>
                <a:spcPct val="93000"/>
              </a:lnSpc>
              <a:buFont typeface="Times New Roman" panose="02020603050405020304" pitchFamily="18" charset="0"/>
            </a:pPr>
            <a:r>
              <a:rPr lang="fi-FI" altLang="fi-FI" sz="1100" dirty="0">
                <a:solidFill>
                  <a:srgbClr val="800000"/>
                </a:solidFill>
                <a:latin typeface="Arial" panose="020B0604020202020204" pitchFamily="34" charset="0"/>
                <a:cs typeface="Arial" panose="020B0604020202020204" pitchFamily="34" charset="0"/>
                <a:sym typeface="Arial" panose="020B0604020202020204" pitchFamily="34" charset="0"/>
              </a:rPr>
              <a:t>Kansalainen ja yhteiskunta</a:t>
            </a:r>
            <a:endParaRPr lang="fi-FI" altLang="fi-FI" sz="1100" dirty="0">
              <a:solidFill>
                <a:srgbClr val="800000"/>
              </a:solidFill>
              <a:latin typeface="Arial" panose="020B0604020202020204" pitchFamily="34" charset="0"/>
              <a:ea typeface="Arial" panose="020B0604020202020204" pitchFamily="34" charset="0"/>
              <a:sym typeface="Arial" panose="020B0604020202020204" pitchFamily="34" charset="0"/>
            </a:endParaRPr>
          </a:p>
        </p:txBody>
      </p:sp>
      <p:sp>
        <p:nvSpPr>
          <p:cNvPr id="140293" name="Dian numeron paikkamerkki 4"/>
          <p:cNvSpPr txBox="1">
            <a:spLocks noGrp="1"/>
          </p:cNvSpPr>
          <p:nvPr/>
        </p:nvSpPr>
        <p:spPr>
          <a:xfrm>
            <a:off x="228600" y="6477000"/>
            <a:ext cx="423863" cy="381000"/>
          </a:xfrm>
          <a:prstGeom prst="rect">
            <a:avLst/>
          </a:prstGeom>
          <a:noFill/>
          <a:ln w="9525">
            <a:noFill/>
          </a:ln>
        </p:spPr>
        <p:txBody>
          <a:bodyPr lIns="91390" tIns="45697" rIns="91390" bIns="45697"/>
          <a:lstStyle/>
          <a:p>
            <a:pPr algn="ctr" defTabSz="828675" eaLnBrk="1">
              <a:lnSpc>
                <a:spcPct val="93000"/>
              </a:lnSpc>
              <a:buFont typeface="Times New Roman" panose="02020603050405020304" pitchFamily="18" charset="0"/>
            </a:pPr>
            <a:fld id="{9A0DB2DC-4C9A-4742-B13C-FB6460FD3503}" type="slidenum">
              <a:rPr lang="fi-FI" altLang="fi-FI" sz="1100" dirty="0">
                <a:solidFill>
                  <a:srgbClr val="800000"/>
                </a:solidFill>
                <a:latin typeface="Arial" panose="020B0604020202020204" pitchFamily="34" charset="0"/>
                <a:cs typeface="Arial" panose="020B0604020202020204" pitchFamily="34" charset="0"/>
                <a:sym typeface="Arial" panose="020B0604020202020204" pitchFamily="34" charset="0"/>
              </a:rPr>
              <a:t>32</a:t>
            </a:fld>
            <a:endParaRPr lang="fi-FI" altLang="fi-FI" sz="1100" dirty="0">
              <a:solidFill>
                <a:srgbClr val="8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pic>
        <p:nvPicPr>
          <p:cNvPr id="140294" name="Picture 4" descr="Keskusta.fi">
            <a:hlinkClick r:id="rId3"/>
          </p:cNvPr>
          <p:cNvPicPr>
            <a:picLocks noChangeAspect="1"/>
          </p:cNvPicPr>
          <p:nvPr/>
        </p:nvPicPr>
        <p:blipFill>
          <a:blip r:embed="rId6">
            <a:clrChange>
              <a:clrFrom>
                <a:srgbClr val="FFFFFF"/>
              </a:clrFrom>
              <a:clrTo>
                <a:srgbClr val="FFFFFF">
                  <a:alpha val="0"/>
                </a:srgbClr>
              </a:clrTo>
            </a:clrChange>
          </a:blip>
          <a:stretch>
            <a:fillRect/>
          </a:stretch>
        </p:blipFill>
        <p:spPr>
          <a:xfrm>
            <a:off x="4733925" y="4437063"/>
            <a:ext cx="3917950" cy="137795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xfrm>
            <a:off x="179388" y="7938"/>
            <a:ext cx="8785225" cy="719137"/>
          </a:xfrm>
          <a:ln/>
        </p:spPr>
        <p:txBody>
          <a:bodyPr vert="horz" wrap="square" lIns="91425" tIns="91425" rIns="91425" bIns="91425" anchor="ctr" anchorCtr="0"/>
          <a:lstStyle/>
          <a:p>
            <a:pPr eaLnBrk="1" hangingPunct="1">
              <a:spcBef>
                <a:spcPct val="0"/>
              </a:spcBef>
              <a:spcAft>
                <a:spcPct val="0"/>
              </a:spcAft>
              <a:buClr>
                <a:srgbClr val="000000"/>
              </a:buClr>
              <a:buFont typeface="Verdana" panose="020B0604030504040204" pitchFamily="34" charset="0"/>
              <a:buNone/>
            </a:pPr>
            <a:r>
              <a:rPr lang="" altLang="fi-FI" sz="4000" dirty="0">
                <a:solidFill>
                  <a:srgbClr val="000000"/>
                </a:solidFill>
                <a:latin typeface="Calibri" panose="020F0502020204030204" pitchFamily="34" charset="0"/>
                <a:ea typeface="Arial" panose="020B0604020202020204"/>
                <a:cs typeface="Calibri" panose="020F0502020204030204" pitchFamily="34" charset="0"/>
                <a:sym typeface="Verdana" panose="020B0604030504040204" pitchFamily="34" charset="0"/>
              </a:rPr>
              <a:t>Puolueen synty/alku</a:t>
            </a:r>
            <a:endParaRPr lang="" altLang="fi-FI" sz="4000" b="0" dirty="0">
              <a:solidFill>
                <a:srgbClr val="000000"/>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
        <p:nvSpPr>
          <p:cNvPr id="72707" name="Rectangle 3"/>
          <p:cNvSpPr>
            <a:spLocks noGrp="1"/>
          </p:cNvSpPr>
          <p:nvPr>
            <p:ph type="body" idx="1"/>
          </p:nvPr>
        </p:nvSpPr>
        <p:spPr>
          <a:xfrm>
            <a:off x="179388" y="727075"/>
            <a:ext cx="8785224" cy="5438229"/>
          </a:xfrm>
          <a:ln/>
        </p:spPr>
        <p:txBody>
          <a:bodyPr vert="horz" wrap="square" lIns="91425" tIns="91425" rIns="91425" bIns="91425" anchor="t" anchorCtr="0"/>
          <a:lstStyle/>
          <a:p>
            <a:pPr marL="0" indent="0" eaLnBrk="1" hangingPunct="1">
              <a:lnSpc>
                <a:spcPct val="90000"/>
              </a:lnSpc>
              <a:spcAft>
                <a:spcPct val="0"/>
              </a:spcAft>
              <a:buClr>
                <a:schemeClr val="tx1"/>
              </a:buClr>
              <a:buNone/>
            </a:pPr>
            <a:endParaRPr lang="" altLang="fi-FI" sz="3600" b="1" dirty="0">
              <a:solidFill>
                <a:schemeClr val="tx1"/>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265A0-0BF3-7515-3665-C4D504960018}"/>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638F99AD-06FC-C99D-BAE4-8419F3A2463D}"/>
              </a:ext>
            </a:extLst>
          </p:cNvPr>
          <p:cNvSpPr>
            <a:spLocks noGrp="1"/>
          </p:cNvSpPr>
          <p:nvPr>
            <p:ph type="title"/>
          </p:nvPr>
        </p:nvSpPr>
        <p:spPr>
          <a:xfrm>
            <a:off x="179388" y="7938"/>
            <a:ext cx="8785225" cy="719137"/>
          </a:xfrm>
          <a:ln/>
        </p:spPr>
        <p:txBody>
          <a:bodyPr vert="horz" wrap="square" lIns="91425" tIns="91425" rIns="91425" bIns="91425" anchor="ctr" anchorCtr="0"/>
          <a:lstStyle/>
          <a:p>
            <a:pPr eaLnBrk="1" hangingPunct="1">
              <a:spcBef>
                <a:spcPct val="0"/>
              </a:spcBef>
              <a:spcAft>
                <a:spcPct val="0"/>
              </a:spcAft>
              <a:buClr>
                <a:srgbClr val="000000"/>
              </a:buClr>
              <a:buFont typeface="Verdana" panose="020B0604030504040204" pitchFamily="34" charset="0"/>
              <a:buNone/>
            </a:pPr>
            <a:r>
              <a:rPr lang="" altLang="fi-FI" sz="4000" dirty="0">
                <a:solidFill>
                  <a:srgbClr val="000000"/>
                </a:solidFill>
                <a:latin typeface="Calibri" panose="020F0502020204030204" pitchFamily="34" charset="0"/>
                <a:ea typeface="Arial" panose="020B0604020202020204"/>
                <a:cs typeface="Calibri" panose="020F0502020204030204" pitchFamily="34" charset="0"/>
                <a:sym typeface="Verdana" panose="020B0604030504040204" pitchFamily="34" charset="0"/>
              </a:rPr>
              <a:t>Puolueen tunnetut henkilöt (historia)</a:t>
            </a:r>
            <a:endParaRPr lang="" altLang="fi-FI" sz="4000" b="0" dirty="0">
              <a:solidFill>
                <a:srgbClr val="000000"/>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
        <p:nvSpPr>
          <p:cNvPr id="72707" name="Rectangle 3">
            <a:extLst>
              <a:ext uri="{FF2B5EF4-FFF2-40B4-BE49-F238E27FC236}">
                <a16:creationId xmlns:a16="http://schemas.microsoft.com/office/drawing/2014/main" id="{CD2AD3A0-5DC6-8643-538E-99EE2253B4B1}"/>
              </a:ext>
            </a:extLst>
          </p:cNvPr>
          <p:cNvSpPr>
            <a:spLocks noGrp="1"/>
          </p:cNvSpPr>
          <p:nvPr>
            <p:ph type="body" idx="1"/>
          </p:nvPr>
        </p:nvSpPr>
        <p:spPr>
          <a:xfrm>
            <a:off x="179388" y="727075"/>
            <a:ext cx="8785224" cy="5438229"/>
          </a:xfrm>
          <a:ln/>
        </p:spPr>
        <p:txBody>
          <a:bodyPr vert="horz" wrap="square" lIns="91425" tIns="91425" rIns="91425" bIns="91425" anchor="t" anchorCtr="0"/>
          <a:lstStyle/>
          <a:p>
            <a:pPr marL="0" indent="0" eaLnBrk="1" hangingPunct="1">
              <a:lnSpc>
                <a:spcPct val="90000"/>
              </a:lnSpc>
              <a:spcAft>
                <a:spcPct val="0"/>
              </a:spcAft>
              <a:buClr>
                <a:schemeClr val="tx1"/>
              </a:buClr>
              <a:buNone/>
            </a:pPr>
            <a:endParaRPr lang="" altLang="fi-FI" sz="3600" b="1" dirty="0">
              <a:solidFill>
                <a:schemeClr val="tx1"/>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Tree>
    <p:extLst>
      <p:ext uri="{BB962C8B-B14F-4D97-AF65-F5344CB8AC3E}">
        <p14:creationId xmlns:p14="http://schemas.microsoft.com/office/powerpoint/2010/main" val="2570514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77ABA-E180-16A6-42F9-712B2875A093}"/>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D26AD2F7-331C-BDBF-6832-517291E838DA}"/>
              </a:ext>
            </a:extLst>
          </p:cNvPr>
          <p:cNvSpPr>
            <a:spLocks noGrp="1"/>
          </p:cNvSpPr>
          <p:nvPr>
            <p:ph type="title"/>
          </p:nvPr>
        </p:nvSpPr>
        <p:spPr>
          <a:xfrm>
            <a:off x="179388" y="7938"/>
            <a:ext cx="8785225" cy="719137"/>
          </a:xfrm>
          <a:ln/>
        </p:spPr>
        <p:txBody>
          <a:bodyPr vert="horz" wrap="square" lIns="91425" tIns="91425" rIns="91425" bIns="91425" anchor="ctr" anchorCtr="0"/>
          <a:lstStyle/>
          <a:p>
            <a:pPr eaLnBrk="1" hangingPunct="1">
              <a:spcBef>
                <a:spcPct val="0"/>
              </a:spcBef>
              <a:spcAft>
                <a:spcPct val="0"/>
              </a:spcAft>
              <a:buClr>
                <a:srgbClr val="000000"/>
              </a:buClr>
              <a:buFont typeface="Verdana" panose="020B0604030504040204" pitchFamily="34" charset="0"/>
              <a:buNone/>
            </a:pPr>
            <a:r>
              <a:rPr lang="" altLang="fi-FI" sz="4000" dirty="0">
                <a:solidFill>
                  <a:srgbClr val="000000"/>
                </a:solidFill>
                <a:latin typeface="Calibri" panose="020F0502020204030204" pitchFamily="34" charset="0"/>
                <a:ea typeface="Arial" panose="020B0604020202020204"/>
                <a:cs typeface="Calibri" panose="020F0502020204030204" pitchFamily="34" charset="0"/>
                <a:sym typeface="Verdana" panose="020B0604030504040204" pitchFamily="34" charset="0"/>
              </a:rPr>
              <a:t>Puolueen tunnetut henkilöt (nykyisin)</a:t>
            </a:r>
            <a:endParaRPr lang="" altLang="fi-FI" sz="4000" b="0" dirty="0">
              <a:solidFill>
                <a:srgbClr val="000000"/>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
        <p:nvSpPr>
          <p:cNvPr id="72707" name="Rectangle 3">
            <a:extLst>
              <a:ext uri="{FF2B5EF4-FFF2-40B4-BE49-F238E27FC236}">
                <a16:creationId xmlns:a16="http://schemas.microsoft.com/office/drawing/2014/main" id="{B1FF1196-BCAF-B898-A6CE-3FBDBB46DCDE}"/>
              </a:ext>
            </a:extLst>
          </p:cNvPr>
          <p:cNvSpPr>
            <a:spLocks noGrp="1"/>
          </p:cNvSpPr>
          <p:nvPr>
            <p:ph type="body" idx="1"/>
          </p:nvPr>
        </p:nvSpPr>
        <p:spPr>
          <a:xfrm>
            <a:off x="179388" y="727075"/>
            <a:ext cx="8785224" cy="5438229"/>
          </a:xfrm>
          <a:ln/>
        </p:spPr>
        <p:txBody>
          <a:bodyPr vert="horz" wrap="square" lIns="91425" tIns="91425" rIns="91425" bIns="91425" anchor="t" anchorCtr="0"/>
          <a:lstStyle/>
          <a:p>
            <a:pPr marL="0" indent="0" eaLnBrk="1" hangingPunct="1">
              <a:lnSpc>
                <a:spcPct val="90000"/>
              </a:lnSpc>
              <a:spcAft>
                <a:spcPct val="0"/>
              </a:spcAft>
              <a:buClr>
                <a:schemeClr val="tx1"/>
              </a:buClr>
              <a:buNone/>
            </a:pPr>
            <a:endParaRPr lang="" altLang="fi-FI" sz="3600" b="1" dirty="0">
              <a:solidFill>
                <a:schemeClr val="tx1"/>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Tree>
    <p:extLst>
      <p:ext uri="{BB962C8B-B14F-4D97-AF65-F5344CB8AC3E}">
        <p14:creationId xmlns:p14="http://schemas.microsoft.com/office/powerpoint/2010/main" val="61297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8E900-398A-6DDF-A533-DC3E274B9F11}"/>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B0FFCA8E-6F9A-1FF6-6F4E-5F7DD1A63780}"/>
              </a:ext>
            </a:extLst>
          </p:cNvPr>
          <p:cNvSpPr>
            <a:spLocks noGrp="1"/>
          </p:cNvSpPr>
          <p:nvPr>
            <p:ph type="title"/>
          </p:nvPr>
        </p:nvSpPr>
        <p:spPr>
          <a:xfrm>
            <a:off x="179388" y="7938"/>
            <a:ext cx="8785225" cy="719137"/>
          </a:xfrm>
          <a:ln/>
        </p:spPr>
        <p:txBody>
          <a:bodyPr vert="horz" wrap="square" lIns="91425" tIns="91425" rIns="91425" bIns="91425" anchor="ctr" anchorCtr="0"/>
          <a:lstStyle/>
          <a:p>
            <a:pPr eaLnBrk="1" hangingPunct="1">
              <a:spcBef>
                <a:spcPct val="0"/>
              </a:spcBef>
              <a:spcAft>
                <a:spcPct val="0"/>
              </a:spcAft>
              <a:buClr>
                <a:srgbClr val="000000"/>
              </a:buClr>
              <a:buFont typeface="Verdana" panose="020B0604030504040204" pitchFamily="34" charset="0"/>
              <a:buNone/>
            </a:pPr>
            <a:r>
              <a:rPr lang="" altLang="fi-FI" sz="4000" dirty="0">
                <a:solidFill>
                  <a:srgbClr val="000000"/>
                </a:solidFill>
                <a:latin typeface="Calibri" panose="020F0502020204030204" pitchFamily="34" charset="0"/>
                <a:ea typeface="Arial" panose="020B0604020202020204"/>
                <a:cs typeface="Calibri" panose="020F0502020204030204" pitchFamily="34" charset="0"/>
                <a:sym typeface="Verdana" panose="020B0604030504040204" pitchFamily="34" charset="0"/>
              </a:rPr>
              <a:t>Puolue Kouvolassa </a:t>
            </a:r>
            <a:r>
              <a:rPr lang="" altLang="fi-FI" dirty="0">
                <a:solidFill>
                  <a:srgbClr val="000000"/>
                </a:solidFill>
                <a:latin typeface="Calibri" panose="020F0502020204030204" pitchFamily="34" charset="0"/>
                <a:ea typeface="Arial" panose="020B0604020202020204"/>
                <a:cs typeface="Calibri" panose="020F0502020204030204" pitchFamily="34" charset="0"/>
                <a:sym typeface="Verdana" panose="020B0604030504040204" pitchFamily="34" charset="0"/>
              </a:rPr>
              <a:t>(kaupunginvaltuutetut)</a:t>
            </a:r>
            <a:endParaRPr lang="" altLang="fi-FI" sz="4000" b="0" dirty="0">
              <a:solidFill>
                <a:srgbClr val="000000"/>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
        <p:nvSpPr>
          <p:cNvPr id="72707" name="Rectangle 3">
            <a:extLst>
              <a:ext uri="{FF2B5EF4-FFF2-40B4-BE49-F238E27FC236}">
                <a16:creationId xmlns:a16="http://schemas.microsoft.com/office/drawing/2014/main" id="{253BEC48-EA83-2A78-C551-21F6836954FB}"/>
              </a:ext>
            </a:extLst>
          </p:cNvPr>
          <p:cNvSpPr>
            <a:spLocks noGrp="1"/>
          </p:cNvSpPr>
          <p:nvPr>
            <p:ph type="body" idx="1"/>
          </p:nvPr>
        </p:nvSpPr>
        <p:spPr>
          <a:xfrm>
            <a:off x="179388" y="727075"/>
            <a:ext cx="8785224" cy="5438229"/>
          </a:xfrm>
          <a:ln/>
        </p:spPr>
        <p:txBody>
          <a:bodyPr vert="horz" wrap="square" lIns="91425" tIns="91425" rIns="91425" bIns="91425" anchor="t" anchorCtr="0"/>
          <a:lstStyle/>
          <a:p>
            <a:pPr marL="0" indent="0" eaLnBrk="1" hangingPunct="1">
              <a:lnSpc>
                <a:spcPct val="90000"/>
              </a:lnSpc>
              <a:spcAft>
                <a:spcPct val="0"/>
              </a:spcAft>
              <a:buClr>
                <a:schemeClr val="tx1"/>
              </a:buClr>
              <a:buNone/>
            </a:pPr>
            <a:endParaRPr lang="" altLang="fi-FI" sz="3600" b="1" dirty="0">
              <a:solidFill>
                <a:schemeClr val="tx1"/>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Tree>
    <p:extLst>
      <p:ext uri="{BB962C8B-B14F-4D97-AF65-F5344CB8AC3E}">
        <p14:creationId xmlns:p14="http://schemas.microsoft.com/office/powerpoint/2010/main" val="3092704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82DCF-3142-9CE3-A850-500D3BA55973}"/>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9D31CEDA-2C5E-EBEF-F2F3-9E000487EA0D}"/>
              </a:ext>
            </a:extLst>
          </p:cNvPr>
          <p:cNvSpPr>
            <a:spLocks noGrp="1"/>
          </p:cNvSpPr>
          <p:nvPr>
            <p:ph type="title"/>
          </p:nvPr>
        </p:nvSpPr>
        <p:spPr>
          <a:xfrm>
            <a:off x="179388" y="7938"/>
            <a:ext cx="8785225" cy="719137"/>
          </a:xfrm>
          <a:ln/>
        </p:spPr>
        <p:txBody>
          <a:bodyPr vert="horz" wrap="square" lIns="91425" tIns="91425" rIns="91425" bIns="91425" anchor="ctr" anchorCtr="0"/>
          <a:lstStyle/>
          <a:p>
            <a:pPr eaLnBrk="1" hangingPunct="1">
              <a:spcBef>
                <a:spcPct val="0"/>
              </a:spcBef>
              <a:spcAft>
                <a:spcPct val="0"/>
              </a:spcAft>
              <a:buClr>
                <a:srgbClr val="000000"/>
              </a:buClr>
              <a:buFont typeface="Verdana" panose="020B0604030504040204" pitchFamily="34" charset="0"/>
              <a:buNone/>
            </a:pPr>
            <a:r>
              <a:rPr lang="" altLang="fi-FI" sz="4000" dirty="0">
                <a:solidFill>
                  <a:srgbClr val="000000"/>
                </a:solidFill>
                <a:latin typeface="Calibri" panose="020F0502020204030204" pitchFamily="34" charset="0"/>
                <a:ea typeface="Arial" panose="020B0604020202020204"/>
                <a:cs typeface="Calibri" panose="020F0502020204030204" pitchFamily="34" charset="0"/>
                <a:sym typeface="Verdana" panose="020B0604030504040204" pitchFamily="34" charset="0"/>
              </a:rPr>
              <a:t>Puolue Kouvolassa </a:t>
            </a:r>
            <a:r>
              <a:rPr lang="" altLang="fi-FI" dirty="0">
                <a:solidFill>
                  <a:srgbClr val="000000"/>
                </a:solidFill>
                <a:latin typeface="Calibri" panose="020F0502020204030204" pitchFamily="34" charset="0"/>
                <a:ea typeface="Arial" panose="020B0604020202020204"/>
                <a:cs typeface="Calibri" panose="020F0502020204030204" pitchFamily="34" charset="0"/>
                <a:sym typeface="Verdana" panose="020B0604030504040204" pitchFamily="34" charset="0"/>
              </a:rPr>
              <a:t>(aluevaltuutetut)</a:t>
            </a:r>
            <a:endParaRPr lang="" altLang="fi-FI" sz="4000" b="0" dirty="0">
              <a:solidFill>
                <a:srgbClr val="000000"/>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
        <p:nvSpPr>
          <p:cNvPr id="72707" name="Rectangle 3">
            <a:extLst>
              <a:ext uri="{FF2B5EF4-FFF2-40B4-BE49-F238E27FC236}">
                <a16:creationId xmlns:a16="http://schemas.microsoft.com/office/drawing/2014/main" id="{74170619-38D6-20FC-895A-2974672FDFDA}"/>
              </a:ext>
            </a:extLst>
          </p:cNvPr>
          <p:cNvSpPr>
            <a:spLocks noGrp="1"/>
          </p:cNvSpPr>
          <p:nvPr>
            <p:ph type="body" idx="1"/>
          </p:nvPr>
        </p:nvSpPr>
        <p:spPr>
          <a:xfrm>
            <a:off x="179388" y="727075"/>
            <a:ext cx="8785224" cy="5438229"/>
          </a:xfrm>
          <a:ln/>
        </p:spPr>
        <p:txBody>
          <a:bodyPr vert="horz" wrap="square" lIns="91425" tIns="91425" rIns="91425" bIns="91425" anchor="t" anchorCtr="0"/>
          <a:lstStyle/>
          <a:p>
            <a:pPr marL="0" indent="0" eaLnBrk="1" hangingPunct="1">
              <a:lnSpc>
                <a:spcPct val="90000"/>
              </a:lnSpc>
              <a:spcAft>
                <a:spcPct val="0"/>
              </a:spcAft>
              <a:buClr>
                <a:schemeClr val="tx1"/>
              </a:buClr>
              <a:buNone/>
            </a:pPr>
            <a:endParaRPr lang="" altLang="fi-FI" sz="3600" b="1" dirty="0">
              <a:solidFill>
                <a:schemeClr val="tx1"/>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Tree>
    <p:extLst>
      <p:ext uri="{BB962C8B-B14F-4D97-AF65-F5344CB8AC3E}">
        <p14:creationId xmlns:p14="http://schemas.microsoft.com/office/powerpoint/2010/main" val="336072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6FDC3-C11B-CB07-6EC0-3E785CC557BD}"/>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E2A67031-D34B-B045-4497-6D022DD36D0E}"/>
              </a:ext>
            </a:extLst>
          </p:cNvPr>
          <p:cNvSpPr>
            <a:spLocks noGrp="1"/>
          </p:cNvSpPr>
          <p:nvPr>
            <p:ph type="title"/>
          </p:nvPr>
        </p:nvSpPr>
        <p:spPr>
          <a:xfrm>
            <a:off x="179388" y="7938"/>
            <a:ext cx="8785225" cy="719137"/>
          </a:xfrm>
          <a:ln/>
        </p:spPr>
        <p:txBody>
          <a:bodyPr vert="horz" wrap="square" lIns="91425" tIns="91425" rIns="91425" bIns="91425" anchor="ctr" anchorCtr="0"/>
          <a:lstStyle/>
          <a:p>
            <a:pPr eaLnBrk="1" hangingPunct="1">
              <a:spcBef>
                <a:spcPct val="0"/>
              </a:spcBef>
              <a:spcAft>
                <a:spcPct val="0"/>
              </a:spcAft>
              <a:buClr>
                <a:srgbClr val="000000"/>
              </a:buClr>
              <a:buFont typeface="Verdana" panose="020B0604030504040204" pitchFamily="34" charset="0"/>
              <a:buNone/>
            </a:pPr>
            <a:r>
              <a:rPr lang="" altLang="fi-FI" sz="4000" dirty="0">
                <a:solidFill>
                  <a:srgbClr val="000000"/>
                </a:solidFill>
                <a:latin typeface="Calibri" panose="020F0502020204030204" pitchFamily="34" charset="0"/>
                <a:ea typeface="Arial" panose="020B0604020202020204"/>
                <a:cs typeface="Calibri" panose="020F0502020204030204" pitchFamily="34" charset="0"/>
                <a:sym typeface="Verdana" panose="020B0604030504040204" pitchFamily="34" charset="0"/>
              </a:rPr>
              <a:t>Puolue Kouvolassa </a:t>
            </a:r>
            <a:r>
              <a:rPr lang="" altLang="fi-FI" dirty="0">
                <a:solidFill>
                  <a:srgbClr val="000000"/>
                </a:solidFill>
                <a:latin typeface="Calibri" panose="020F0502020204030204" pitchFamily="34" charset="0"/>
                <a:ea typeface="Arial" panose="020B0604020202020204"/>
                <a:cs typeface="Calibri" panose="020F0502020204030204" pitchFamily="34" charset="0"/>
                <a:sym typeface="Verdana" panose="020B0604030504040204" pitchFamily="34" charset="0"/>
              </a:rPr>
              <a:t>(kansanedustajat)</a:t>
            </a:r>
            <a:endParaRPr lang="" altLang="fi-FI" sz="4000" b="0" dirty="0">
              <a:solidFill>
                <a:srgbClr val="000000"/>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
        <p:nvSpPr>
          <p:cNvPr id="72707" name="Rectangle 3">
            <a:extLst>
              <a:ext uri="{FF2B5EF4-FFF2-40B4-BE49-F238E27FC236}">
                <a16:creationId xmlns:a16="http://schemas.microsoft.com/office/drawing/2014/main" id="{31D05192-63C4-D6BF-ADBC-23CA9C7635D4}"/>
              </a:ext>
            </a:extLst>
          </p:cNvPr>
          <p:cNvSpPr>
            <a:spLocks noGrp="1"/>
          </p:cNvSpPr>
          <p:nvPr>
            <p:ph type="body" idx="1"/>
          </p:nvPr>
        </p:nvSpPr>
        <p:spPr>
          <a:xfrm>
            <a:off x="179388" y="727075"/>
            <a:ext cx="8785224" cy="5438229"/>
          </a:xfrm>
          <a:ln/>
        </p:spPr>
        <p:txBody>
          <a:bodyPr vert="horz" wrap="square" lIns="91425" tIns="91425" rIns="91425" bIns="91425" anchor="t" anchorCtr="0"/>
          <a:lstStyle/>
          <a:p>
            <a:pPr marL="0" indent="0" eaLnBrk="1" hangingPunct="1">
              <a:lnSpc>
                <a:spcPct val="90000"/>
              </a:lnSpc>
              <a:spcAft>
                <a:spcPct val="0"/>
              </a:spcAft>
              <a:buClr>
                <a:schemeClr val="tx1"/>
              </a:buClr>
              <a:buNone/>
            </a:pPr>
            <a:endParaRPr lang="" altLang="fi-FI" sz="3600" b="1" dirty="0">
              <a:solidFill>
                <a:schemeClr val="tx1"/>
              </a:solidFill>
              <a:latin typeface="Calibri" panose="020F0502020204030204" pitchFamily="34" charset="0"/>
              <a:ea typeface="Verdana" panose="020B0604030504040204" pitchFamily="34" charset="0"/>
              <a:cs typeface="Calibri" panose="020F0502020204030204" pitchFamily="34" charset="0"/>
              <a:sym typeface="Verdana" panose="020B0604030504040204" pitchFamily="34" charset="0"/>
            </a:endParaRPr>
          </a:p>
        </p:txBody>
      </p:sp>
    </p:spTree>
    <p:extLst>
      <p:ext uri="{BB962C8B-B14F-4D97-AF65-F5344CB8AC3E}">
        <p14:creationId xmlns:p14="http://schemas.microsoft.com/office/powerpoint/2010/main" val="2419695434"/>
      </p:ext>
    </p:extLst>
  </p:cSld>
  <p:clrMapOvr>
    <a:masterClrMapping/>
  </p:clrMapOvr>
</p:sld>
</file>

<file path=ppt/theme/theme1.xml><?xml version="1.0" encoding="utf-8"?>
<a:theme xmlns:a="http://schemas.openxmlformats.org/drawingml/2006/main" name="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C:\Ohjelmatiedostot\Microsoft Office\Mallit\Suunnittelumallit\Asiallinen.pot</Template>
  <TotalTime>60</TotalTime>
  <Words>582</Words>
  <Application>Microsoft Office PowerPoint</Application>
  <PresentationFormat>Näytössä katseltava diaesitys (4:3)</PresentationFormat>
  <Paragraphs>94</Paragraphs>
  <Slides>32</Slides>
  <Notes>23</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32</vt:i4>
      </vt:variant>
    </vt:vector>
  </HeadingPairs>
  <TitlesOfParts>
    <vt:vector size="40" baseType="lpstr">
      <vt:lpstr>SimSun</vt:lpstr>
      <vt:lpstr>Arial</vt:lpstr>
      <vt:lpstr>Calibri</vt:lpstr>
      <vt:lpstr>Merriweather Sans</vt:lpstr>
      <vt:lpstr>Times New Roman</vt:lpstr>
      <vt:lpstr>Verdana</vt:lpstr>
      <vt:lpstr>Blank Presentation</vt:lpstr>
      <vt:lpstr>1_Blank Presentation</vt:lpstr>
      <vt:lpstr>PowerPoint-esitys</vt:lpstr>
      <vt:lpstr>PowerPoint-esitys</vt:lpstr>
      <vt:lpstr>Mikä puolue?</vt:lpstr>
      <vt:lpstr>Puolueen synty/alku</vt:lpstr>
      <vt:lpstr>Puolueen tunnetut henkilöt (historia)</vt:lpstr>
      <vt:lpstr>Puolueen tunnetut henkilöt (nykyisin)</vt:lpstr>
      <vt:lpstr>Puolue Kouvolassa (kaupunginvaltuutetut)</vt:lpstr>
      <vt:lpstr>Puolue Kouvolassa (aluevaltuutetut)</vt:lpstr>
      <vt:lpstr>Puolue Kouvolassa (kansanedustajat)</vt:lpstr>
      <vt:lpstr>Puolueen ministerit (jos puolue on hallituksessa)</vt:lpstr>
      <vt:lpstr>Puolueen kannatus</vt:lpstr>
      <vt:lpstr>Puolueen arvot/ideologia</vt:lpstr>
      <vt:lpstr>Puolueelle tärkeitä asioita</vt:lpstr>
      <vt:lpstr>Puolueen vaalimainoksia/videoita</vt:lpstr>
      <vt:lpstr>Puolueen nykyinen kannatus</vt:lpstr>
      <vt:lpstr>Muuta</vt:lpstr>
      <vt:lpstr>PowerPoint-esitys</vt:lpstr>
      <vt:lpstr>PowerPoint-esitys</vt:lpstr>
      <vt:lpstr>PowerPoint-esitys</vt:lpstr>
      <vt:lpstr>PowerPoint-esitys</vt:lpstr>
      <vt:lpstr>PowerPoint-esitys</vt:lpstr>
      <vt:lpstr>PowerPoint-esitys</vt:lpstr>
      <vt:lpstr>Eduskuntavaalit 2023</vt:lpstr>
      <vt:lpstr>Eduskuntavaalit 2023 Kaakkois-Suomi</vt:lpstr>
      <vt:lpstr>KANSALLINEN KOKOOMUS (KOK)</vt:lpstr>
      <vt:lpstr>SUOMEN SOSIAALIDEMO-KRAATTINEN PUOLUE (SDP)</vt:lpstr>
      <vt:lpstr>VASEMMISTOLIITTO (VAS)</vt:lpstr>
      <vt:lpstr>VIHREÄ LIITTO (VIHR)</vt:lpstr>
      <vt:lpstr>PERUSSUOMALAISET (PS)</vt:lpstr>
      <vt:lpstr>RUOTSALAINEN KANSANPUOLUE (RKP)</vt:lpstr>
      <vt:lpstr>SUOMEN KRISTILLISDEMO-KRAATIT (KD)</vt:lpstr>
      <vt:lpstr>SUOMEN KESKUSTA (KESK)</vt:lpstr>
    </vt:vector>
  </TitlesOfParts>
  <Company>Otava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PERIMYS</dc:title>
  <dc:creator>Kari Rajala</dc:creator>
  <cp:lastModifiedBy>Lintinen Pasi</cp:lastModifiedBy>
  <cp:revision>270</cp:revision>
  <cp:lastPrinted>2023-04-24T12:22:18Z</cp:lastPrinted>
  <dcterms:created xsi:type="dcterms:W3CDTF">2000-01-21T10:07:50Z</dcterms:created>
  <dcterms:modified xsi:type="dcterms:W3CDTF">2025-04-22T14:32:00Z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5B4CD672B583427797F07CB4BA9283DD_12</vt:lpwstr>
  </property>
  <property fmtid="{D5CDD505-2E9C-101B-9397-08002B2CF9AE}" pid="3" name="KSOProductBuildVer">
    <vt:lpwstr>1033-12.2.0.16909</vt:lpwstr>
  </property>
</Properties>
</file>